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44" r:id="rId4"/>
  </p:sldMasterIdLst>
  <p:notesMasterIdLst>
    <p:notesMasterId r:id="rId16"/>
  </p:notesMasterIdLst>
  <p:handoutMasterIdLst>
    <p:handoutMasterId r:id="rId17"/>
  </p:handoutMasterIdLst>
  <p:sldIdLst>
    <p:sldId id="573" r:id="rId5"/>
    <p:sldId id="1338" r:id="rId6"/>
    <p:sldId id="1310" r:id="rId7"/>
    <p:sldId id="1325" r:id="rId8"/>
    <p:sldId id="1318" r:id="rId9"/>
    <p:sldId id="1337" r:id="rId10"/>
    <p:sldId id="1313" r:id="rId11"/>
    <p:sldId id="1320" r:id="rId12"/>
    <p:sldId id="1323" r:id="rId13"/>
    <p:sldId id="1314" r:id="rId14"/>
    <p:sldId id="1339" r:id="rId15"/>
  </p:sldIdLst>
  <p:sldSz cx="12192000" cy="6858000"/>
  <p:notesSz cx="6735763" cy="9866313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金子 正知" initials="金子" lastIdx="37" clrIdx="0">
    <p:extLst>
      <p:ext uri="{19B8F6BF-5375-455C-9EA6-DF929625EA0E}">
        <p15:presenceInfo xmlns:p15="http://schemas.microsoft.com/office/powerpoint/2012/main" userId="S::kanekoms@nscs.jp::eb4f0e57-7e43-4cd9-a976-eda71174c9a5" providerId="AD"/>
      </p:ext>
    </p:extLst>
  </p:cmAuthor>
  <p:cmAuthor id="2" name="小野塚 亮" initials="小野塚" lastIdx="1" clrIdx="1">
    <p:extLst>
      <p:ext uri="{19B8F6BF-5375-455C-9EA6-DF929625EA0E}">
        <p15:presenceInfo xmlns:p15="http://schemas.microsoft.com/office/powerpoint/2012/main" userId="小野塚 亮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9F4"/>
    <a:srgbClr val="9DB7D7"/>
    <a:srgbClr val="FF6600"/>
    <a:srgbClr val="E4EDF8"/>
    <a:srgbClr val="FFBC79"/>
    <a:srgbClr val="FDEADA"/>
    <a:srgbClr val="FF9933"/>
    <a:srgbClr val="000000"/>
    <a:srgbClr val="ACE946"/>
    <a:srgbClr val="F79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C8DC20-4230-43CE-8059-A39178AF280A}" v="458" dt="2023-03-16T18:46:43.070"/>
    <p1510:client id="{EB5552DC-3AEA-4324-9AED-CBD3820337CB}" v="258" dt="2023-03-16T05:40:22.4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10" autoAdjust="0"/>
  </p:normalViewPr>
  <p:slideViewPr>
    <p:cSldViewPr snapToGrid="0">
      <p:cViewPr varScale="1">
        <p:scale>
          <a:sx n="82" d="100"/>
          <a:sy n="82" d="100"/>
        </p:scale>
        <p:origin x="267" y="3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99" y="37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小野塚 亮" userId="d68dc11d-8207-4b66-b42f-cc6e3c8e2d7a" providerId="ADAL" clId="{EB5552DC-3AEA-4324-9AED-CBD3820337CB}"/>
    <pc:docChg chg="undo redo custSel addSld delSld modSld sldOrd">
      <pc:chgData name="小野塚 亮" userId="d68dc11d-8207-4b66-b42f-cc6e3c8e2d7a" providerId="ADAL" clId="{EB5552DC-3AEA-4324-9AED-CBD3820337CB}" dt="2023-03-16T05:40:22.388" v="7953"/>
      <pc:docMkLst>
        <pc:docMk/>
      </pc:docMkLst>
      <pc:sldChg chg="modSp mod">
        <pc:chgData name="小野塚 亮" userId="d68dc11d-8207-4b66-b42f-cc6e3c8e2d7a" providerId="ADAL" clId="{EB5552DC-3AEA-4324-9AED-CBD3820337CB}" dt="2023-03-16T02:21:29.078" v="5146" actId="207"/>
        <pc:sldMkLst>
          <pc:docMk/>
          <pc:sldMk cId="803102401" sldId="573"/>
        </pc:sldMkLst>
        <pc:spChg chg="mod">
          <ac:chgData name="小野塚 亮" userId="d68dc11d-8207-4b66-b42f-cc6e3c8e2d7a" providerId="ADAL" clId="{EB5552DC-3AEA-4324-9AED-CBD3820337CB}" dt="2023-03-16T02:21:22.167" v="5145" actId="1076"/>
          <ac:spMkLst>
            <pc:docMk/>
            <pc:sldMk cId="803102401" sldId="573"/>
            <ac:spMk id="4" creationId="{00000000-0000-0000-0000-000000000000}"/>
          </ac:spMkLst>
        </pc:spChg>
        <pc:spChg chg="mod">
          <ac:chgData name="小野塚 亮" userId="d68dc11d-8207-4b66-b42f-cc6e3c8e2d7a" providerId="ADAL" clId="{EB5552DC-3AEA-4324-9AED-CBD3820337CB}" dt="2023-03-16T02:21:29.078" v="5146" actId="207"/>
          <ac:spMkLst>
            <pc:docMk/>
            <pc:sldMk cId="803102401" sldId="573"/>
            <ac:spMk id="5" creationId="{00000000-0000-0000-0000-000000000000}"/>
          </ac:spMkLst>
        </pc:spChg>
      </pc:sldChg>
      <pc:sldChg chg="addSp delSp modSp mod">
        <pc:chgData name="小野塚 亮" userId="d68dc11d-8207-4b66-b42f-cc6e3c8e2d7a" providerId="ADAL" clId="{EB5552DC-3AEA-4324-9AED-CBD3820337CB}" dt="2023-03-16T02:28:58.294" v="5241" actId="207"/>
        <pc:sldMkLst>
          <pc:docMk/>
          <pc:sldMk cId="1597191602" sldId="1308"/>
        </pc:sldMkLst>
        <pc:spChg chg="mod">
          <ac:chgData name="小野塚 亮" userId="d68dc11d-8207-4b66-b42f-cc6e3c8e2d7a" providerId="ADAL" clId="{EB5552DC-3AEA-4324-9AED-CBD3820337CB}" dt="2023-03-16T02:26:47.340" v="5230" actId="207"/>
          <ac:spMkLst>
            <pc:docMk/>
            <pc:sldMk cId="1597191602" sldId="1308"/>
            <ac:spMk id="2" creationId="{2F5E4DBF-3329-E02D-95FA-06624AE00DAE}"/>
          </ac:spMkLst>
        </pc:spChg>
        <pc:spChg chg="mod">
          <ac:chgData name="小野塚 亮" userId="d68dc11d-8207-4b66-b42f-cc6e3c8e2d7a" providerId="ADAL" clId="{EB5552DC-3AEA-4324-9AED-CBD3820337CB}" dt="2023-03-16T02:26:47.340" v="5230" actId="207"/>
          <ac:spMkLst>
            <pc:docMk/>
            <pc:sldMk cId="1597191602" sldId="1308"/>
            <ac:spMk id="3" creationId="{9A1DCD95-6EEF-742D-F2ED-BC5C2A1F2EC4}"/>
          </ac:spMkLst>
        </pc:spChg>
        <pc:spChg chg="add del mod">
          <ac:chgData name="小野塚 亮" userId="d68dc11d-8207-4b66-b42f-cc6e3c8e2d7a" providerId="ADAL" clId="{EB5552DC-3AEA-4324-9AED-CBD3820337CB}" dt="2023-03-15T14:02:11.836" v="1927"/>
          <ac:spMkLst>
            <pc:docMk/>
            <pc:sldMk cId="1597191602" sldId="1308"/>
            <ac:spMk id="6" creationId="{3A75DCBF-901B-756C-CFE5-14E1D6DA1DA8}"/>
          </ac:spMkLst>
        </pc:spChg>
        <pc:spChg chg="add mod">
          <ac:chgData name="小野塚 亮" userId="d68dc11d-8207-4b66-b42f-cc6e3c8e2d7a" providerId="ADAL" clId="{EB5552DC-3AEA-4324-9AED-CBD3820337CB}" dt="2023-03-16T02:28:58.294" v="5241" actId="207"/>
          <ac:spMkLst>
            <pc:docMk/>
            <pc:sldMk cId="1597191602" sldId="1308"/>
            <ac:spMk id="6" creationId="{B934D91F-2853-F4C8-4FF3-FA981290B772}"/>
          </ac:spMkLst>
        </pc:spChg>
        <pc:spChg chg="mod topLvl">
          <ac:chgData name="小野塚 亮" userId="d68dc11d-8207-4b66-b42f-cc6e3c8e2d7a" providerId="ADAL" clId="{EB5552DC-3AEA-4324-9AED-CBD3820337CB}" dt="2023-03-16T02:26:47.340" v="5230" actId="207"/>
          <ac:spMkLst>
            <pc:docMk/>
            <pc:sldMk cId="1597191602" sldId="1308"/>
            <ac:spMk id="7" creationId="{00000000-0000-0000-0000-000000000000}"/>
          </ac:spMkLst>
        </pc:spChg>
        <pc:spChg chg="mod topLvl">
          <ac:chgData name="小野塚 亮" userId="d68dc11d-8207-4b66-b42f-cc6e3c8e2d7a" providerId="ADAL" clId="{EB5552DC-3AEA-4324-9AED-CBD3820337CB}" dt="2023-03-16T02:26:47.340" v="5230" actId="207"/>
          <ac:spMkLst>
            <pc:docMk/>
            <pc:sldMk cId="1597191602" sldId="1308"/>
            <ac:spMk id="8" creationId="{00000000-0000-0000-0000-000000000000}"/>
          </ac:spMkLst>
        </pc:spChg>
        <pc:spChg chg="mod">
          <ac:chgData name="小野塚 亮" userId="d68dc11d-8207-4b66-b42f-cc6e3c8e2d7a" providerId="ADAL" clId="{EB5552DC-3AEA-4324-9AED-CBD3820337CB}" dt="2023-03-16T02:26:47.340" v="5230" actId="207"/>
          <ac:spMkLst>
            <pc:docMk/>
            <pc:sldMk cId="1597191602" sldId="1308"/>
            <ac:spMk id="33" creationId="{65F30A49-1751-60D0-DC71-CA4DAD20A82D}"/>
          </ac:spMkLst>
        </pc:spChg>
        <pc:spChg chg="mod">
          <ac:chgData name="小野塚 亮" userId="d68dc11d-8207-4b66-b42f-cc6e3c8e2d7a" providerId="ADAL" clId="{EB5552DC-3AEA-4324-9AED-CBD3820337CB}" dt="2023-03-16T02:26:47.340" v="5230" actId="207"/>
          <ac:spMkLst>
            <pc:docMk/>
            <pc:sldMk cId="1597191602" sldId="1308"/>
            <ac:spMk id="34" creationId="{F5D380C9-B0D7-F461-FAA9-14A402E12441}"/>
          </ac:spMkLst>
        </pc:spChg>
        <pc:spChg chg="mod">
          <ac:chgData name="小野塚 亮" userId="d68dc11d-8207-4b66-b42f-cc6e3c8e2d7a" providerId="ADAL" clId="{EB5552DC-3AEA-4324-9AED-CBD3820337CB}" dt="2023-03-16T02:26:47.340" v="5230" actId="207"/>
          <ac:spMkLst>
            <pc:docMk/>
            <pc:sldMk cId="1597191602" sldId="1308"/>
            <ac:spMk id="36" creationId="{A51F8F62-2879-450E-B0F9-EC696F236669}"/>
          </ac:spMkLst>
        </pc:spChg>
        <pc:spChg chg="mod">
          <ac:chgData name="小野塚 亮" userId="d68dc11d-8207-4b66-b42f-cc6e3c8e2d7a" providerId="ADAL" clId="{EB5552DC-3AEA-4324-9AED-CBD3820337CB}" dt="2023-03-16T02:26:47.340" v="5230" actId="207"/>
          <ac:spMkLst>
            <pc:docMk/>
            <pc:sldMk cId="1597191602" sldId="1308"/>
            <ac:spMk id="37" creationId="{074C4374-6131-9E08-CDA3-27F0EB5C24D7}"/>
          </ac:spMkLst>
        </pc:spChg>
        <pc:spChg chg="mod">
          <ac:chgData name="小野塚 亮" userId="d68dc11d-8207-4b66-b42f-cc6e3c8e2d7a" providerId="ADAL" clId="{EB5552DC-3AEA-4324-9AED-CBD3820337CB}" dt="2023-03-16T02:26:47.340" v="5230" actId="207"/>
          <ac:spMkLst>
            <pc:docMk/>
            <pc:sldMk cId="1597191602" sldId="1308"/>
            <ac:spMk id="42" creationId="{344AB2AC-BDA5-6570-1A0F-AFCAC6DFF6A7}"/>
          </ac:spMkLst>
        </pc:spChg>
        <pc:spChg chg="mod">
          <ac:chgData name="小野塚 亮" userId="d68dc11d-8207-4b66-b42f-cc6e3c8e2d7a" providerId="ADAL" clId="{EB5552DC-3AEA-4324-9AED-CBD3820337CB}" dt="2023-03-16T02:26:47.340" v="5230" actId="207"/>
          <ac:spMkLst>
            <pc:docMk/>
            <pc:sldMk cId="1597191602" sldId="1308"/>
            <ac:spMk id="43" creationId="{D70E0437-BE58-B1B0-6540-469B66FEF52B}"/>
          </ac:spMkLst>
        </pc:spChg>
        <pc:spChg chg="mod">
          <ac:chgData name="小野塚 亮" userId="d68dc11d-8207-4b66-b42f-cc6e3c8e2d7a" providerId="ADAL" clId="{EB5552DC-3AEA-4324-9AED-CBD3820337CB}" dt="2023-03-16T02:26:47.340" v="5230" actId="207"/>
          <ac:spMkLst>
            <pc:docMk/>
            <pc:sldMk cId="1597191602" sldId="1308"/>
            <ac:spMk id="44" creationId="{81E33A8A-3D84-EAAC-2093-0259006EAD5D}"/>
          </ac:spMkLst>
        </pc:spChg>
        <pc:spChg chg="mod">
          <ac:chgData name="小野塚 亮" userId="d68dc11d-8207-4b66-b42f-cc6e3c8e2d7a" providerId="ADAL" clId="{EB5552DC-3AEA-4324-9AED-CBD3820337CB}" dt="2023-03-16T02:26:47.340" v="5230" actId="207"/>
          <ac:spMkLst>
            <pc:docMk/>
            <pc:sldMk cId="1597191602" sldId="1308"/>
            <ac:spMk id="45" creationId="{128228C3-2DDD-7748-BAD3-83437A6FE116}"/>
          </ac:spMkLst>
        </pc:spChg>
        <pc:spChg chg="add del mod">
          <ac:chgData name="小野塚 亮" userId="d68dc11d-8207-4b66-b42f-cc6e3c8e2d7a" providerId="ADAL" clId="{EB5552DC-3AEA-4324-9AED-CBD3820337CB}" dt="2023-03-16T02:26:47.340" v="5230" actId="207"/>
          <ac:spMkLst>
            <pc:docMk/>
            <pc:sldMk cId="1597191602" sldId="1308"/>
            <ac:spMk id="46" creationId="{8651E4D2-2BE7-1A7A-40FA-71DC9B69176E}"/>
          </ac:spMkLst>
        </pc:spChg>
        <pc:spChg chg="add del mod">
          <ac:chgData name="小野塚 亮" userId="d68dc11d-8207-4b66-b42f-cc6e3c8e2d7a" providerId="ADAL" clId="{EB5552DC-3AEA-4324-9AED-CBD3820337CB}" dt="2023-03-16T02:26:47.340" v="5230" actId="207"/>
          <ac:spMkLst>
            <pc:docMk/>
            <pc:sldMk cId="1597191602" sldId="1308"/>
            <ac:spMk id="50" creationId="{63E02D86-91B5-4AD4-C81E-BA365DE4256C}"/>
          </ac:spMkLst>
        </pc:spChg>
        <pc:spChg chg="mod">
          <ac:chgData name="小野塚 亮" userId="d68dc11d-8207-4b66-b42f-cc6e3c8e2d7a" providerId="ADAL" clId="{EB5552DC-3AEA-4324-9AED-CBD3820337CB}" dt="2023-03-16T02:26:47.340" v="5230" actId="207"/>
          <ac:spMkLst>
            <pc:docMk/>
            <pc:sldMk cId="1597191602" sldId="1308"/>
            <ac:spMk id="58" creationId="{AE1434AC-0310-942D-4068-D6EB91B8BED2}"/>
          </ac:spMkLst>
        </pc:spChg>
        <pc:spChg chg="mod">
          <ac:chgData name="小野塚 亮" userId="d68dc11d-8207-4b66-b42f-cc6e3c8e2d7a" providerId="ADAL" clId="{EB5552DC-3AEA-4324-9AED-CBD3820337CB}" dt="2023-03-16T02:26:47.340" v="5230" actId="207"/>
          <ac:spMkLst>
            <pc:docMk/>
            <pc:sldMk cId="1597191602" sldId="1308"/>
            <ac:spMk id="61" creationId="{4ECFD7D8-F5AB-FE39-09C1-CA721B12F146}"/>
          </ac:spMkLst>
        </pc:spChg>
        <pc:spChg chg="mod">
          <ac:chgData name="小野塚 亮" userId="d68dc11d-8207-4b66-b42f-cc6e3c8e2d7a" providerId="ADAL" clId="{EB5552DC-3AEA-4324-9AED-CBD3820337CB}" dt="2023-03-15T13:54:55.663" v="1857" actId="27636"/>
          <ac:spMkLst>
            <pc:docMk/>
            <pc:sldMk cId="1597191602" sldId="1308"/>
            <ac:spMk id="65" creationId="{3CE540F2-10EB-ECE8-1E3E-B5C3716C54BB}"/>
          </ac:spMkLst>
        </pc:spChg>
        <pc:grpChg chg="add del mod">
          <ac:chgData name="小野塚 亮" userId="d68dc11d-8207-4b66-b42f-cc6e3c8e2d7a" providerId="ADAL" clId="{EB5552DC-3AEA-4324-9AED-CBD3820337CB}" dt="2023-03-15T13:33:32.306" v="1758" actId="165"/>
          <ac:grpSpMkLst>
            <pc:docMk/>
            <pc:sldMk cId="1597191602" sldId="1308"/>
            <ac:grpSpMk id="4" creationId="{00000000-0000-0000-0000-000000000000}"/>
          </ac:grpSpMkLst>
        </pc:grpChg>
        <pc:cxnChg chg="mod topLvl">
          <ac:chgData name="小野塚 亮" userId="d68dc11d-8207-4b66-b42f-cc6e3c8e2d7a" providerId="ADAL" clId="{EB5552DC-3AEA-4324-9AED-CBD3820337CB}" dt="2023-03-15T13:33:32.306" v="1758" actId="165"/>
          <ac:cxnSpMkLst>
            <pc:docMk/>
            <pc:sldMk cId="1597191602" sldId="1308"/>
            <ac:cxnSpMk id="5" creationId="{00000000-0000-0000-0000-000000000000}"/>
          </ac:cxnSpMkLst>
        </pc:cxnChg>
      </pc:sldChg>
      <pc:sldChg chg="addSp delSp modSp mod">
        <pc:chgData name="小野塚 亮" userId="d68dc11d-8207-4b66-b42f-cc6e3c8e2d7a" providerId="ADAL" clId="{EB5552DC-3AEA-4324-9AED-CBD3820337CB}" dt="2023-03-16T02:26:55.952" v="5231" actId="207"/>
        <pc:sldMkLst>
          <pc:docMk/>
          <pc:sldMk cId="2648767138" sldId="1310"/>
        </pc:sldMkLst>
        <pc:spChg chg="mod ord">
          <ac:chgData name="小野塚 亮" userId="d68dc11d-8207-4b66-b42f-cc6e3c8e2d7a" providerId="ADAL" clId="{EB5552DC-3AEA-4324-9AED-CBD3820337CB}" dt="2023-03-16T02:26:55.952" v="5231" actId="207"/>
          <ac:spMkLst>
            <pc:docMk/>
            <pc:sldMk cId="2648767138" sldId="1310"/>
            <ac:spMk id="2" creationId="{73C773BB-F967-DEFA-B6A4-E8F46B67F406}"/>
          </ac:spMkLst>
        </pc:spChg>
        <pc:spChg chg="add del mod ord">
          <ac:chgData name="小野塚 亮" userId="d68dc11d-8207-4b66-b42f-cc6e3c8e2d7a" providerId="ADAL" clId="{EB5552DC-3AEA-4324-9AED-CBD3820337CB}" dt="2023-03-15T13:54:37.679" v="1850" actId="478"/>
          <ac:spMkLst>
            <pc:docMk/>
            <pc:sldMk cId="2648767138" sldId="1310"/>
            <ac:spMk id="3" creationId="{6FA66050-C827-5E73-8A5A-DAC7AC150419}"/>
          </ac:spMkLst>
        </pc:spChg>
        <pc:spChg chg="mod">
          <ac:chgData name="小野塚 亮" userId="d68dc11d-8207-4b66-b42f-cc6e3c8e2d7a" providerId="ADAL" clId="{EB5552DC-3AEA-4324-9AED-CBD3820337CB}" dt="2023-03-16T02:26:55.952" v="5231" actId="207"/>
          <ac:spMkLst>
            <pc:docMk/>
            <pc:sldMk cId="2648767138" sldId="1310"/>
            <ac:spMk id="7" creationId="{00000000-0000-0000-0000-000000000000}"/>
          </ac:spMkLst>
        </pc:spChg>
        <pc:spChg chg="mod">
          <ac:chgData name="小野塚 亮" userId="d68dc11d-8207-4b66-b42f-cc6e3c8e2d7a" providerId="ADAL" clId="{EB5552DC-3AEA-4324-9AED-CBD3820337CB}" dt="2023-03-16T02:26:55.952" v="5231" actId="207"/>
          <ac:spMkLst>
            <pc:docMk/>
            <pc:sldMk cId="2648767138" sldId="1310"/>
            <ac:spMk id="8" creationId="{00000000-0000-0000-0000-000000000000}"/>
          </ac:spMkLst>
        </pc:spChg>
        <pc:spChg chg="mod">
          <ac:chgData name="小野塚 亮" userId="d68dc11d-8207-4b66-b42f-cc6e3c8e2d7a" providerId="ADAL" clId="{EB5552DC-3AEA-4324-9AED-CBD3820337CB}" dt="2023-03-16T02:26:55.952" v="5231" actId="207"/>
          <ac:spMkLst>
            <pc:docMk/>
            <pc:sldMk cId="2648767138" sldId="1310"/>
            <ac:spMk id="17" creationId="{EA42ABF5-4E88-F63E-B836-184DA961A058}"/>
          </ac:spMkLst>
        </pc:spChg>
        <pc:spChg chg="mod">
          <ac:chgData name="小野塚 亮" userId="d68dc11d-8207-4b66-b42f-cc6e3c8e2d7a" providerId="ADAL" clId="{EB5552DC-3AEA-4324-9AED-CBD3820337CB}" dt="2023-03-16T02:26:55.952" v="5231" actId="207"/>
          <ac:spMkLst>
            <pc:docMk/>
            <pc:sldMk cId="2648767138" sldId="1310"/>
            <ac:spMk id="20" creationId="{CE2A393D-76BD-B1EE-744E-E7EB4387D8D3}"/>
          </ac:spMkLst>
        </pc:spChg>
        <pc:picChg chg="mod">
          <ac:chgData name="小野塚 亮" userId="d68dc11d-8207-4b66-b42f-cc6e3c8e2d7a" providerId="ADAL" clId="{EB5552DC-3AEA-4324-9AED-CBD3820337CB}" dt="2023-03-15T13:55:32.780" v="1862" actId="1076"/>
          <ac:picMkLst>
            <pc:docMk/>
            <pc:sldMk cId="2648767138" sldId="1310"/>
            <ac:picMk id="11" creationId="{63CF83C7-7653-4A89-8049-46EC82768A44}"/>
          </ac:picMkLst>
        </pc:picChg>
      </pc:sldChg>
      <pc:sldChg chg="del">
        <pc:chgData name="小野塚 亮" userId="d68dc11d-8207-4b66-b42f-cc6e3c8e2d7a" providerId="ADAL" clId="{EB5552DC-3AEA-4324-9AED-CBD3820337CB}" dt="2023-03-15T12:42:57.307" v="1463" actId="47"/>
        <pc:sldMkLst>
          <pc:docMk/>
          <pc:sldMk cId="36007282" sldId="1312"/>
        </pc:sldMkLst>
      </pc:sldChg>
      <pc:sldChg chg="addSp delSp modSp mod">
        <pc:chgData name="小野塚 亮" userId="d68dc11d-8207-4b66-b42f-cc6e3c8e2d7a" providerId="ADAL" clId="{EB5552DC-3AEA-4324-9AED-CBD3820337CB}" dt="2023-03-16T02:28:16.702" v="5237" actId="207"/>
        <pc:sldMkLst>
          <pc:docMk/>
          <pc:sldMk cId="2763438234" sldId="1318"/>
        </pc:sldMkLst>
        <pc:spChg chg="mod">
          <ac:chgData name="小野塚 亮" userId="d68dc11d-8207-4b66-b42f-cc6e3c8e2d7a" providerId="ADAL" clId="{EB5552DC-3AEA-4324-9AED-CBD3820337CB}" dt="2023-03-16T02:28:16.702" v="5237" actId="207"/>
          <ac:spMkLst>
            <pc:docMk/>
            <pc:sldMk cId="2763438234" sldId="1318"/>
            <ac:spMk id="6" creationId="{932B5788-D331-D72F-5E08-6D9B74FFDFDA}"/>
          </ac:spMkLst>
        </pc:spChg>
        <pc:spChg chg="mod">
          <ac:chgData name="小野塚 亮" userId="d68dc11d-8207-4b66-b42f-cc6e3c8e2d7a" providerId="ADAL" clId="{EB5552DC-3AEA-4324-9AED-CBD3820337CB}" dt="2023-03-16T02:28:16.702" v="5237" actId="207"/>
          <ac:spMkLst>
            <pc:docMk/>
            <pc:sldMk cId="2763438234" sldId="1318"/>
            <ac:spMk id="7" creationId="{370DC00D-03F2-F651-72E7-DC6796D18447}"/>
          </ac:spMkLst>
        </pc:spChg>
        <pc:spChg chg="mod">
          <ac:chgData name="小野塚 亮" userId="d68dc11d-8207-4b66-b42f-cc6e3c8e2d7a" providerId="ADAL" clId="{EB5552DC-3AEA-4324-9AED-CBD3820337CB}" dt="2023-03-15T09:03:14.882" v="10" actId="571"/>
          <ac:spMkLst>
            <pc:docMk/>
            <pc:sldMk cId="2763438234" sldId="1318"/>
            <ac:spMk id="13" creationId="{2BA6208D-21F9-E120-3242-949CD82602E3}"/>
          </ac:spMkLst>
        </pc:spChg>
        <pc:spChg chg="mod">
          <ac:chgData name="小野塚 亮" userId="d68dc11d-8207-4b66-b42f-cc6e3c8e2d7a" providerId="ADAL" clId="{EB5552DC-3AEA-4324-9AED-CBD3820337CB}" dt="2023-03-15T09:03:14.882" v="10" actId="571"/>
          <ac:spMkLst>
            <pc:docMk/>
            <pc:sldMk cId="2763438234" sldId="1318"/>
            <ac:spMk id="14" creationId="{90E21A07-181B-DB4D-A220-E23ECC94302D}"/>
          </ac:spMkLst>
        </pc:spChg>
        <pc:spChg chg="mod">
          <ac:chgData name="小野塚 亮" userId="d68dc11d-8207-4b66-b42f-cc6e3c8e2d7a" providerId="ADAL" clId="{EB5552DC-3AEA-4324-9AED-CBD3820337CB}" dt="2023-03-15T09:03:14.882" v="10" actId="571"/>
          <ac:spMkLst>
            <pc:docMk/>
            <pc:sldMk cId="2763438234" sldId="1318"/>
            <ac:spMk id="17" creationId="{264A4530-73F9-E2A2-5C47-2A863B01B1ED}"/>
          </ac:spMkLst>
        </pc:spChg>
        <pc:spChg chg="mod">
          <ac:chgData name="小野塚 亮" userId="d68dc11d-8207-4b66-b42f-cc6e3c8e2d7a" providerId="ADAL" clId="{EB5552DC-3AEA-4324-9AED-CBD3820337CB}" dt="2023-03-15T09:03:14.882" v="10" actId="571"/>
          <ac:spMkLst>
            <pc:docMk/>
            <pc:sldMk cId="2763438234" sldId="1318"/>
            <ac:spMk id="18" creationId="{1AA2950F-A966-DEE4-7DCD-91880B61D4A8}"/>
          </ac:spMkLst>
        </pc:spChg>
        <pc:spChg chg="add del mod ord">
          <ac:chgData name="小野塚 亮" userId="d68dc11d-8207-4b66-b42f-cc6e3c8e2d7a" providerId="ADAL" clId="{EB5552DC-3AEA-4324-9AED-CBD3820337CB}" dt="2023-03-15T14:12:38.805" v="2154" actId="478"/>
          <ac:spMkLst>
            <pc:docMk/>
            <pc:sldMk cId="2763438234" sldId="1318"/>
            <ac:spMk id="21" creationId="{C03AFEA6-EAB4-7897-ACAD-BB16502E389E}"/>
          </ac:spMkLst>
        </pc:spChg>
        <pc:spChg chg="add del mod">
          <ac:chgData name="小野塚 亮" userId="d68dc11d-8207-4b66-b42f-cc6e3c8e2d7a" providerId="ADAL" clId="{EB5552DC-3AEA-4324-9AED-CBD3820337CB}" dt="2023-03-15T14:13:09.424" v="2157"/>
          <ac:spMkLst>
            <pc:docMk/>
            <pc:sldMk cId="2763438234" sldId="1318"/>
            <ac:spMk id="22" creationId="{6BC53D39-C5D8-605F-B328-6F88DA7BF797}"/>
          </ac:spMkLst>
        </pc:spChg>
        <pc:spChg chg="add del mod">
          <ac:chgData name="小野塚 亮" userId="d68dc11d-8207-4b66-b42f-cc6e3c8e2d7a" providerId="ADAL" clId="{EB5552DC-3AEA-4324-9AED-CBD3820337CB}" dt="2023-03-15T14:23:44.322" v="2321" actId="478"/>
          <ac:spMkLst>
            <pc:docMk/>
            <pc:sldMk cId="2763438234" sldId="1318"/>
            <ac:spMk id="25" creationId="{2D64A9C4-EAF4-3289-EA45-0A7DE461BA3C}"/>
          </ac:spMkLst>
        </pc:spChg>
        <pc:spChg chg="add mod">
          <ac:chgData name="小野塚 亮" userId="d68dc11d-8207-4b66-b42f-cc6e3c8e2d7a" providerId="ADAL" clId="{EB5552DC-3AEA-4324-9AED-CBD3820337CB}" dt="2023-03-15T14:23:24.981" v="2315" actId="571"/>
          <ac:spMkLst>
            <pc:docMk/>
            <pc:sldMk cId="2763438234" sldId="1318"/>
            <ac:spMk id="26" creationId="{06757FA8-9F3E-8E3D-357F-2C5D2ABD949C}"/>
          </ac:spMkLst>
        </pc:spChg>
        <pc:spChg chg="mod">
          <ac:chgData name="小野塚 亮" userId="d68dc11d-8207-4b66-b42f-cc6e3c8e2d7a" providerId="ADAL" clId="{EB5552DC-3AEA-4324-9AED-CBD3820337CB}" dt="2023-03-16T02:28:16.702" v="5237" actId="207"/>
          <ac:spMkLst>
            <pc:docMk/>
            <pc:sldMk cId="2763438234" sldId="1318"/>
            <ac:spMk id="27" creationId="{29D6DB65-B187-7D42-1274-654737E70786}"/>
          </ac:spMkLst>
        </pc:spChg>
        <pc:spChg chg="add del mod">
          <ac:chgData name="小野塚 亮" userId="d68dc11d-8207-4b66-b42f-cc6e3c8e2d7a" providerId="ADAL" clId="{EB5552DC-3AEA-4324-9AED-CBD3820337CB}" dt="2023-03-16T02:28:16.702" v="5237" actId="207"/>
          <ac:spMkLst>
            <pc:docMk/>
            <pc:sldMk cId="2763438234" sldId="1318"/>
            <ac:spMk id="29" creationId="{D11DF0A1-EF94-3E6C-1730-FE7E909F0332}"/>
          </ac:spMkLst>
        </pc:spChg>
        <pc:spChg chg="add mod">
          <ac:chgData name="小野塚 亮" userId="d68dc11d-8207-4b66-b42f-cc6e3c8e2d7a" providerId="ADAL" clId="{EB5552DC-3AEA-4324-9AED-CBD3820337CB}" dt="2023-03-15T14:23:24.981" v="2315" actId="571"/>
          <ac:spMkLst>
            <pc:docMk/>
            <pc:sldMk cId="2763438234" sldId="1318"/>
            <ac:spMk id="30" creationId="{C90106F7-2A4A-5ECB-0B10-FAA2CD5325D3}"/>
          </ac:spMkLst>
        </pc:spChg>
        <pc:spChg chg="add del mod">
          <ac:chgData name="小野塚 亮" userId="d68dc11d-8207-4b66-b42f-cc6e3c8e2d7a" providerId="ADAL" clId="{EB5552DC-3AEA-4324-9AED-CBD3820337CB}" dt="2023-03-15T14:23:45.093" v="2322" actId="478"/>
          <ac:spMkLst>
            <pc:docMk/>
            <pc:sldMk cId="2763438234" sldId="1318"/>
            <ac:spMk id="31" creationId="{8F214728-8963-ACEB-357B-4D39A8CB6302}"/>
          </ac:spMkLst>
        </pc:spChg>
        <pc:spChg chg="add del mod">
          <ac:chgData name="小野塚 亮" userId="d68dc11d-8207-4b66-b42f-cc6e3c8e2d7a" providerId="ADAL" clId="{EB5552DC-3AEA-4324-9AED-CBD3820337CB}" dt="2023-03-15T14:23:45.549" v="2323" actId="478"/>
          <ac:spMkLst>
            <pc:docMk/>
            <pc:sldMk cId="2763438234" sldId="1318"/>
            <ac:spMk id="32" creationId="{096587CD-4230-D3FE-9163-BDF29A267A98}"/>
          </ac:spMkLst>
        </pc:spChg>
        <pc:spChg chg="add mod">
          <ac:chgData name="小野塚 亮" userId="d68dc11d-8207-4b66-b42f-cc6e3c8e2d7a" providerId="ADAL" clId="{EB5552DC-3AEA-4324-9AED-CBD3820337CB}" dt="2023-03-16T02:28:16.702" v="5237" actId="207"/>
          <ac:spMkLst>
            <pc:docMk/>
            <pc:sldMk cId="2763438234" sldId="1318"/>
            <ac:spMk id="36" creationId="{462F2E80-FE70-4BA8-B6F6-F2E634E48667}"/>
          </ac:spMkLst>
        </pc:spChg>
        <pc:spChg chg="add mod">
          <ac:chgData name="小野塚 亮" userId="d68dc11d-8207-4b66-b42f-cc6e3c8e2d7a" providerId="ADAL" clId="{EB5552DC-3AEA-4324-9AED-CBD3820337CB}" dt="2023-03-16T02:28:16.702" v="5237" actId="207"/>
          <ac:spMkLst>
            <pc:docMk/>
            <pc:sldMk cId="2763438234" sldId="1318"/>
            <ac:spMk id="37" creationId="{C89539BF-252D-E64C-5EF0-C417680BCDD1}"/>
          </ac:spMkLst>
        </pc:spChg>
        <pc:spChg chg="add mod">
          <ac:chgData name="小野塚 亮" userId="d68dc11d-8207-4b66-b42f-cc6e3c8e2d7a" providerId="ADAL" clId="{EB5552DC-3AEA-4324-9AED-CBD3820337CB}" dt="2023-03-16T02:28:16.702" v="5237" actId="207"/>
          <ac:spMkLst>
            <pc:docMk/>
            <pc:sldMk cId="2763438234" sldId="1318"/>
            <ac:spMk id="38" creationId="{520ECC36-5209-13B0-2D02-46A44DCECFB6}"/>
          </ac:spMkLst>
        </pc:spChg>
        <pc:spChg chg="mod">
          <ac:chgData name="小野塚 亮" userId="d68dc11d-8207-4b66-b42f-cc6e3c8e2d7a" providerId="ADAL" clId="{EB5552DC-3AEA-4324-9AED-CBD3820337CB}" dt="2023-03-16T02:28:16.702" v="5237" actId="207"/>
          <ac:spMkLst>
            <pc:docMk/>
            <pc:sldMk cId="2763438234" sldId="1318"/>
            <ac:spMk id="47" creationId="{DFED67C4-C613-EF6D-8DA1-548FC1356FE3}"/>
          </ac:spMkLst>
        </pc:spChg>
        <pc:spChg chg="mod">
          <ac:chgData name="小野塚 亮" userId="d68dc11d-8207-4b66-b42f-cc6e3c8e2d7a" providerId="ADAL" clId="{EB5552DC-3AEA-4324-9AED-CBD3820337CB}" dt="2023-03-16T02:28:16.702" v="5237" actId="207"/>
          <ac:spMkLst>
            <pc:docMk/>
            <pc:sldMk cId="2763438234" sldId="1318"/>
            <ac:spMk id="49" creationId="{79476545-8ABC-D933-239B-C9A3C0AFCB8C}"/>
          </ac:spMkLst>
        </pc:spChg>
        <pc:spChg chg="mod ord">
          <ac:chgData name="小野塚 亮" userId="d68dc11d-8207-4b66-b42f-cc6e3c8e2d7a" providerId="ADAL" clId="{EB5552DC-3AEA-4324-9AED-CBD3820337CB}" dt="2023-03-16T02:28:16.702" v="5237" actId="207"/>
          <ac:spMkLst>
            <pc:docMk/>
            <pc:sldMk cId="2763438234" sldId="1318"/>
            <ac:spMk id="50" creationId="{7F5F28A8-A96D-08A3-37AA-69E58D5D4A73}"/>
          </ac:spMkLst>
        </pc:spChg>
        <pc:spChg chg="mod">
          <ac:chgData name="小野塚 亮" userId="d68dc11d-8207-4b66-b42f-cc6e3c8e2d7a" providerId="ADAL" clId="{EB5552DC-3AEA-4324-9AED-CBD3820337CB}" dt="2023-03-16T02:28:16.702" v="5237" actId="207"/>
          <ac:spMkLst>
            <pc:docMk/>
            <pc:sldMk cId="2763438234" sldId="1318"/>
            <ac:spMk id="58" creationId="{7DBBB62F-FAE7-F6AC-061D-AC2E3DDA8DE2}"/>
          </ac:spMkLst>
        </pc:spChg>
        <pc:spChg chg="mod">
          <ac:chgData name="小野塚 亮" userId="d68dc11d-8207-4b66-b42f-cc6e3c8e2d7a" providerId="ADAL" clId="{EB5552DC-3AEA-4324-9AED-CBD3820337CB}" dt="2023-03-16T02:28:16.702" v="5237" actId="207"/>
          <ac:spMkLst>
            <pc:docMk/>
            <pc:sldMk cId="2763438234" sldId="1318"/>
            <ac:spMk id="59" creationId="{19176757-33D4-F39E-E102-3954212CF6AF}"/>
          </ac:spMkLst>
        </pc:spChg>
        <pc:spChg chg="mod">
          <ac:chgData name="小野塚 亮" userId="d68dc11d-8207-4b66-b42f-cc6e3c8e2d7a" providerId="ADAL" clId="{EB5552DC-3AEA-4324-9AED-CBD3820337CB}" dt="2023-03-16T02:28:16.702" v="5237" actId="207"/>
          <ac:spMkLst>
            <pc:docMk/>
            <pc:sldMk cId="2763438234" sldId="1318"/>
            <ac:spMk id="62" creationId="{57E1F8D4-AC60-26E0-255C-DE76B54F130D}"/>
          </ac:spMkLst>
        </pc:spChg>
        <pc:spChg chg="mod">
          <ac:chgData name="小野塚 亮" userId="d68dc11d-8207-4b66-b42f-cc6e3c8e2d7a" providerId="ADAL" clId="{EB5552DC-3AEA-4324-9AED-CBD3820337CB}" dt="2023-03-16T02:28:16.702" v="5237" actId="207"/>
          <ac:spMkLst>
            <pc:docMk/>
            <pc:sldMk cId="2763438234" sldId="1318"/>
            <ac:spMk id="63" creationId="{4CEE11A9-CAE4-A16F-C01E-A4C59CE49D70}"/>
          </ac:spMkLst>
        </pc:spChg>
        <pc:spChg chg="del mod">
          <ac:chgData name="小野塚 亮" userId="d68dc11d-8207-4b66-b42f-cc6e3c8e2d7a" providerId="ADAL" clId="{EB5552DC-3AEA-4324-9AED-CBD3820337CB}" dt="2023-03-16T02:24:31.621" v="5207" actId="478"/>
          <ac:spMkLst>
            <pc:docMk/>
            <pc:sldMk cId="2763438234" sldId="1318"/>
            <ac:spMk id="74" creationId="{E5D5137D-AAD2-794D-5AE0-FA3DDF910814}"/>
          </ac:spMkLst>
        </pc:spChg>
        <pc:spChg chg="mod">
          <ac:chgData name="小野塚 亮" userId="d68dc11d-8207-4b66-b42f-cc6e3c8e2d7a" providerId="ADAL" clId="{EB5552DC-3AEA-4324-9AED-CBD3820337CB}" dt="2023-03-16T02:28:16.702" v="5237" actId="207"/>
          <ac:spMkLst>
            <pc:docMk/>
            <pc:sldMk cId="2763438234" sldId="1318"/>
            <ac:spMk id="77" creationId="{5A26020E-938D-2FEB-2A03-83C225E8C3F8}"/>
          </ac:spMkLst>
        </pc:spChg>
        <pc:spChg chg="mod">
          <ac:chgData name="小野塚 亮" userId="d68dc11d-8207-4b66-b42f-cc6e3c8e2d7a" providerId="ADAL" clId="{EB5552DC-3AEA-4324-9AED-CBD3820337CB}" dt="2023-03-16T02:28:16.702" v="5237" actId="207"/>
          <ac:spMkLst>
            <pc:docMk/>
            <pc:sldMk cId="2763438234" sldId="1318"/>
            <ac:spMk id="78" creationId="{B04C937C-B771-28EC-738D-4AEF7301781E}"/>
          </ac:spMkLst>
        </pc:spChg>
        <pc:spChg chg="mod">
          <ac:chgData name="小野塚 亮" userId="d68dc11d-8207-4b66-b42f-cc6e3c8e2d7a" providerId="ADAL" clId="{EB5552DC-3AEA-4324-9AED-CBD3820337CB}" dt="2023-03-16T02:28:16.702" v="5237" actId="207"/>
          <ac:spMkLst>
            <pc:docMk/>
            <pc:sldMk cId="2763438234" sldId="1318"/>
            <ac:spMk id="82" creationId="{F0588840-8D65-22E1-C125-64A4A851490A}"/>
          </ac:spMkLst>
        </pc:spChg>
        <pc:spChg chg="mod">
          <ac:chgData name="小野塚 亮" userId="d68dc11d-8207-4b66-b42f-cc6e3c8e2d7a" providerId="ADAL" clId="{EB5552DC-3AEA-4324-9AED-CBD3820337CB}" dt="2023-03-16T02:28:16.702" v="5237" actId="207"/>
          <ac:spMkLst>
            <pc:docMk/>
            <pc:sldMk cId="2763438234" sldId="1318"/>
            <ac:spMk id="83" creationId="{E2D03794-7975-EF00-6E3B-40E8C7C80B85}"/>
          </ac:spMkLst>
        </pc:spChg>
        <pc:spChg chg="mod">
          <ac:chgData name="小野塚 亮" userId="d68dc11d-8207-4b66-b42f-cc6e3c8e2d7a" providerId="ADAL" clId="{EB5552DC-3AEA-4324-9AED-CBD3820337CB}" dt="2023-03-16T02:28:16.702" v="5237" actId="207"/>
          <ac:spMkLst>
            <pc:docMk/>
            <pc:sldMk cId="2763438234" sldId="1318"/>
            <ac:spMk id="92" creationId="{4E67BF3A-EA0C-796A-3AF5-771259939B43}"/>
          </ac:spMkLst>
        </pc:spChg>
        <pc:spChg chg="mod">
          <ac:chgData name="小野塚 亮" userId="d68dc11d-8207-4b66-b42f-cc6e3c8e2d7a" providerId="ADAL" clId="{EB5552DC-3AEA-4324-9AED-CBD3820337CB}" dt="2023-03-16T02:28:16.702" v="5237" actId="207"/>
          <ac:spMkLst>
            <pc:docMk/>
            <pc:sldMk cId="2763438234" sldId="1318"/>
            <ac:spMk id="93" creationId="{AB964F89-FF84-34D5-4189-A0ED483791DE}"/>
          </ac:spMkLst>
        </pc:spChg>
        <pc:spChg chg="mod ord">
          <ac:chgData name="小野塚 亮" userId="d68dc11d-8207-4b66-b42f-cc6e3c8e2d7a" providerId="ADAL" clId="{EB5552DC-3AEA-4324-9AED-CBD3820337CB}" dt="2023-03-16T02:28:16.702" v="5237" actId="207"/>
          <ac:spMkLst>
            <pc:docMk/>
            <pc:sldMk cId="2763438234" sldId="1318"/>
            <ac:spMk id="95" creationId="{5E43E621-C9AE-2531-5343-5A91C6171DE6}"/>
          </ac:spMkLst>
        </pc:spChg>
        <pc:grpChg chg="add mod">
          <ac:chgData name="小野塚 亮" userId="d68dc11d-8207-4b66-b42f-cc6e3c8e2d7a" providerId="ADAL" clId="{EB5552DC-3AEA-4324-9AED-CBD3820337CB}" dt="2023-03-15T14:18:35.211" v="2288" actId="1076"/>
          <ac:grpSpMkLst>
            <pc:docMk/>
            <pc:sldMk cId="2763438234" sldId="1318"/>
            <ac:grpSpMk id="3" creationId="{03335376-5789-76A8-8C8C-C4E24724A67E}"/>
          </ac:grpSpMkLst>
        </pc:grpChg>
        <pc:grpChg chg="add mod">
          <ac:chgData name="小野塚 亮" userId="d68dc11d-8207-4b66-b42f-cc6e3c8e2d7a" providerId="ADAL" clId="{EB5552DC-3AEA-4324-9AED-CBD3820337CB}" dt="2023-03-15T14:18:35.211" v="2288" actId="1076"/>
          <ac:grpSpMkLst>
            <pc:docMk/>
            <pc:sldMk cId="2763438234" sldId="1318"/>
            <ac:grpSpMk id="8" creationId="{BF138DC3-26A6-A21E-9D52-05F0CB7944CA}"/>
          </ac:grpSpMkLst>
        </pc:grpChg>
        <pc:grpChg chg="add mod">
          <ac:chgData name="小野塚 亮" userId="d68dc11d-8207-4b66-b42f-cc6e3c8e2d7a" providerId="ADAL" clId="{EB5552DC-3AEA-4324-9AED-CBD3820337CB}" dt="2023-03-15T14:18:35.211" v="2288" actId="1076"/>
          <ac:grpSpMkLst>
            <pc:docMk/>
            <pc:sldMk cId="2763438234" sldId="1318"/>
            <ac:grpSpMk id="9" creationId="{4EF4F9A0-9A5A-2B06-02D8-88FFD610CCF2}"/>
          </ac:grpSpMkLst>
        </pc:grpChg>
        <pc:grpChg chg="add mod">
          <ac:chgData name="小野塚 亮" userId="d68dc11d-8207-4b66-b42f-cc6e3c8e2d7a" providerId="ADAL" clId="{EB5552DC-3AEA-4324-9AED-CBD3820337CB}" dt="2023-03-15T14:18:35.211" v="2288" actId="1076"/>
          <ac:grpSpMkLst>
            <pc:docMk/>
            <pc:sldMk cId="2763438234" sldId="1318"/>
            <ac:grpSpMk id="10" creationId="{88960132-2228-35E9-CB48-58DB47951239}"/>
          </ac:grpSpMkLst>
        </pc:grpChg>
        <pc:grpChg chg="add mod">
          <ac:chgData name="小野塚 亮" userId="d68dc11d-8207-4b66-b42f-cc6e3c8e2d7a" providerId="ADAL" clId="{EB5552DC-3AEA-4324-9AED-CBD3820337CB}" dt="2023-03-15T09:03:14.882" v="10" actId="571"/>
          <ac:grpSpMkLst>
            <pc:docMk/>
            <pc:sldMk cId="2763438234" sldId="1318"/>
            <ac:grpSpMk id="11" creationId="{39899C28-8619-AF00-971F-EDB5BFEC3D96}"/>
          </ac:grpSpMkLst>
        </pc:grpChg>
        <pc:grpChg chg="add mod">
          <ac:chgData name="小野塚 亮" userId="d68dc11d-8207-4b66-b42f-cc6e3c8e2d7a" providerId="ADAL" clId="{EB5552DC-3AEA-4324-9AED-CBD3820337CB}" dt="2023-03-15T09:03:14.882" v="10" actId="571"/>
          <ac:grpSpMkLst>
            <pc:docMk/>
            <pc:sldMk cId="2763438234" sldId="1318"/>
            <ac:grpSpMk id="15" creationId="{DF1BFF2E-EAE0-E11D-C5AF-06B58425E970}"/>
          </ac:grpSpMkLst>
        </pc:grpChg>
        <pc:grpChg chg="add mod">
          <ac:chgData name="小野塚 亮" userId="d68dc11d-8207-4b66-b42f-cc6e3c8e2d7a" providerId="ADAL" clId="{EB5552DC-3AEA-4324-9AED-CBD3820337CB}" dt="2023-03-15T14:18:35.211" v="2288" actId="1076"/>
          <ac:grpSpMkLst>
            <pc:docMk/>
            <pc:sldMk cId="2763438234" sldId="1318"/>
            <ac:grpSpMk id="23" creationId="{62A8A45C-BF5B-6B6B-02D2-C2ED004CEB63}"/>
          </ac:grpSpMkLst>
        </pc:grpChg>
        <pc:picChg chg="mod">
          <ac:chgData name="小野塚 亮" userId="d68dc11d-8207-4b66-b42f-cc6e3c8e2d7a" providerId="ADAL" clId="{EB5552DC-3AEA-4324-9AED-CBD3820337CB}" dt="2023-03-15T09:03:14.882" v="10" actId="571"/>
          <ac:picMkLst>
            <pc:docMk/>
            <pc:sldMk cId="2763438234" sldId="1318"/>
            <ac:picMk id="12" creationId="{98F5F3C6-E0FD-9027-913F-FC1A008AE269}"/>
          </ac:picMkLst>
        </pc:picChg>
        <pc:picChg chg="mod">
          <ac:chgData name="小野塚 亮" userId="d68dc11d-8207-4b66-b42f-cc6e3c8e2d7a" providerId="ADAL" clId="{EB5552DC-3AEA-4324-9AED-CBD3820337CB}" dt="2023-03-15T09:03:14.882" v="10" actId="571"/>
          <ac:picMkLst>
            <pc:docMk/>
            <pc:sldMk cId="2763438234" sldId="1318"/>
            <ac:picMk id="16" creationId="{CE4EAA2F-CED3-0D8A-2DDC-D1E45E9EC996}"/>
          </ac:picMkLst>
        </pc:picChg>
        <pc:picChg chg="mod">
          <ac:chgData name="小野塚 亮" userId="d68dc11d-8207-4b66-b42f-cc6e3c8e2d7a" providerId="ADAL" clId="{EB5552DC-3AEA-4324-9AED-CBD3820337CB}" dt="2023-03-15T14:14:08.684" v="2163" actId="164"/>
          <ac:picMkLst>
            <pc:docMk/>
            <pc:sldMk cId="2763438234" sldId="1318"/>
            <ac:picMk id="42" creationId="{CA8EBD26-3C18-8C75-5A80-849871327544}"/>
          </ac:picMkLst>
        </pc:picChg>
        <pc:picChg chg="mod">
          <ac:chgData name="小野塚 亮" userId="d68dc11d-8207-4b66-b42f-cc6e3c8e2d7a" providerId="ADAL" clId="{EB5552DC-3AEA-4324-9AED-CBD3820337CB}" dt="2023-03-15T09:02:50.102" v="3" actId="164"/>
          <ac:picMkLst>
            <pc:docMk/>
            <pc:sldMk cId="2763438234" sldId="1318"/>
            <ac:picMk id="84" creationId="{4E5EEE04-618D-C405-A16F-F5B3EA174394}"/>
          </ac:picMkLst>
        </pc:picChg>
        <pc:picChg chg="mod">
          <ac:chgData name="小野塚 亮" userId="d68dc11d-8207-4b66-b42f-cc6e3c8e2d7a" providerId="ADAL" clId="{EB5552DC-3AEA-4324-9AED-CBD3820337CB}" dt="2023-03-15T09:02:52.521" v="4" actId="164"/>
          <ac:picMkLst>
            <pc:docMk/>
            <pc:sldMk cId="2763438234" sldId="1318"/>
            <ac:picMk id="85" creationId="{345D8445-58EF-02FD-0746-2FF5F9B551DB}"/>
          </ac:picMkLst>
        </pc:picChg>
        <pc:picChg chg="mod">
          <ac:chgData name="小野塚 亮" userId="d68dc11d-8207-4b66-b42f-cc6e3c8e2d7a" providerId="ADAL" clId="{EB5552DC-3AEA-4324-9AED-CBD3820337CB}" dt="2023-03-15T09:02:54.926" v="5" actId="164"/>
          <ac:picMkLst>
            <pc:docMk/>
            <pc:sldMk cId="2763438234" sldId="1318"/>
            <ac:picMk id="87" creationId="{45C750B7-482B-2145-806E-DFD7DF9A1168}"/>
          </ac:picMkLst>
        </pc:picChg>
        <pc:picChg chg="mod">
          <ac:chgData name="小野塚 亮" userId="d68dc11d-8207-4b66-b42f-cc6e3c8e2d7a" providerId="ADAL" clId="{EB5552DC-3AEA-4324-9AED-CBD3820337CB}" dt="2023-03-15T09:02:57.176" v="6" actId="164"/>
          <ac:picMkLst>
            <pc:docMk/>
            <pc:sldMk cId="2763438234" sldId="1318"/>
            <ac:picMk id="88" creationId="{6AC67D89-2D01-114B-5DE7-5AC3EE617C88}"/>
          </ac:picMkLst>
        </pc:picChg>
        <pc:cxnChg chg="mod">
          <ac:chgData name="小野塚 亮" userId="d68dc11d-8207-4b66-b42f-cc6e3c8e2d7a" providerId="ADAL" clId="{EB5552DC-3AEA-4324-9AED-CBD3820337CB}" dt="2023-03-15T14:18:35.211" v="2288" actId="1076"/>
          <ac:cxnSpMkLst>
            <pc:docMk/>
            <pc:sldMk cId="2763438234" sldId="1318"/>
            <ac:cxnSpMk id="34" creationId="{4815DD52-E39D-B295-F034-2DDBC50131FD}"/>
          </ac:cxnSpMkLst>
        </pc:cxnChg>
        <pc:cxnChg chg="mod">
          <ac:chgData name="小野塚 亮" userId="d68dc11d-8207-4b66-b42f-cc6e3c8e2d7a" providerId="ADAL" clId="{EB5552DC-3AEA-4324-9AED-CBD3820337CB}" dt="2023-03-15T14:15:01.792" v="2174" actId="408"/>
          <ac:cxnSpMkLst>
            <pc:docMk/>
            <pc:sldMk cId="2763438234" sldId="1318"/>
            <ac:cxnSpMk id="39" creationId="{15D4DF31-8F0F-DFE3-60C3-C3BD9AA376FE}"/>
          </ac:cxnSpMkLst>
        </pc:cxnChg>
        <pc:cxnChg chg="mod">
          <ac:chgData name="小野塚 亮" userId="d68dc11d-8207-4b66-b42f-cc6e3c8e2d7a" providerId="ADAL" clId="{EB5552DC-3AEA-4324-9AED-CBD3820337CB}" dt="2023-03-15T14:15:01.792" v="2174" actId="408"/>
          <ac:cxnSpMkLst>
            <pc:docMk/>
            <pc:sldMk cId="2763438234" sldId="1318"/>
            <ac:cxnSpMk id="40" creationId="{2525E794-4539-AE45-5E60-AE2687C45005}"/>
          </ac:cxnSpMkLst>
        </pc:cxnChg>
        <pc:cxnChg chg="mod">
          <ac:chgData name="小野塚 亮" userId="d68dc11d-8207-4b66-b42f-cc6e3c8e2d7a" providerId="ADAL" clId="{EB5552DC-3AEA-4324-9AED-CBD3820337CB}" dt="2023-03-15T14:15:01.792" v="2174" actId="408"/>
          <ac:cxnSpMkLst>
            <pc:docMk/>
            <pc:sldMk cId="2763438234" sldId="1318"/>
            <ac:cxnSpMk id="43" creationId="{106558DA-74BF-3385-02A6-688677E8FD49}"/>
          </ac:cxnSpMkLst>
        </pc:cxnChg>
        <pc:cxnChg chg="mod">
          <ac:chgData name="小野塚 亮" userId="d68dc11d-8207-4b66-b42f-cc6e3c8e2d7a" providerId="ADAL" clId="{EB5552DC-3AEA-4324-9AED-CBD3820337CB}" dt="2023-03-15T14:15:01.792" v="2174" actId="408"/>
          <ac:cxnSpMkLst>
            <pc:docMk/>
            <pc:sldMk cId="2763438234" sldId="1318"/>
            <ac:cxnSpMk id="75" creationId="{4CE9C696-A8B2-41B7-C114-1C890F688799}"/>
          </ac:cxnSpMkLst>
        </pc:cxnChg>
      </pc:sldChg>
      <pc:sldChg chg="addSp delSp modSp mod">
        <pc:chgData name="小野塚 亮" userId="d68dc11d-8207-4b66-b42f-cc6e3c8e2d7a" providerId="ADAL" clId="{EB5552DC-3AEA-4324-9AED-CBD3820337CB}" dt="2023-03-15T13:27:12.989" v="1728" actId="1076"/>
        <pc:sldMkLst>
          <pc:docMk/>
          <pc:sldMk cId="2749240602" sldId="1320"/>
        </pc:sldMkLst>
        <pc:spChg chg="del">
          <ac:chgData name="小野塚 亮" userId="d68dc11d-8207-4b66-b42f-cc6e3c8e2d7a" providerId="ADAL" clId="{EB5552DC-3AEA-4324-9AED-CBD3820337CB}" dt="2023-03-15T13:04:54.288" v="1472" actId="478"/>
          <ac:spMkLst>
            <pc:docMk/>
            <pc:sldMk cId="2749240602" sldId="1320"/>
            <ac:spMk id="7" creationId="{87EFB358-E798-A1B9-47AF-16BFA39E883A}"/>
          </ac:spMkLst>
        </pc:spChg>
        <pc:spChg chg="del">
          <ac:chgData name="小野塚 亮" userId="d68dc11d-8207-4b66-b42f-cc6e3c8e2d7a" providerId="ADAL" clId="{EB5552DC-3AEA-4324-9AED-CBD3820337CB}" dt="2023-03-15T13:04:54.288" v="1472" actId="478"/>
          <ac:spMkLst>
            <pc:docMk/>
            <pc:sldMk cId="2749240602" sldId="1320"/>
            <ac:spMk id="8" creationId="{D5E50D60-9D30-86C3-A4D2-8C18797E158A}"/>
          </ac:spMkLst>
        </pc:spChg>
        <pc:spChg chg="del mod">
          <ac:chgData name="小野塚 亮" userId="d68dc11d-8207-4b66-b42f-cc6e3c8e2d7a" providerId="ADAL" clId="{EB5552DC-3AEA-4324-9AED-CBD3820337CB}" dt="2023-03-15T13:04:57.193" v="1476" actId="478"/>
          <ac:spMkLst>
            <pc:docMk/>
            <pc:sldMk cId="2749240602" sldId="1320"/>
            <ac:spMk id="9" creationId="{FF66422C-B859-B3C5-6EAF-9658778067DA}"/>
          </ac:spMkLst>
        </pc:spChg>
        <pc:spChg chg="del mod">
          <ac:chgData name="小野塚 亮" userId="d68dc11d-8207-4b66-b42f-cc6e3c8e2d7a" providerId="ADAL" clId="{EB5552DC-3AEA-4324-9AED-CBD3820337CB}" dt="2023-03-15T13:04:57.593" v="1477" actId="478"/>
          <ac:spMkLst>
            <pc:docMk/>
            <pc:sldMk cId="2749240602" sldId="1320"/>
            <ac:spMk id="10" creationId="{653B7C76-7BD9-7481-CD92-1C1C4BF82F41}"/>
          </ac:spMkLst>
        </pc:spChg>
        <pc:spChg chg="del">
          <ac:chgData name="小野塚 亮" userId="d68dc11d-8207-4b66-b42f-cc6e3c8e2d7a" providerId="ADAL" clId="{EB5552DC-3AEA-4324-9AED-CBD3820337CB}" dt="2023-03-15T13:04:58.075" v="1478" actId="478"/>
          <ac:spMkLst>
            <pc:docMk/>
            <pc:sldMk cId="2749240602" sldId="1320"/>
            <ac:spMk id="11" creationId="{C6297002-B1AB-73B3-4762-24DEF08548D2}"/>
          </ac:spMkLst>
        </pc:spChg>
        <pc:spChg chg="del">
          <ac:chgData name="小野塚 亮" userId="d68dc11d-8207-4b66-b42f-cc6e3c8e2d7a" providerId="ADAL" clId="{EB5552DC-3AEA-4324-9AED-CBD3820337CB}" dt="2023-03-15T13:04:58.529" v="1479" actId="478"/>
          <ac:spMkLst>
            <pc:docMk/>
            <pc:sldMk cId="2749240602" sldId="1320"/>
            <ac:spMk id="12" creationId="{CF598F09-A08D-7D47-22C3-D43BC7A72CBE}"/>
          </ac:spMkLst>
        </pc:spChg>
        <pc:spChg chg="del">
          <ac:chgData name="小野塚 亮" userId="d68dc11d-8207-4b66-b42f-cc6e3c8e2d7a" providerId="ADAL" clId="{EB5552DC-3AEA-4324-9AED-CBD3820337CB}" dt="2023-03-15T13:04:52.716" v="1471" actId="478"/>
          <ac:spMkLst>
            <pc:docMk/>
            <pc:sldMk cId="2749240602" sldId="1320"/>
            <ac:spMk id="13" creationId="{F66E413D-5D94-E345-AE55-02EC1A26AC45}"/>
          </ac:spMkLst>
        </pc:spChg>
        <pc:spChg chg="add del mod">
          <ac:chgData name="小野塚 亮" userId="d68dc11d-8207-4b66-b42f-cc6e3c8e2d7a" providerId="ADAL" clId="{EB5552DC-3AEA-4324-9AED-CBD3820337CB}" dt="2023-03-15T13:18:02.063" v="1551" actId="478"/>
          <ac:spMkLst>
            <pc:docMk/>
            <pc:sldMk cId="2749240602" sldId="1320"/>
            <ac:spMk id="14" creationId="{4F8C76EE-2085-7DD1-87B9-FCA50B86A152}"/>
          </ac:spMkLst>
        </pc:spChg>
        <pc:spChg chg="add del mod">
          <ac:chgData name="小野塚 亮" userId="d68dc11d-8207-4b66-b42f-cc6e3c8e2d7a" providerId="ADAL" clId="{EB5552DC-3AEA-4324-9AED-CBD3820337CB}" dt="2023-03-15T13:18:04.244" v="1554" actId="478"/>
          <ac:spMkLst>
            <pc:docMk/>
            <pc:sldMk cId="2749240602" sldId="1320"/>
            <ac:spMk id="15" creationId="{7BE91C29-9F13-2BF2-E12A-C3A6E6774198}"/>
          </ac:spMkLst>
        </pc:spChg>
        <pc:spChg chg="add del mod">
          <ac:chgData name="小野塚 亮" userId="d68dc11d-8207-4b66-b42f-cc6e3c8e2d7a" providerId="ADAL" clId="{EB5552DC-3AEA-4324-9AED-CBD3820337CB}" dt="2023-03-15T13:18:04.684" v="1555" actId="478"/>
          <ac:spMkLst>
            <pc:docMk/>
            <pc:sldMk cId="2749240602" sldId="1320"/>
            <ac:spMk id="16" creationId="{409AA5FD-9A75-9837-4733-A0E978959892}"/>
          </ac:spMkLst>
        </pc:spChg>
        <pc:spChg chg="add mod">
          <ac:chgData name="小野塚 亮" userId="d68dc11d-8207-4b66-b42f-cc6e3c8e2d7a" providerId="ADAL" clId="{EB5552DC-3AEA-4324-9AED-CBD3820337CB}" dt="2023-03-15T13:19:07.110" v="1593" actId="1076"/>
          <ac:spMkLst>
            <pc:docMk/>
            <pc:sldMk cId="2749240602" sldId="1320"/>
            <ac:spMk id="17" creationId="{18DE4CA4-1F83-2F2F-8596-18854B5D10E6}"/>
          </ac:spMkLst>
        </pc:spChg>
        <pc:spChg chg="add mod">
          <ac:chgData name="小野塚 亮" userId="d68dc11d-8207-4b66-b42f-cc6e3c8e2d7a" providerId="ADAL" clId="{EB5552DC-3AEA-4324-9AED-CBD3820337CB}" dt="2023-03-15T13:18:49.801" v="1589" actId="1076"/>
          <ac:spMkLst>
            <pc:docMk/>
            <pc:sldMk cId="2749240602" sldId="1320"/>
            <ac:spMk id="19" creationId="{043C509D-ACC1-0DC8-0060-AF9DDF88A36D}"/>
          </ac:spMkLst>
        </pc:spChg>
        <pc:spChg chg="add mod">
          <ac:chgData name="小野塚 亮" userId="d68dc11d-8207-4b66-b42f-cc6e3c8e2d7a" providerId="ADAL" clId="{EB5552DC-3AEA-4324-9AED-CBD3820337CB}" dt="2023-03-15T13:18:07.072" v="1556" actId="1076"/>
          <ac:spMkLst>
            <pc:docMk/>
            <pc:sldMk cId="2749240602" sldId="1320"/>
            <ac:spMk id="20" creationId="{7B725073-1109-2917-0C63-016F60F79C66}"/>
          </ac:spMkLst>
        </pc:spChg>
        <pc:spChg chg="del">
          <ac:chgData name="小野塚 亮" userId="d68dc11d-8207-4b66-b42f-cc6e3c8e2d7a" providerId="ADAL" clId="{EB5552DC-3AEA-4324-9AED-CBD3820337CB}" dt="2023-03-15T13:04:55.253" v="1473" actId="478"/>
          <ac:spMkLst>
            <pc:docMk/>
            <pc:sldMk cId="2749240602" sldId="1320"/>
            <ac:spMk id="23" creationId="{F2F60F3E-7240-B854-6208-A13D8EDFF690}"/>
          </ac:spMkLst>
        </pc:spChg>
        <pc:spChg chg="del">
          <ac:chgData name="小野塚 亮" userId="d68dc11d-8207-4b66-b42f-cc6e3c8e2d7a" providerId="ADAL" clId="{EB5552DC-3AEA-4324-9AED-CBD3820337CB}" dt="2023-03-15T13:08:58.514" v="1507" actId="478"/>
          <ac:spMkLst>
            <pc:docMk/>
            <pc:sldMk cId="2749240602" sldId="1320"/>
            <ac:spMk id="24" creationId="{66D9075A-C20B-8ECD-F5FF-CC06B781CFDE}"/>
          </ac:spMkLst>
        </pc:spChg>
        <pc:spChg chg="add mod">
          <ac:chgData name="小野塚 亮" userId="d68dc11d-8207-4b66-b42f-cc6e3c8e2d7a" providerId="ADAL" clId="{EB5552DC-3AEA-4324-9AED-CBD3820337CB}" dt="2023-03-15T13:18:53.246" v="1591" actId="1076"/>
          <ac:spMkLst>
            <pc:docMk/>
            <pc:sldMk cId="2749240602" sldId="1320"/>
            <ac:spMk id="52" creationId="{1BEAD78E-1CBD-3B7E-04DF-AB4A8641E491}"/>
          </ac:spMkLst>
        </pc:spChg>
        <pc:spChg chg="add mod">
          <ac:chgData name="小野塚 亮" userId="d68dc11d-8207-4b66-b42f-cc6e3c8e2d7a" providerId="ADAL" clId="{EB5552DC-3AEA-4324-9AED-CBD3820337CB}" dt="2023-03-15T13:18:29.440" v="1566" actId="571"/>
          <ac:spMkLst>
            <pc:docMk/>
            <pc:sldMk cId="2749240602" sldId="1320"/>
            <ac:spMk id="53" creationId="{B8E708E1-75A4-5D24-CC36-52DCE135911C}"/>
          </ac:spMkLst>
        </pc:spChg>
        <pc:spChg chg="add mod">
          <ac:chgData name="小野塚 亮" userId="d68dc11d-8207-4b66-b42f-cc6e3c8e2d7a" providerId="ADAL" clId="{EB5552DC-3AEA-4324-9AED-CBD3820337CB}" dt="2023-03-15T13:18:29.440" v="1566" actId="571"/>
          <ac:spMkLst>
            <pc:docMk/>
            <pc:sldMk cId="2749240602" sldId="1320"/>
            <ac:spMk id="54" creationId="{D4DF904E-2E3E-2197-01C4-8DF9E2A56822}"/>
          </ac:spMkLst>
        </pc:spChg>
        <pc:spChg chg="add mod">
          <ac:chgData name="小野塚 亮" userId="d68dc11d-8207-4b66-b42f-cc6e3c8e2d7a" providerId="ADAL" clId="{EB5552DC-3AEA-4324-9AED-CBD3820337CB}" dt="2023-03-15T13:18:51.174" v="1590" actId="1076"/>
          <ac:spMkLst>
            <pc:docMk/>
            <pc:sldMk cId="2749240602" sldId="1320"/>
            <ac:spMk id="55" creationId="{683D3441-73E7-6CEF-9335-DD145F89521D}"/>
          </ac:spMkLst>
        </pc:spChg>
        <pc:spChg chg="add mod">
          <ac:chgData name="小野塚 亮" userId="d68dc11d-8207-4b66-b42f-cc6e3c8e2d7a" providerId="ADAL" clId="{EB5552DC-3AEA-4324-9AED-CBD3820337CB}" dt="2023-03-15T13:19:43.154" v="1596" actId="207"/>
          <ac:spMkLst>
            <pc:docMk/>
            <pc:sldMk cId="2749240602" sldId="1320"/>
            <ac:spMk id="56" creationId="{E3952265-5175-1C7B-6A57-E80EDF55D09A}"/>
          </ac:spMkLst>
        </pc:spChg>
        <pc:spChg chg="add mod">
          <ac:chgData name="小野塚 亮" userId="d68dc11d-8207-4b66-b42f-cc6e3c8e2d7a" providerId="ADAL" clId="{EB5552DC-3AEA-4324-9AED-CBD3820337CB}" dt="2023-03-15T13:20:16.592" v="1634" actId="6549"/>
          <ac:spMkLst>
            <pc:docMk/>
            <pc:sldMk cId="2749240602" sldId="1320"/>
            <ac:spMk id="57" creationId="{2946750C-AB29-DFFD-C12C-7ED926145E33}"/>
          </ac:spMkLst>
        </pc:spChg>
        <pc:spChg chg="add mod">
          <ac:chgData name="小野塚 亮" userId="d68dc11d-8207-4b66-b42f-cc6e3c8e2d7a" providerId="ADAL" clId="{EB5552DC-3AEA-4324-9AED-CBD3820337CB}" dt="2023-03-15T13:20:31.462" v="1675" actId="20577"/>
          <ac:spMkLst>
            <pc:docMk/>
            <pc:sldMk cId="2749240602" sldId="1320"/>
            <ac:spMk id="58" creationId="{AF1F5AFA-DB11-BA55-8C6B-69B342A84DBD}"/>
          </ac:spMkLst>
        </pc:spChg>
        <pc:spChg chg="add mod">
          <ac:chgData name="小野塚 亮" userId="d68dc11d-8207-4b66-b42f-cc6e3c8e2d7a" providerId="ADAL" clId="{EB5552DC-3AEA-4324-9AED-CBD3820337CB}" dt="2023-03-15T13:20:54.378" v="1719" actId="20577"/>
          <ac:spMkLst>
            <pc:docMk/>
            <pc:sldMk cId="2749240602" sldId="1320"/>
            <ac:spMk id="59" creationId="{A310BEC5-D7A2-892E-2447-90AE903AD5B3}"/>
          </ac:spMkLst>
        </pc:spChg>
        <pc:picChg chg="mod">
          <ac:chgData name="小野塚 亮" userId="d68dc11d-8207-4b66-b42f-cc6e3c8e2d7a" providerId="ADAL" clId="{EB5552DC-3AEA-4324-9AED-CBD3820337CB}" dt="2023-03-15T13:17:42.513" v="1545" actId="1076"/>
          <ac:picMkLst>
            <pc:docMk/>
            <pc:sldMk cId="2749240602" sldId="1320"/>
            <ac:picMk id="18" creationId="{C1B214A0-491A-530A-F778-0D9FFD147BC1}"/>
          </ac:picMkLst>
        </pc:picChg>
        <pc:picChg chg="add mod">
          <ac:chgData name="小野塚 亮" userId="d68dc11d-8207-4b66-b42f-cc6e3c8e2d7a" providerId="ADAL" clId="{EB5552DC-3AEA-4324-9AED-CBD3820337CB}" dt="2023-03-15T13:20:35.190" v="1676" actId="1076"/>
          <ac:picMkLst>
            <pc:docMk/>
            <pc:sldMk cId="2749240602" sldId="1320"/>
            <ac:picMk id="21" creationId="{0A67D982-7FB2-1387-2A11-64FE13723CCB}"/>
          </ac:picMkLst>
        </pc:picChg>
        <pc:picChg chg="mod">
          <ac:chgData name="小野塚 亮" userId="d68dc11d-8207-4b66-b42f-cc6e3c8e2d7a" providerId="ADAL" clId="{EB5552DC-3AEA-4324-9AED-CBD3820337CB}" dt="2023-03-15T13:17:38.243" v="1544" actId="1076"/>
          <ac:picMkLst>
            <pc:docMk/>
            <pc:sldMk cId="2749240602" sldId="1320"/>
            <ac:picMk id="22" creationId="{BF58D9D7-C933-826B-BD34-592703B028A5}"/>
          </ac:picMkLst>
        </pc:picChg>
        <pc:picChg chg="add del mod">
          <ac:chgData name="小野塚 亮" userId="d68dc11d-8207-4b66-b42f-cc6e3c8e2d7a" providerId="ADAL" clId="{EB5552DC-3AEA-4324-9AED-CBD3820337CB}" dt="2023-03-15T13:06:46.690" v="1492" actId="21"/>
          <ac:picMkLst>
            <pc:docMk/>
            <pc:sldMk cId="2749240602" sldId="1320"/>
            <ac:picMk id="26" creationId="{7914ED4B-9176-A358-1741-85E81EC0975E}"/>
          </ac:picMkLst>
        </pc:picChg>
        <pc:picChg chg="add del mod">
          <ac:chgData name="小野塚 亮" userId="d68dc11d-8207-4b66-b42f-cc6e3c8e2d7a" providerId="ADAL" clId="{EB5552DC-3AEA-4324-9AED-CBD3820337CB}" dt="2023-03-15T13:15:53.178" v="1540" actId="478"/>
          <ac:picMkLst>
            <pc:docMk/>
            <pc:sldMk cId="2749240602" sldId="1320"/>
            <ac:picMk id="28" creationId="{70635B19-A35A-3C1C-2F3C-573C08AE569F}"/>
          </ac:picMkLst>
        </pc:picChg>
        <pc:picChg chg="add mod">
          <ac:chgData name="小野塚 亮" userId="d68dc11d-8207-4b66-b42f-cc6e3c8e2d7a" providerId="ADAL" clId="{EB5552DC-3AEA-4324-9AED-CBD3820337CB}" dt="2023-03-15T13:17:38.243" v="1544" actId="1076"/>
          <ac:picMkLst>
            <pc:docMk/>
            <pc:sldMk cId="2749240602" sldId="1320"/>
            <ac:picMk id="30" creationId="{11A314DE-A888-D6D3-2126-427DAB77A04E}"/>
          </ac:picMkLst>
        </pc:picChg>
        <pc:picChg chg="add mod">
          <ac:chgData name="小野塚 亮" userId="d68dc11d-8207-4b66-b42f-cc6e3c8e2d7a" providerId="ADAL" clId="{EB5552DC-3AEA-4324-9AED-CBD3820337CB}" dt="2023-03-15T13:10:12.270" v="1517" actId="571"/>
          <ac:picMkLst>
            <pc:docMk/>
            <pc:sldMk cId="2749240602" sldId="1320"/>
            <ac:picMk id="31" creationId="{4FEE365E-900A-14C0-921F-CF68FBEF097A}"/>
          </ac:picMkLst>
        </pc:picChg>
        <pc:picChg chg="add mod">
          <ac:chgData name="小野塚 亮" userId="d68dc11d-8207-4b66-b42f-cc6e3c8e2d7a" providerId="ADAL" clId="{EB5552DC-3AEA-4324-9AED-CBD3820337CB}" dt="2023-03-15T13:10:11.797" v="1516" actId="571"/>
          <ac:picMkLst>
            <pc:docMk/>
            <pc:sldMk cId="2749240602" sldId="1320"/>
            <ac:picMk id="32" creationId="{699F2F7C-A799-A72F-8947-3490D1CAD349}"/>
          </ac:picMkLst>
        </pc:picChg>
        <pc:picChg chg="add mod">
          <ac:chgData name="小野塚 亮" userId="d68dc11d-8207-4b66-b42f-cc6e3c8e2d7a" providerId="ADAL" clId="{EB5552DC-3AEA-4324-9AED-CBD3820337CB}" dt="2023-03-15T13:10:13.886" v="1519" actId="571"/>
          <ac:picMkLst>
            <pc:docMk/>
            <pc:sldMk cId="2749240602" sldId="1320"/>
            <ac:picMk id="33" creationId="{055278B0-7EF2-4B16-E918-DCBDC4053FE3}"/>
          </ac:picMkLst>
        </pc:picChg>
        <pc:picChg chg="add mod">
          <ac:chgData name="小野塚 亮" userId="d68dc11d-8207-4b66-b42f-cc6e3c8e2d7a" providerId="ADAL" clId="{EB5552DC-3AEA-4324-9AED-CBD3820337CB}" dt="2023-03-15T13:20:35.190" v="1676" actId="1076"/>
          <ac:picMkLst>
            <pc:docMk/>
            <pc:sldMk cId="2749240602" sldId="1320"/>
            <ac:picMk id="35" creationId="{1E17F1B6-609F-9943-ABC7-118DF95FEA00}"/>
          </ac:picMkLst>
        </pc:picChg>
        <pc:picChg chg="add mod">
          <ac:chgData name="小野塚 亮" userId="d68dc11d-8207-4b66-b42f-cc6e3c8e2d7a" providerId="ADAL" clId="{EB5552DC-3AEA-4324-9AED-CBD3820337CB}" dt="2023-03-15T13:11:10.681" v="1524" actId="571"/>
          <ac:picMkLst>
            <pc:docMk/>
            <pc:sldMk cId="2749240602" sldId="1320"/>
            <ac:picMk id="36" creationId="{949DA181-F4B4-DD59-0071-9889963ADB48}"/>
          </ac:picMkLst>
        </pc:picChg>
        <pc:picChg chg="add del mod">
          <ac:chgData name="小野塚 亮" userId="d68dc11d-8207-4b66-b42f-cc6e3c8e2d7a" providerId="ADAL" clId="{EB5552DC-3AEA-4324-9AED-CBD3820337CB}" dt="2023-03-15T13:11:44.591" v="1526" actId="478"/>
          <ac:picMkLst>
            <pc:docMk/>
            <pc:sldMk cId="2749240602" sldId="1320"/>
            <ac:picMk id="38" creationId="{4965ACBD-0A8C-66F9-EE5D-00AFB461CC05}"/>
          </ac:picMkLst>
        </pc:picChg>
        <pc:picChg chg="add mod">
          <ac:chgData name="小野塚 亮" userId="d68dc11d-8207-4b66-b42f-cc6e3c8e2d7a" providerId="ADAL" clId="{EB5552DC-3AEA-4324-9AED-CBD3820337CB}" dt="2023-03-15T13:17:38.243" v="1544" actId="1076"/>
          <ac:picMkLst>
            <pc:docMk/>
            <pc:sldMk cId="2749240602" sldId="1320"/>
            <ac:picMk id="39" creationId="{11F1E374-907D-0E1A-639D-0F6029F4800B}"/>
          </ac:picMkLst>
        </pc:picChg>
        <pc:picChg chg="add mod">
          <ac:chgData name="小野塚 亮" userId="d68dc11d-8207-4b66-b42f-cc6e3c8e2d7a" providerId="ADAL" clId="{EB5552DC-3AEA-4324-9AED-CBD3820337CB}" dt="2023-03-15T13:13:04.413" v="1529" actId="571"/>
          <ac:picMkLst>
            <pc:docMk/>
            <pc:sldMk cId="2749240602" sldId="1320"/>
            <ac:picMk id="40" creationId="{BFC1A633-2E62-FC79-FE3A-90E92426B700}"/>
          </ac:picMkLst>
        </pc:picChg>
        <pc:picChg chg="add mod">
          <ac:chgData name="小野塚 亮" userId="d68dc11d-8207-4b66-b42f-cc6e3c8e2d7a" providerId="ADAL" clId="{EB5552DC-3AEA-4324-9AED-CBD3820337CB}" dt="2023-03-15T13:18:55.666" v="1592" actId="1076"/>
          <ac:picMkLst>
            <pc:docMk/>
            <pc:sldMk cId="2749240602" sldId="1320"/>
            <ac:picMk id="49" creationId="{B8A1B190-B8C5-830C-FECE-4B7ABE127F85}"/>
          </ac:picMkLst>
        </pc:picChg>
        <pc:picChg chg="add mod">
          <ac:chgData name="小野塚 亮" userId="d68dc11d-8207-4b66-b42f-cc6e3c8e2d7a" providerId="ADAL" clId="{EB5552DC-3AEA-4324-9AED-CBD3820337CB}" dt="2023-03-15T13:27:12.989" v="1728" actId="1076"/>
          <ac:picMkLst>
            <pc:docMk/>
            <pc:sldMk cId="2749240602" sldId="1320"/>
            <ac:picMk id="61" creationId="{DC7DBAE3-F6B0-6988-9DF0-DDE59CD7095E}"/>
          </ac:picMkLst>
        </pc:picChg>
        <pc:cxnChg chg="add mod">
          <ac:chgData name="小野塚 亮" userId="d68dc11d-8207-4b66-b42f-cc6e3c8e2d7a" providerId="ADAL" clId="{EB5552DC-3AEA-4324-9AED-CBD3820337CB}" dt="2023-03-15T13:17:47.323" v="1547" actId="14100"/>
          <ac:cxnSpMkLst>
            <pc:docMk/>
            <pc:sldMk cId="2749240602" sldId="1320"/>
            <ac:cxnSpMk id="42" creationId="{8CCAF81E-8CDB-B8BC-906D-7B64E6593D2D}"/>
          </ac:cxnSpMkLst>
        </pc:cxnChg>
        <pc:cxnChg chg="add mod">
          <ac:chgData name="小野塚 亮" userId="d68dc11d-8207-4b66-b42f-cc6e3c8e2d7a" providerId="ADAL" clId="{EB5552DC-3AEA-4324-9AED-CBD3820337CB}" dt="2023-03-15T13:17:38.243" v="1544" actId="1076"/>
          <ac:cxnSpMkLst>
            <pc:docMk/>
            <pc:sldMk cId="2749240602" sldId="1320"/>
            <ac:cxnSpMk id="43" creationId="{C96C7328-76C7-DBDE-6725-643AD64F890D}"/>
          </ac:cxnSpMkLst>
        </pc:cxnChg>
        <pc:cxnChg chg="add mod">
          <ac:chgData name="小野塚 亮" userId="d68dc11d-8207-4b66-b42f-cc6e3c8e2d7a" providerId="ADAL" clId="{EB5552DC-3AEA-4324-9AED-CBD3820337CB}" dt="2023-03-15T13:17:50.072" v="1548" actId="14100"/>
          <ac:cxnSpMkLst>
            <pc:docMk/>
            <pc:sldMk cId="2749240602" sldId="1320"/>
            <ac:cxnSpMk id="46" creationId="{891D0B70-4108-D86B-7DDB-867022D6E307}"/>
          </ac:cxnSpMkLst>
        </pc:cxnChg>
      </pc:sldChg>
      <pc:sldChg chg="del">
        <pc:chgData name="小野塚 亮" userId="d68dc11d-8207-4b66-b42f-cc6e3c8e2d7a" providerId="ADAL" clId="{EB5552DC-3AEA-4324-9AED-CBD3820337CB}" dt="2023-03-15T12:53:23.884" v="1470" actId="47"/>
        <pc:sldMkLst>
          <pc:docMk/>
          <pc:sldMk cId="1030042746" sldId="1321"/>
        </pc:sldMkLst>
      </pc:sldChg>
      <pc:sldChg chg="del">
        <pc:chgData name="小野塚 亮" userId="d68dc11d-8207-4b66-b42f-cc6e3c8e2d7a" providerId="ADAL" clId="{EB5552DC-3AEA-4324-9AED-CBD3820337CB}" dt="2023-03-15T12:53:23.884" v="1470" actId="47"/>
        <pc:sldMkLst>
          <pc:docMk/>
          <pc:sldMk cId="885144029" sldId="1322"/>
        </pc:sldMkLst>
      </pc:sldChg>
      <pc:sldChg chg="add del">
        <pc:chgData name="小野塚 亮" userId="d68dc11d-8207-4b66-b42f-cc6e3c8e2d7a" providerId="ADAL" clId="{EB5552DC-3AEA-4324-9AED-CBD3820337CB}" dt="2023-03-15T15:19:07.256" v="4094" actId="47"/>
        <pc:sldMkLst>
          <pc:docMk/>
          <pc:sldMk cId="684574568" sldId="1324"/>
        </pc:sldMkLst>
      </pc:sldChg>
      <pc:sldChg chg="addSp delSp modSp mod">
        <pc:chgData name="小野塚 亮" userId="d68dc11d-8207-4b66-b42f-cc6e3c8e2d7a" providerId="ADAL" clId="{EB5552DC-3AEA-4324-9AED-CBD3820337CB}" dt="2023-03-16T02:54:36.769" v="5649" actId="207"/>
        <pc:sldMkLst>
          <pc:docMk/>
          <pc:sldMk cId="3640910491" sldId="1325"/>
        </pc:sldMkLst>
        <pc:spChg chg="mod">
          <ac:chgData name="小野塚 亮" userId="d68dc11d-8207-4b66-b42f-cc6e3c8e2d7a" providerId="ADAL" clId="{EB5552DC-3AEA-4324-9AED-CBD3820337CB}" dt="2023-03-16T02:27:16.326" v="5233" actId="207"/>
          <ac:spMkLst>
            <pc:docMk/>
            <pc:sldMk cId="3640910491" sldId="1325"/>
            <ac:spMk id="3" creationId="{7AD12ABE-CEBC-A871-0109-D715B94C9DA0}"/>
          </ac:spMkLst>
        </pc:spChg>
        <pc:spChg chg="mod">
          <ac:chgData name="小野塚 亮" userId="d68dc11d-8207-4b66-b42f-cc6e3c8e2d7a" providerId="ADAL" clId="{EB5552DC-3AEA-4324-9AED-CBD3820337CB}" dt="2023-03-16T02:27:16.326" v="5233" actId="207"/>
          <ac:spMkLst>
            <pc:docMk/>
            <pc:sldMk cId="3640910491" sldId="1325"/>
            <ac:spMk id="7" creationId="{73D75171-6DE9-E293-42CC-AB7F762F74A9}"/>
          </ac:spMkLst>
        </pc:spChg>
        <pc:spChg chg="mod">
          <ac:chgData name="小野塚 亮" userId="d68dc11d-8207-4b66-b42f-cc6e3c8e2d7a" providerId="ADAL" clId="{EB5552DC-3AEA-4324-9AED-CBD3820337CB}" dt="2023-03-16T02:27:16.326" v="5233" actId="207"/>
          <ac:spMkLst>
            <pc:docMk/>
            <pc:sldMk cId="3640910491" sldId="1325"/>
            <ac:spMk id="8" creationId="{0AEFC494-705C-984B-805E-13A949B9AC3C}"/>
          </ac:spMkLst>
        </pc:spChg>
        <pc:spChg chg="mod">
          <ac:chgData name="小野塚 亮" userId="d68dc11d-8207-4b66-b42f-cc6e3c8e2d7a" providerId="ADAL" clId="{EB5552DC-3AEA-4324-9AED-CBD3820337CB}" dt="2023-03-16T02:54:31.969" v="5648" actId="207"/>
          <ac:spMkLst>
            <pc:docMk/>
            <pc:sldMk cId="3640910491" sldId="1325"/>
            <ac:spMk id="12" creationId="{2586AED9-3AE1-F32B-8662-3C1C0B198095}"/>
          </ac:spMkLst>
        </pc:spChg>
        <pc:spChg chg="mod">
          <ac:chgData name="小野塚 亮" userId="d68dc11d-8207-4b66-b42f-cc6e3c8e2d7a" providerId="ADAL" clId="{EB5552DC-3AEA-4324-9AED-CBD3820337CB}" dt="2023-03-16T02:27:16.326" v="5233" actId="207"/>
          <ac:spMkLst>
            <pc:docMk/>
            <pc:sldMk cId="3640910491" sldId="1325"/>
            <ac:spMk id="13" creationId="{ADCE2F69-2A19-A654-2236-E6FB3FA0B321}"/>
          </ac:spMkLst>
        </pc:spChg>
        <pc:spChg chg="mod">
          <ac:chgData name="小野塚 亮" userId="d68dc11d-8207-4b66-b42f-cc6e3c8e2d7a" providerId="ADAL" clId="{EB5552DC-3AEA-4324-9AED-CBD3820337CB}" dt="2023-03-16T02:27:16.326" v="5233" actId="207"/>
          <ac:spMkLst>
            <pc:docMk/>
            <pc:sldMk cId="3640910491" sldId="1325"/>
            <ac:spMk id="14" creationId="{1056F732-315F-4DD8-1486-28473B0CA964}"/>
          </ac:spMkLst>
        </pc:spChg>
        <pc:spChg chg="mod">
          <ac:chgData name="小野塚 亮" userId="d68dc11d-8207-4b66-b42f-cc6e3c8e2d7a" providerId="ADAL" clId="{EB5552DC-3AEA-4324-9AED-CBD3820337CB}" dt="2023-03-16T02:54:36.769" v="5649" actId="207"/>
          <ac:spMkLst>
            <pc:docMk/>
            <pc:sldMk cId="3640910491" sldId="1325"/>
            <ac:spMk id="18" creationId="{4C1AAB41-9476-005F-6880-B312DC425A1B}"/>
          </ac:spMkLst>
        </pc:spChg>
        <pc:spChg chg="mod">
          <ac:chgData name="小野塚 亮" userId="d68dc11d-8207-4b66-b42f-cc6e3c8e2d7a" providerId="ADAL" clId="{EB5552DC-3AEA-4324-9AED-CBD3820337CB}" dt="2023-03-16T02:27:28.604" v="5234" actId="207"/>
          <ac:spMkLst>
            <pc:docMk/>
            <pc:sldMk cId="3640910491" sldId="1325"/>
            <ac:spMk id="19" creationId="{DB048386-D55D-4E6F-8A9C-EE1941547701}"/>
          </ac:spMkLst>
        </pc:spChg>
        <pc:spChg chg="mod">
          <ac:chgData name="小野塚 亮" userId="d68dc11d-8207-4b66-b42f-cc6e3c8e2d7a" providerId="ADAL" clId="{EB5552DC-3AEA-4324-9AED-CBD3820337CB}" dt="2023-03-16T02:23:33.600" v="5189" actId="207"/>
          <ac:spMkLst>
            <pc:docMk/>
            <pc:sldMk cId="3640910491" sldId="1325"/>
            <ac:spMk id="20" creationId="{AD9CECE6-C411-5687-4F83-FC53BB7D4CD2}"/>
          </ac:spMkLst>
        </pc:spChg>
        <pc:spChg chg="mod">
          <ac:chgData name="小野塚 亮" userId="d68dc11d-8207-4b66-b42f-cc6e3c8e2d7a" providerId="ADAL" clId="{EB5552DC-3AEA-4324-9AED-CBD3820337CB}" dt="2023-03-16T02:23:06.193" v="5174" actId="207"/>
          <ac:spMkLst>
            <pc:docMk/>
            <pc:sldMk cId="3640910491" sldId="1325"/>
            <ac:spMk id="22" creationId="{924C292E-E67E-CDB1-F4F7-00674CBCA91E}"/>
          </ac:spMkLst>
        </pc:spChg>
        <pc:spChg chg="mod">
          <ac:chgData name="小野塚 亮" userId="d68dc11d-8207-4b66-b42f-cc6e3c8e2d7a" providerId="ADAL" clId="{EB5552DC-3AEA-4324-9AED-CBD3820337CB}" dt="2023-03-16T02:23:29.823" v="5187" actId="207"/>
          <ac:spMkLst>
            <pc:docMk/>
            <pc:sldMk cId="3640910491" sldId="1325"/>
            <ac:spMk id="23" creationId="{0473734F-ECFC-51DD-0FE1-57170FD4890B}"/>
          </ac:spMkLst>
        </pc:spChg>
        <pc:spChg chg="add del mod">
          <ac:chgData name="小野塚 亮" userId="d68dc11d-8207-4b66-b42f-cc6e3c8e2d7a" providerId="ADAL" clId="{EB5552DC-3AEA-4324-9AED-CBD3820337CB}" dt="2023-03-15T14:17:25.822" v="2268"/>
          <ac:spMkLst>
            <pc:docMk/>
            <pc:sldMk cId="3640910491" sldId="1325"/>
            <ac:spMk id="24" creationId="{D6B37D84-E6AF-0F67-7C6F-115CBD19A03A}"/>
          </ac:spMkLst>
        </pc:spChg>
        <pc:grpChg chg="mod">
          <ac:chgData name="小野塚 亮" userId="d68dc11d-8207-4b66-b42f-cc6e3c8e2d7a" providerId="ADAL" clId="{EB5552DC-3AEA-4324-9AED-CBD3820337CB}" dt="2023-03-15T14:17:43.432" v="2280" actId="1076"/>
          <ac:grpSpMkLst>
            <pc:docMk/>
            <pc:sldMk cId="3640910491" sldId="1325"/>
            <ac:grpSpMk id="4" creationId="{BAE7E173-3942-1A72-B812-2F2DF5D3D004}"/>
          </ac:grpSpMkLst>
        </pc:grpChg>
        <pc:grpChg chg="mod">
          <ac:chgData name="小野塚 亮" userId="d68dc11d-8207-4b66-b42f-cc6e3c8e2d7a" providerId="ADAL" clId="{EB5552DC-3AEA-4324-9AED-CBD3820337CB}" dt="2023-03-15T14:17:43.432" v="2280" actId="1076"/>
          <ac:grpSpMkLst>
            <pc:docMk/>
            <pc:sldMk cId="3640910491" sldId="1325"/>
            <ac:grpSpMk id="15" creationId="{7A3819AA-9427-642F-5AE7-915E68CAD93E}"/>
          </ac:grpSpMkLst>
        </pc:grpChg>
        <pc:grpChg chg="mod">
          <ac:chgData name="小野塚 亮" userId="d68dc11d-8207-4b66-b42f-cc6e3c8e2d7a" providerId="ADAL" clId="{EB5552DC-3AEA-4324-9AED-CBD3820337CB}" dt="2023-03-15T14:17:43.432" v="2280" actId="1076"/>
          <ac:grpSpMkLst>
            <pc:docMk/>
            <pc:sldMk cId="3640910491" sldId="1325"/>
            <ac:grpSpMk id="16" creationId="{39AA1BBF-358D-7302-D071-491F054E33AE}"/>
          </ac:grpSpMkLst>
        </pc:grpChg>
        <pc:grpChg chg="mod">
          <ac:chgData name="小野塚 亮" userId="d68dc11d-8207-4b66-b42f-cc6e3c8e2d7a" providerId="ADAL" clId="{EB5552DC-3AEA-4324-9AED-CBD3820337CB}" dt="2023-03-15T14:17:43.432" v="2280" actId="1076"/>
          <ac:grpSpMkLst>
            <pc:docMk/>
            <pc:sldMk cId="3640910491" sldId="1325"/>
            <ac:grpSpMk id="17" creationId="{71A62266-6ABA-01F0-8574-D9E3174A77CE}"/>
          </ac:grpSpMkLst>
        </pc:grpChg>
      </pc:sldChg>
      <pc:sldChg chg="addSp delSp modSp mod">
        <pc:chgData name="小野塚 亮" userId="d68dc11d-8207-4b66-b42f-cc6e3c8e2d7a" providerId="ADAL" clId="{EB5552DC-3AEA-4324-9AED-CBD3820337CB}" dt="2023-03-16T02:27:52.638" v="5235" actId="207"/>
        <pc:sldMkLst>
          <pc:docMk/>
          <pc:sldMk cId="110748923" sldId="1327"/>
        </pc:sldMkLst>
        <pc:spChg chg="mod">
          <ac:chgData name="小野塚 亮" userId="d68dc11d-8207-4b66-b42f-cc6e3c8e2d7a" providerId="ADAL" clId="{EB5552DC-3AEA-4324-9AED-CBD3820337CB}" dt="2023-03-16T02:27:52.638" v="5235" actId="207"/>
          <ac:spMkLst>
            <pc:docMk/>
            <pc:sldMk cId="110748923" sldId="1327"/>
            <ac:spMk id="3" creationId="{7AD12ABE-CEBC-A871-0109-D715B94C9DA0}"/>
          </ac:spMkLst>
        </pc:spChg>
        <pc:spChg chg="mod">
          <ac:chgData name="小野塚 亮" userId="d68dc11d-8207-4b66-b42f-cc6e3c8e2d7a" providerId="ADAL" clId="{EB5552DC-3AEA-4324-9AED-CBD3820337CB}" dt="2023-03-16T02:27:52.638" v="5235" actId="207"/>
          <ac:spMkLst>
            <pc:docMk/>
            <pc:sldMk cId="110748923" sldId="1327"/>
            <ac:spMk id="7" creationId="{73D75171-6DE9-E293-42CC-AB7F762F74A9}"/>
          </ac:spMkLst>
        </pc:spChg>
        <pc:spChg chg="mod">
          <ac:chgData name="小野塚 亮" userId="d68dc11d-8207-4b66-b42f-cc6e3c8e2d7a" providerId="ADAL" clId="{EB5552DC-3AEA-4324-9AED-CBD3820337CB}" dt="2023-03-16T02:27:52.638" v="5235" actId="207"/>
          <ac:spMkLst>
            <pc:docMk/>
            <pc:sldMk cId="110748923" sldId="1327"/>
            <ac:spMk id="8" creationId="{0AEFC494-705C-984B-805E-13A949B9AC3C}"/>
          </ac:spMkLst>
        </pc:spChg>
        <pc:spChg chg="mod">
          <ac:chgData name="小野塚 亮" userId="d68dc11d-8207-4b66-b42f-cc6e3c8e2d7a" providerId="ADAL" clId="{EB5552DC-3AEA-4324-9AED-CBD3820337CB}" dt="2023-03-16T02:23:41.049" v="5191" actId="207"/>
          <ac:spMkLst>
            <pc:docMk/>
            <pc:sldMk cId="110748923" sldId="1327"/>
            <ac:spMk id="10" creationId="{E1366012-A047-E401-30C9-BD3DFAB11D4D}"/>
          </ac:spMkLst>
        </pc:spChg>
        <pc:spChg chg="mod">
          <ac:chgData name="小野塚 亮" userId="d68dc11d-8207-4b66-b42f-cc6e3c8e2d7a" providerId="ADAL" clId="{EB5552DC-3AEA-4324-9AED-CBD3820337CB}" dt="2023-03-16T02:23:39.352" v="5190" actId="207"/>
          <ac:spMkLst>
            <pc:docMk/>
            <pc:sldMk cId="110748923" sldId="1327"/>
            <ac:spMk id="11" creationId="{F12274C5-88D9-9FD3-2FC4-E2947B135720}"/>
          </ac:spMkLst>
        </pc:spChg>
        <pc:spChg chg="mod">
          <ac:chgData name="小野塚 亮" userId="d68dc11d-8207-4b66-b42f-cc6e3c8e2d7a" providerId="ADAL" clId="{EB5552DC-3AEA-4324-9AED-CBD3820337CB}" dt="2023-03-16T02:23:47.898" v="5195" actId="207"/>
          <ac:spMkLst>
            <pc:docMk/>
            <pc:sldMk cId="110748923" sldId="1327"/>
            <ac:spMk id="13" creationId="{ADCE2F69-2A19-A654-2236-E6FB3FA0B321}"/>
          </ac:spMkLst>
        </pc:spChg>
        <pc:spChg chg="mod">
          <ac:chgData name="小野塚 亮" userId="d68dc11d-8207-4b66-b42f-cc6e3c8e2d7a" providerId="ADAL" clId="{EB5552DC-3AEA-4324-9AED-CBD3820337CB}" dt="2023-03-16T02:23:52.724" v="5196" actId="207"/>
          <ac:spMkLst>
            <pc:docMk/>
            <pc:sldMk cId="110748923" sldId="1327"/>
            <ac:spMk id="14" creationId="{1056F732-315F-4DD8-1486-28473B0CA964}"/>
          </ac:spMkLst>
        </pc:spChg>
        <pc:spChg chg="add del mod">
          <ac:chgData name="小野塚 亮" userId="d68dc11d-8207-4b66-b42f-cc6e3c8e2d7a" providerId="ADAL" clId="{EB5552DC-3AEA-4324-9AED-CBD3820337CB}" dt="2023-03-15T14:17:25.604" v="2262"/>
          <ac:spMkLst>
            <pc:docMk/>
            <pc:sldMk cId="110748923" sldId="1327"/>
            <ac:spMk id="17" creationId="{28F25984-FC39-F85C-4023-71A8A948BE95}"/>
          </ac:spMkLst>
        </pc:spChg>
        <pc:spChg chg="mod">
          <ac:chgData name="小野塚 亮" userId="d68dc11d-8207-4b66-b42f-cc6e3c8e2d7a" providerId="ADAL" clId="{EB5552DC-3AEA-4324-9AED-CBD3820337CB}" dt="2023-03-16T02:23:44.517" v="5194" actId="207"/>
          <ac:spMkLst>
            <pc:docMk/>
            <pc:sldMk cId="110748923" sldId="1327"/>
            <ac:spMk id="18" creationId="{4C1AAB41-9476-005F-6880-B312DC425A1B}"/>
          </ac:spMkLst>
        </pc:spChg>
        <pc:spChg chg="mod">
          <ac:chgData name="小野塚 亮" userId="d68dc11d-8207-4b66-b42f-cc6e3c8e2d7a" providerId="ADAL" clId="{EB5552DC-3AEA-4324-9AED-CBD3820337CB}" dt="2023-03-16T02:23:54.632" v="5197" actId="207"/>
          <ac:spMkLst>
            <pc:docMk/>
            <pc:sldMk cId="110748923" sldId="1327"/>
            <ac:spMk id="19" creationId="{DB048386-D55D-4E6F-8A9C-EE1941547701}"/>
          </ac:spMkLst>
        </pc:spChg>
        <pc:spChg chg="mod">
          <ac:chgData name="小野塚 亮" userId="d68dc11d-8207-4b66-b42f-cc6e3c8e2d7a" providerId="ADAL" clId="{EB5552DC-3AEA-4324-9AED-CBD3820337CB}" dt="2023-03-16T02:23:55.796" v="5198" actId="207"/>
          <ac:spMkLst>
            <pc:docMk/>
            <pc:sldMk cId="110748923" sldId="1327"/>
            <ac:spMk id="20" creationId="{AD9CECE6-C411-5687-4F83-FC53BB7D4CD2}"/>
          </ac:spMkLst>
        </pc:spChg>
        <pc:spChg chg="mod">
          <ac:chgData name="小野塚 亮" userId="d68dc11d-8207-4b66-b42f-cc6e3c8e2d7a" providerId="ADAL" clId="{EB5552DC-3AEA-4324-9AED-CBD3820337CB}" dt="2023-03-15T14:17:52.693" v="2281"/>
          <ac:spMkLst>
            <pc:docMk/>
            <pc:sldMk cId="110748923" sldId="1327"/>
            <ac:spMk id="22" creationId="{8C863DAB-10CA-6AD1-6617-B8A9612787DC}"/>
          </ac:spMkLst>
        </pc:spChg>
        <pc:spChg chg="mod">
          <ac:chgData name="小野塚 亮" userId="d68dc11d-8207-4b66-b42f-cc6e3c8e2d7a" providerId="ADAL" clId="{EB5552DC-3AEA-4324-9AED-CBD3820337CB}" dt="2023-03-15T14:17:52.693" v="2281"/>
          <ac:spMkLst>
            <pc:docMk/>
            <pc:sldMk cId="110748923" sldId="1327"/>
            <ac:spMk id="23" creationId="{0ADAEF97-107D-E60D-9D68-DE829145B269}"/>
          </ac:spMkLst>
        </pc:spChg>
        <pc:spChg chg="mod">
          <ac:chgData name="小野塚 亮" userId="d68dc11d-8207-4b66-b42f-cc6e3c8e2d7a" providerId="ADAL" clId="{EB5552DC-3AEA-4324-9AED-CBD3820337CB}" dt="2023-03-15T14:17:52.693" v="2281"/>
          <ac:spMkLst>
            <pc:docMk/>
            <pc:sldMk cId="110748923" sldId="1327"/>
            <ac:spMk id="24" creationId="{DC9F0BA3-885A-22FB-666C-8F1C80CD921B}"/>
          </ac:spMkLst>
        </pc:spChg>
        <pc:grpChg chg="add del mod ord">
          <ac:chgData name="小野塚 亮" userId="d68dc11d-8207-4b66-b42f-cc6e3c8e2d7a" providerId="ADAL" clId="{EB5552DC-3AEA-4324-9AED-CBD3820337CB}" dt="2023-03-15T14:18:10.790" v="2286" actId="167"/>
          <ac:grpSpMkLst>
            <pc:docMk/>
            <pc:sldMk cId="110748923" sldId="1327"/>
            <ac:grpSpMk id="4" creationId="{ABD1A2F2-0424-F239-4C62-9AE8456E8D1A}"/>
          </ac:grpSpMkLst>
        </pc:grpChg>
        <pc:grpChg chg="mod">
          <ac:chgData name="小野塚 亮" userId="d68dc11d-8207-4b66-b42f-cc6e3c8e2d7a" providerId="ADAL" clId="{EB5552DC-3AEA-4324-9AED-CBD3820337CB}" dt="2023-03-15T14:18:00.596" v="2282" actId="1076"/>
          <ac:grpSpMkLst>
            <pc:docMk/>
            <pc:sldMk cId="110748923" sldId="1327"/>
            <ac:grpSpMk id="15" creationId="{31158FAD-8A8D-249C-5BAA-C5B012702346}"/>
          </ac:grpSpMkLst>
        </pc:grpChg>
        <pc:grpChg chg="mod">
          <ac:chgData name="小野塚 亮" userId="d68dc11d-8207-4b66-b42f-cc6e3c8e2d7a" providerId="ADAL" clId="{EB5552DC-3AEA-4324-9AED-CBD3820337CB}" dt="2023-03-15T14:18:00.596" v="2282" actId="1076"/>
          <ac:grpSpMkLst>
            <pc:docMk/>
            <pc:sldMk cId="110748923" sldId="1327"/>
            <ac:grpSpMk id="16" creationId="{E92E004A-28AA-5437-8778-51BC4C34426D}"/>
          </ac:grpSpMkLst>
        </pc:grpChg>
        <pc:grpChg chg="add del mod ord">
          <ac:chgData name="小野塚 亮" userId="d68dc11d-8207-4b66-b42f-cc6e3c8e2d7a" providerId="ADAL" clId="{EB5552DC-3AEA-4324-9AED-CBD3820337CB}" dt="2023-03-15T14:18:12.216" v="2287" actId="478"/>
          <ac:grpSpMkLst>
            <pc:docMk/>
            <pc:sldMk cId="110748923" sldId="1327"/>
            <ac:grpSpMk id="21" creationId="{E0680E9B-6D70-AED4-0E52-FE42DB6B2F46}"/>
          </ac:grpSpMkLst>
        </pc:grpChg>
      </pc:sldChg>
      <pc:sldChg chg="addSp delSp modSp mod">
        <pc:chgData name="小野塚 亮" userId="d68dc11d-8207-4b66-b42f-cc6e3c8e2d7a" providerId="ADAL" clId="{EB5552DC-3AEA-4324-9AED-CBD3820337CB}" dt="2023-03-16T04:34:05.727" v="6229" actId="408"/>
        <pc:sldMkLst>
          <pc:docMk/>
          <pc:sldMk cId="3882103765" sldId="1328"/>
        </pc:sldMkLst>
        <pc:spChg chg="mod">
          <ac:chgData name="小野塚 亮" userId="d68dc11d-8207-4b66-b42f-cc6e3c8e2d7a" providerId="ADAL" clId="{EB5552DC-3AEA-4324-9AED-CBD3820337CB}" dt="2023-03-15T12:11:46.227" v="26" actId="1076"/>
          <ac:spMkLst>
            <pc:docMk/>
            <pc:sldMk cId="3882103765" sldId="1328"/>
            <ac:spMk id="2" creationId="{6318BE19-D022-D747-0E51-CC1D4B64E6E8}"/>
          </ac:spMkLst>
        </pc:spChg>
        <pc:spChg chg="mod">
          <ac:chgData name="小野塚 亮" userId="d68dc11d-8207-4b66-b42f-cc6e3c8e2d7a" providerId="ADAL" clId="{EB5552DC-3AEA-4324-9AED-CBD3820337CB}" dt="2023-03-16T02:28:21.243" v="5238" actId="207"/>
          <ac:spMkLst>
            <pc:docMk/>
            <pc:sldMk cId="3882103765" sldId="1328"/>
            <ac:spMk id="3" creationId="{0CAEAE5C-C3C6-1898-0C96-83A47BD201F0}"/>
          </ac:spMkLst>
        </pc:spChg>
        <pc:spChg chg="mod">
          <ac:chgData name="小野塚 亮" userId="d68dc11d-8207-4b66-b42f-cc6e3c8e2d7a" providerId="ADAL" clId="{EB5552DC-3AEA-4324-9AED-CBD3820337CB}" dt="2023-03-16T02:28:21.243" v="5238" actId="207"/>
          <ac:spMkLst>
            <pc:docMk/>
            <pc:sldMk cId="3882103765" sldId="1328"/>
            <ac:spMk id="6" creationId="{932B5788-D331-D72F-5E08-6D9B74FFDFDA}"/>
          </ac:spMkLst>
        </pc:spChg>
        <pc:spChg chg="mod">
          <ac:chgData name="小野塚 亮" userId="d68dc11d-8207-4b66-b42f-cc6e3c8e2d7a" providerId="ADAL" clId="{EB5552DC-3AEA-4324-9AED-CBD3820337CB}" dt="2023-03-16T02:28:21.243" v="5238" actId="207"/>
          <ac:spMkLst>
            <pc:docMk/>
            <pc:sldMk cId="3882103765" sldId="1328"/>
            <ac:spMk id="7" creationId="{370DC00D-03F2-F651-72E7-DC6796D18447}"/>
          </ac:spMkLst>
        </pc:spChg>
        <pc:spChg chg="add del mod">
          <ac:chgData name="小野塚 亮" userId="d68dc11d-8207-4b66-b42f-cc6e3c8e2d7a" providerId="ADAL" clId="{EB5552DC-3AEA-4324-9AED-CBD3820337CB}" dt="2023-03-16T03:16:08.044" v="5767" actId="478"/>
          <ac:spMkLst>
            <pc:docMk/>
            <pc:sldMk cId="3882103765" sldId="1328"/>
            <ac:spMk id="8" creationId="{FA359096-E322-DBF9-9339-3B3A2B3A41CF}"/>
          </ac:spMkLst>
        </pc:spChg>
        <pc:spChg chg="add del mod">
          <ac:chgData name="小野塚 亮" userId="d68dc11d-8207-4b66-b42f-cc6e3c8e2d7a" providerId="ADAL" clId="{EB5552DC-3AEA-4324-9AED-CBD3820337CB}" dt="2023-03-16T03:16:06.056" v="5766" actId="478"/>
          <ac:spMkLst>
            <pc:docMk/>
            <pc:sldMk cId="3882103765" sldId="1328"/>
            <ac:spMk id="9" creationId="{7E9CD841-0DB1-8E83-FD9F-A5D24ECDD6D0}"/>
          </ac:spMkLst>
        </pc:spChg>
        <pc:spChg chg="add mod">
          <ac:chgData name="小野塚 亮" userId="d68dc11d-8207-4b66-b42f-cc6e3c8e2d7a" providerId="ADAL" clId="{EB5552DC-3AEA-4324-9AED-CBD3820337CB}" dt="2023-03-16T03:17:38.174" v="5808" actId="1076"/>
          <ac:spMkLst>
            <pc:docMk/>
            <pc:sldMk cId="3882103765" sldId="1328"/>
            <ac:spMk id="10" creationId="{AE198223-BB42-2725-1A2C-B539037EEEA5}"/>
          </ac:spMkLst>
        </pc:spChg>
        <pc:spChg chg="add mod">
          <ac:chgData name="小野塚 亮" userId="d68dc11d-8207-4b66-b42f-cc6e3c8e2d7a" providerId="ADAL" clId="{EB5552DC-3AEA-4324-9AED-CBD3820337CB}" dt="2023-03-16T03:17:38.174" v="5808" actId="1076"/>
          <ac:spMkLst>
            <pc:docMk/>
            <pc:sldMk cId="3882103765" sldId="1328"/>
            <ac:spMk id="11" creationId="{A564DDF2-7090-9FDF-C93F-BC8C13F7E1B0}"/>
          </ac:spMkLst>
        </pc:spChg>
        <pc:spChg chg="add mod">
          <ac:chgData name="小野塚 亮" userId="d68dc11d-8207-4b66-b42f-cc6e3c8e2d7a" providerId="ADAL" clId="{EB5552DC-3AEA-4324-9AED-CBD3820337CB}" dt="2023-03-16T03:17:38.174" v="5808" actId="1076"/>
          <ac:spMkLst>
            <pc:docMk/>
            <pc:sldMk cId="3882103765" sldId="1328"/>
            <ac:spMk id="12" creationId="{3ED03623-6642-B182-7039-90CC6BD56031}"/>
          </ac:spMkLst>
        </pc:spChg>
        <pc:spChg chg="add del">
          <ac:chgData name="小野塚 亮" userId="d68dc11d-8207-4b66-b42f-cc6e3c8e2d7a" providerId="ADAL" clId="{EB5552DC-3AEA-4324-9AED-CBD3820337CB}" dt="2023-03-15T12:13:20.655" v="70" actId="22"/>
          <ac:spMkLst>
            <pc:docMk/>
            <pc:sldMk cId="3882103765" sldId="1328"/>
            <ac:spMk id="14" creationId="{183F9964-D526-E69C-FD62-D231A729F8D6}"/>
          </ac:spMkLst>
        </pc:spChg>
        <pc:spChg chg="add mod ord">
          <ac:chgData name="小野塚 亮" userId="d68dc11d-8207-4b66-b42f-cc6e3c8e2d7a" providerId="ADAL" clId="{EB5552DC-3AEA-4324-9AED-CBD3820337CB}" dt="2023-03-16T03:17:10.436" v="5805" actId="1076"/>
          <ac:spMkLst>
            <pc:docMk/>
            <pc:sldMk cId="3882103765" sldId="1328"/>
            <ac:spMk id="15" creationId="{E20389F1-1C07-36DE-AC51-738ACE766CF4}"/>
          </ac:spMkLst>
        </pc:spChg>
        <pc:spChg chg="mod">
          <ac:chgData name="小野塚 亮" userId="d68dc11d-8207-4b66-b42f-cc6e3c8e2d7a" providerId="ADAL" clId="{EB5552DC-3AEA-4324-9AED-CBD3820337CB}" dt="2023-03-16T02:28:21.243" v="5238" actId="207"/>
          <ac:spMkLst>
            <pc:docMk/>
            <pc:sldMk cId="3882103765" sldId="1328"/>
            <ac:spMk id="16" creationId="{D8B10F05-6336-B5CC-7E99-D20AD1DF14D4}"/>
          </ac:spMkLst>
        </pc:spChg>
        <pc:spChg chg="add mod">
          <ac:chgData name="小野塚 亮" userId="d68dc11d-8207-4b66-b42f-cc6e3c8e2d7a" providerId="ADAL" clId="{EB5552DC-3AEA-4324-9AED-CBD3820337CB}" dt="2023-03-16T04:29:39.372" v="6145" actId="571"/>
          <ac:spMkLst>
            <pc:docMk/>
            <pc:sldMk cId="3882103765" sldId="1328"/>
            <ac:spMk id="17" creationId="{0D43C170-DA00-CCF9-A081-3F017A1D9DB6}"/>
          </ac:spMkLst>
        </pc:spChg>
        <pc:spChg chg="add del mod">
          <ac:chgData name="小野塚 亮" userId="d68dc11d-8207-4b66-b42f-cc6e3c8e2d7a" providerId="ADAL" clId="{EB5552DC-3AEA-4324-9AED-CBD3820337CB}" dt="2023-03-15T12:23:34.553" v="561"/>
          <ac:spMkLst>
            <pc:docMk/>
            <pc:sldMk cId="3882103765" sldId="1328"/>
            <ac:spMk id="17" creationId="{3BAE27DB-13A9-4F56-A300-B277D309BC19}"/>
          </ac:spMkLst>
        </pc:spChg>
        <pc:spChg chg="mod">
          <ac:chgData name="小野塚 亮" userId="d68dc11d-8207-4b66-b42f-cc6e3c8e2d7a" providerId="ADAL" clId="{EB5552DC-3AEA-4324-9AED-CBD3820337CB}" dt="2023-03-16T04:31:33.153" v="6176" actId="14100"/>
          <ac:spMkLst>
            <pc:docMk/>
            <pc:sldMk cId="3882103765" sldId="1328"/>
            <ac:spMk id="18" creationId="{FD20D59D-4033-EB5D-F2B3-98416A50945C}"/>
          </ac:spMkLst>
        </pc:spChg>
        <pc:spChg chg="add mod">
          <ac:chgData name="小野塚 亮" userId="d68dc11d-8207-4b66-b42f-cc6e3c8e2d7a" providerId="ADAL" clId="{EB5552DC-3AEA-4324-9AED-CBD3820337CB}" dt="2023-03-16T04:29:39.372" v="6145" actId="571"/>
          <ac:spMkLst>
            <pc:docMk/>
            <pc:sldMk cId="3882103765" sldId="1328"/>
            <ac:spMk id="19" creationId="{1D75E571-33F4-4EFC-C251-128B502FA66A}"/>
          </ac:spMkLst>
        </pc:spChg>
        <pc:spChg chg="add del mod ord">
          <ac:chgData name="小野塚 亮" userId="d68dc11d-8207-4b66-b42f-cc6e3c8e2d7a" providerId="ADAL" clId="{EB5552DC-3AEA-4324-9AED-CBD3820337CB}" dt="2023-03-15T14:30:56.579" v="2407" actId="478"/>
          <ac:spMkLst>
            <pc:docMk/>
            <pc:sldMk cId="3882103765" sldId="1328"/>
            <ac:spMk id="19" creationId="{C96FA6EB-BD3B-B21E-455E-4ABB30D4CFC6}"/>
          </ac:spMkLst>
        </pc:spChg>
        <pc:spChg chg="add mod">
          <ac:chgData name="小野塚 亮" userId="d68dc11d-8207-4b66-b42f-cc6e3c8e2d7a" providerId="ADAL" clId="{EB5552DC-3AEA-4324-9AED-CBD3820337CB}" dt="2023-03-16T04:29:43.241" v="6147" actId="571"/>
          <ac:spMkLst>
            <pc:docMk/>
            <pc:sldMk cId="3882103765" sldId="1328"/>
            <ac:spMk id="20" creationId="{C8FE3954-2F35-95FC-225E-87E009F19A81}"/>
          </ac:spMkLst>
        </pc:spChg>
        <pc:spChg chg="del mod">
          <ac:chgData name="小野塚 亮" userId="d68dc11d-8207-4b66-b42f-cc6e3c8e2d7a" providerId="ADAL" clId="{EB5552DC-3AEA-4324-9AED-CBD3820337CB}" dt="2023-03-16T03:16:17.684" v="5769" actId="478"/>
          <ac:spMkLst>
            <pc:docMk/>
            <pc:sldMk cId="3882103765" sldId="1328"/>
            <ac:spMk id="23" creationId="{9694E2D1-12E4-EA72-DFA6-93070D98D126}"/>
          </ac:spMkLst>
        </pc:spChg>
        <pc:spChg chg="add mod">
          <ac:chgData name="小野塚 亮" userId="d68dc11d-8207-4b66-b42f-cc6e3c8e2d7a" providerId="ADAL" clId="{EB5552DC-3AEA-4324-9AED-CBD3820337CB}" dt="2023-03-16T04:29:47.768" v="6150" actId="571"/>
          <ac:spMkLst>
            <pc:docMk/>
            <pc:sldMk cId="3882103765" sldId="1328"/>
            <ac:spMk id="24" creationId="{966F8DDD-FFE2-7C7C-7845-F8C06C2B06C3}"/>
          </ac:spMkLst>
        </pc:spChg>
        <pc:spChg chg="mod">
          <ac:chgData name="小野塚 亮" userId="d68dc11d-8207-4b66-b42f-cc6e3c8e2d7a" providerId="ADAL" clId="{EB5552DC-3AEA-4324-9AED-CBD3820337CB}" dt="2023-03-16T03:17:38.174" v="5808" actId="1076"/>
          <ac:spMkLst>
            <pc:docMk/>
            <pc:sldMk cId="3882103765" sldId="1328"/>
            <ac:spMk id="25" creationId="{981E0E0F-ADDF-C293-190B-190E49D087CB}"/>
          </ac:spMkLst>
        </pc:spChg>
        <pc:spChg chg="add mod">
          <ac:chgData name="小野塚 亮" userId="d68dc11d-8207-4b66-b42f-cc6e3c8e2d7a" providerId="ADAL" clId="{EB5552DC-3AEA-4324-9AED-CBD3820337CB}" dt="2023-03-16T04:29:47.768" v="6150" actId="571"/>
          <ac:spMkLst>
            <pc:docMk/>
            <pc:sldMk cId="3882103765" sldId="1328"/>
            <ac:spMk id="26" creationId="{291BA97C-343B-CE4F-C806-C4C97547B1B9}"/>
          </ac:spMkLst>
        </pc:spChg>
        <pc:spChg chg="add mod">
          <ac:chgData name="小野塚 亮" userId="d68dc11d-8207-4b66-b42f-cc6e3c8e2d7a" providerId="ADAL" clId="{EB5552DC-3AEA-4324-9AED-CBD3820337CB}" dt="2023-03-16T04:29:52.250" v="6152" actId="571"/>
          <ac:spMkLst>
            <pc:docMk/>
            <pc:sldMk cId="3882103765" sldId="1328"/>
            <ac:spMk id="27" creationId="{15D0E07F-72B8-F629-8AC9-2F6EF9905C10}"/>
          </ac:spMkLst>
        </pc:spChg>
        <pc:spChg chg="add mod">
          <ac:chgData name="小野塚 亮" userId="d68dc11d-8207-4b66-b42f-cc6e3c8e2d7a" providerId="ADAL" clId="{EB5552DC-3AEA-4324-9AED-CBD3820337CB}" dt="2023-03-16T04:30:09.928" v="6156" actId="571"/>
          <ac:spMkLst>
            <pc:docMk/>
            <pc:sldMk cId="3882103765" sldId="1328"/>
            <ac:spMk id="28" creationId="{5EA1DD04-C277-A9F6-9C93-E7B7E5641323}"/>
          </ac:spMkLst>
        </pc:spChg>
        <pc:spChg chg="add mod">
          <ac:chgData name="小野塚 亮" userId="d68dc11d-8207-4b66-b42f-cc6e3c8e2d7a" providerId="ADAL" clId="{EB5552DC-3AEA-4324-9AED-CBD3820337CB}" dt="2023-03-16T04:30:16.104" v="6159" actId="571"/>
          <ac:spMkLst>
            <pc:docMk/>
            <pc:sldMk cId="3882103765" sldId="1328"/>
            <ac:spMk id="29" creationId="{901710D9-2405-2D25-72D3-2A8521D41ECE}"/>
          </ac:spMkLst>
        </pc:spChg>
        <pc:spChg chg="add mod">
          <ac:chgData name="小野塚 亮" userId="d68dc11d-8207-4b66-b42f-cc6e3c8e2d7a" providerId="ADAL" clId="{EB5552DC-3AEA-4324-9AED-CBD3820337CB}" dt="2023-03-16T04:30:35.838" v="6165" actId="571"/>
          <ac:spMkLst>
            <pc:docMk/>
            <pc:sldMk cId="3882103765" sldId="1328"/>
            <ac:spMk id="30" creationId="{16AC28DC-17BD-53FD-3AB1-2F2B36B77C7E}"/>
          </ac:spMkLst>
        </pc:spChg>
        <pc:spChg chg="add mod">
          <ac:chgData name="小野塚 亮" userId="d68dc11d-8207-4b66-b42f-cc6e3c8e2d7a" providerId="ADAL" clId="{EB5552DC-3AEA-4324-9AED-CBD3820337CB}" dt="2023-03-16T04:30:35.632" v="6164" actId="571"/>
          <ac:spMkLst>
            <pc:docMk/>
            <pc:sldMk cId="3882103765" sldId="1328"/>
            <ac:spMk id="31" creationId="{17198FE8-C0B3-D065-3D1A-46B104A2249A}"/>
          </ac:spMkLst>
        </pc:spChg>
        <pc:spChg chg="add mod">
          <ac:chgData name="小野塚 亮" userId="d68dc11d-8207-4b66-b42f-cc6e3c8e2d7a" providerId="ADAL" clId="{EB5552DC-3AEA-4324-9AED-CBD3820337CB}" dt="2023-03-16T04:32:14.737" v="6188" actId="571"/>
          <ac:spMkLst>
            <pc:docMk/>
            <pc:sldMk cId="3882103765" sldId="1328"/>
            <ac:spMk id="32" creationId="{2FBF9ACF-99D7-DA5A-DADD-1F8B65BD7634}"/>
          </ac:spMkLst>
        </pc:spChg>
        <pc:spChg chg="add mod">
          <ac:chgData name="小野塚 亮" userId="d68dc11d-8207-4b66-b42f-cc6e3c8e2d7a" providerId="ADAL" clId="{EB5552DC-3AEA-4324-9AED-CBD3820337CB}" dt="2023-03-16T04:32:19.377" v="6191" actId="571"/>
          <ac:spMkLst>
            <pc:docMk/>
            <pc:sldMk cId="3882103765" sldId="1328"/>
            <ac:spMk id="33" creationId="{6A574D2D-3EC7-9C6C-5CC3-797793C105AE}"/>
          </ac:spMkLst>
        </pc:spChg>
        <pc:spChg chg="mod">
          <ac:chgData name="小野塚 亮" userId="d68dc11d-8207-4b66-b42f-cc6e3c8e2d7a" providerId="ADAL" clId="{EB5552DC-3AEA-4324-9AED-CBD3820337CB}" dt="2023-03-16T04:34:03.537" v="6228" actId="12789"/>
          <ac:spMkLst>
            <pc:docMk/>
            <pc:sldMk cId="3882103765" sldId="1328"/>
            <ac:spMk id="71" creationId="{BDC5D615-5392-CEFF-FFC9-3B95B6EA775F}"/>
          </ac:spMkLst>
        </pc:spChg>
        <pc:spChg chg="mod">
          <ac:chgData name="小野塚 亮" userId="d68dc11d-8207-4b66-b42f-cc6e3c8e2d7a" providerId="ADAL" clId="{EB5552DC-3AEA-4324-9AED-CBD3820337CB}" dt="2023-03-16T04:34:05.727" v="6229" actId="408"/>
          <ac:spMkLst>
            <pc:docMk/>
            <pc:sldMk cId="3882103765" sldId="1328"/>
            <ac:spMk id="74" creationId="{CDB82F1E-83BD-2843-02F5-B3B5299E2B24}"/>
          </ac:spMkLst>
        </pc:spChg>
        <pc:spChg chg="mod">
          <ac:chgData name="小野塚 亮" userId="d68dc11d-8207-4b66-b42f-cc6e3c8e2d7a" providerId="ADAL" clId="{EB5552DC-3AEA-4324-9AED-CBD3820337CB}" dt="2023-03-16T04:34:03.537" v="6228" actId="12789"/>
          <ac:spMkLst>
            <pc:docMk/>
            <pc:sldMk cId="3882103765" sldId="1328"/>
            <ac:spMk id="75" creationId="{9E9BF0D0-6C61-273E-1C67-F21BC65B1A5D}"/>
          </ac:spMkLst>
        </pc:spChg>
        <pc:spChg chg="mod">
          <ac:chgData name="小野塚 亮" userId="d68dc11d-8207-4b66-b42f-cc6e3c8e2d7a" providerId="ADAL" clId="{EB5552DC-3AEA-4324-9AED-CBD3820337CB}" dt="2023-03-16T04:31:39.712" v="6177" actId="14100"/>
          <ac:spMkLst>
            <pc:docMk/>
            <pc:sldMk cId="3882103765" sldId="1328"/>
            <ac:spMk id="76" creationId="{0473A946-501F-64A0-C6FA-DA4E14908A22}"/>
          </ac:spMkLst>
        </pc:spChg>
        <pc:spChg chg="mod">
          <ac:chgData name="小野塚 亮" userId="d68dc11d-8207-4b66-b42f-cc6e3c8e2d7a" providerId="ADAL" clId="{EB5552DC-3AEA-4324-9AED-CBD3820337CB}" dt="2023-03-16T04:31:39.712" v="6177" actId="14100"/>
          <ac:spMkLst>
            <pc:docMk/>
            <pc:sldMk cId="3882103765" sldId="1328"/>
            <ac:spMk id="77" creationId="{89A22E59-E49C-0F94-FF80-BC49D6BF5099}"/>
          </ac:spMkLst>
        </pc:spChg>
        <pc:spChg chg="mod">
          <ac:chgData name="小野塚 亮" userId="d68dc11d-8207-4b66-b42f-cc6e3c8e2d7a" providerId="ADAL" clId="{EB5552DC-3AEA-4324-9AED-CBD3820337CB}" dt="2023-03-16T04:31:39.712" v="6177" actId="14100"/>
          <ac:spMkLst>
            <pc:docMk/>
            <pc:sldMk cId="3882103765" sldId="1328"/>
            <ac:spMk id="78" creationId="{85253A3E-F116-9C87-8CC3-36EA96ED89A5}"/>
          </ac:spMkLst>
        </pc:spChg>
        <pc:spChg chg="mod">
          <ac:chgData name="小野塚 亮" userId="d68dc11d-8207-4b66-b42f-cc6e3c8e2d7a" providerId="ADAL" clId="{EB5552DC-3AEA-4324-9AED-CBD3820337CB}" dt="2023-03-16T02:28:21.243" v="5238" actId="207"/>
          <ac:spMkLst>
            <pc:docMk/>
            <pc:sldMk cId="3882103765" sldId="1328"/>
            <ac:spMk id="81" creationId="{0B27D1F2-2647-763E-A731-972D5022FFFE}"/>
          </ac:spMkLst>
        </pc:spChg>
        <pc:spChg chg="mod">
          <ac:chgData name="小野塚 亮" userId="d68dc11d-8207-4b66-b42f-cc6e3c8e2d7a" providerId="ADAL" clId="{EB5552DC-3AEA-4324-9AED-CBD3820337CB}" dt="2023-03-16T04:31:32.177" v="6175" actId="14100"/>
          <ac:spMkLst>
            <pc:docMk/>
            <pc:sldMk cId="3882103765" sldId="1328"/>
            <ac:spMk id="82" creationId="{C55F2575-9C80-0FA6-A0C3-447AC1CB5384}"/>
          </ac:spMkLst>
        </pc:spChg>
        <pc:spChg chg="del mod">
          <ac:chgData name="小野塚 亮" userId="d68dc11d-8207-4b66-b42f-cc6e3c8e2d7a" providerId="ADAL" clId="{EB5552DC-3AEA-4324-9AED-CBD3820337CB}" dt="2023-03-16T03:16:15.644" v="5768" actId="478"/>
          <ac:spMkLst>
            <pc:docMk/>
            <pc:sldMk cId="3882103765" sldId="1328"/>
            <ac:spMk id="83" creationId="{572C2075-9563-B429-8ACE-2732ADEF8AFA}"/>
          </ac:spMkLst>
        </pc:spChg>
        <pc:spChg chg="del mod">
          <ac:chgData name="小野塚 亮" userId="d68dc11d-8207-4b66-b42f-cc6e3c8e2d7a" providerId="ADAL" clId="{EB5552DC-3AEA-4324-9AED-CBD3820337CB}" dt="2023-03-16T03:16:32.429" v="5773" actId="478"/>
          <ac:spMkLst>
            <pc:docMk/>
            <pc:sldMk cId="3882103765" sldId="1328"/>
            <ac:spMk id="84" creationId="{E285BAAE-802C-CB8B-4318-EA8B48E85AAE}"/>
          </ac:spMkLst>
        </pc:spChg>
        <pc:spChg chg="del mod">
          <ac:chgData name="小野塚 亮" userId="d68dc11d-8207-4b66-b42f-cc6e3c8e2d7a" providerId="ADAL" clId="{EB5552DC-3AEA-4324-9AED-CBD3820337CB}" dt="2023-03-16T03:16:32.429" v="5773" actId="478"/>
          <ac:spMkLst>
            <pc:docMk/>
            <pc:sldMk cId="3882103765" sldId="1328"/>
            <ac:spMk id="85" creationId="{09CE9A02-FF3B-6327-4A9A-0104650E5F59}"/>
          </ac:spMkLst>
        </pc:spChg>
        <pc:spChg chg="del mod">
          <ac:chgData name="小野塚 亮" userId="d68dc11d-8207-4b66-b42f-cc6e3c8e2d7a" providerId="ADAL" clId="{EB5552DC-3AEA-4324-9AED-CBD3820337CB}" dt="2023-03-16T03:16:32.429" v="5773" actId="478"/>
          <ac:spMkLst>
            <pc:docMk/>
            <pc:sldMk cId="3882103765" sldId="1328"/>
            <ac:spMk id="86" creationId="{F7BDD1D3-A14F-440E-3212-26C47B0BF4A5}"/>
          </ac:spMkLst>
        </pc:spChg>
        <pc:spChg chg="mod">
          <ac:chgData name="小野塚 亮" userId="d68dc11d-8207-4b66-b42f-cc6e3c8e2d7a" providerId="ADAL" clId="{EB5552DC-3AEA-4324-9AED-CBD3820337CB}" dt="2023-03-16T03:17:38.174" v="5808" actId="1076"/>
          <ac:spMkLst>
            <pc:docMk/>
            <pc:sldMk cId="3882103765" sldId="1328"/>
            <ac:spMk id="87" creationId="{5F4A5DE0-92BE-E418-912F-303C4313CE33}"/>
          </ac:spMkLst>
        </pc:spChg>
        <pc:spChg chg="mod">
          <ac:chgData name="小野塚 亮" userId="d68dc11d-8207-4b66-b42f-cc6e3c8e2d7a" providerId="ADAL" clId="{EB5552DC-3AEA-4324-9AED-CBD3820337CB}" dt="2023-03-16T04:33:44.010" v="6224" actId="1038"/>
          <ac:spMkLst>
            <pc:docMk/>
            <pc:sldMk cId="3882103765" sldId="1328"/>
            <ac:spMk id="88" creationId="{D8563E7F-743D-78A3-389F-34363E6FFF3B}"/>
          </ac:spMkLst>
        </pc:spChg>
        <pc:spChg chg="mod">
          <ac:chgData name="小野塚 亮" userId="d68dc11d-8207-4b66-b42f-cc6e3c8e2d7a" providerId="ADAL" clId="{EB5552DC-3AEA-4324-9AED-CBD3820337CB}" dt="2023-03-16T03:17:38.174" v="5808" actId="1076"/>
          <ac:spMkLst>
            <pc:docMk/>
            <pc:sldMk cId="3882103765" sldId="1328"/>
            <ac:spMk id="89" creationId="{69C915D6-9014-983D-DF9B-2040294AB7CE}"/>
          </ac:spMkLst>
        </pc:spChg>
        <pc:spChg chg="mod">
          <ac:chgData name="小野塚 亮" userId="d68dc11d-8207-4b66-b42f-cc6e3c8e2d7a" providerId="ADAL" clId="{EB5552DC-3AEA-4324-9AED-CBD3820337CB}" dt="2023-03-16T04:33:51.621" v="6226" actId="1076"/>
          <ac:spMkLst>
            <pc:docMk/>
            <pc:sldMk cId="3882103765" sldId="1328"/>
            <ac:spMk id="90" creationId="{E6A89B5A-407E-56B7-F629-81882E392AE4}"/>
          </ac:spMkLst>
        </pc:spChg>
        <pc:spChg chg="mod">
          <ac:chgData name="小野塚 亮" userId="d68dc11d-8207-4b66-b42f-cc6e3c8e2d7a" providerId="ADAL" clId="{EB5552DC-3AEA-4324-9AED-CBD3820337CB}" dt="2023-03-16T02:28:21.243" v="5238" actId="207"/>
          <ac:spMkLst>
            <pc:docMk/>
            <pc:sldMk cId="3882103765" sldId="1328"/>
            <ac:spMk id="91" creationId="{8CAF3DEA-04A6-A016-17D2-3309668724E9}"/>
          </ac:spMkLst>
        </pc:spChg>
        <pc:spChg chg="del">
          <ac:chgData name="小野塚 亮" userId="d68dc11d-8207-4b66-b42f-cc6e3c8e2d7a" providerId="ADAL" clId="{EB5552DC-3AEA-4324-9AED-CBD3820337CB}" dt="2023-03-15T12:11:37.708" v="23" actId="478"/>
          <ac:spMkLst>
            <pc:docMk/>
            <pc:sldMk cId="3882103765" sldId="1328"/>
            <ac:spMk id="92" creationId="{2D497B6F-14F9-12E7-E2D0-F67302B8569D}"/>
          </ac:spMkLst>
        </pc:spChg>
        <pc:spChg chg="del">
          <ac:chgData name="小野塚 亮" userId="d68dc11d-8207-4b66-b42f-cc6e3c8e2d7a" providerId="ADAL" clId="{EB5552DC-3AEA-4324-9AED-CBD3820337CB}" dt="2023-03-15T12:11:37.708" v="23" actId="478"/>
          <ac:spMkLst>
            <pc:docMk/>
            <pc:sldMk cId="3882103765" sldId="1328"/>
            <ac:spMk id="93" creationId="{45EC0DAD-5684-A994-F6A3-82AAD778443D}"/>
          </ac:spMkLst>
        </pc:spChg>
        <pc:cxnChg chg="add mod">
          <ac:chgData name="小野塚 亮" userId="d68dc11d-8207-4b66-b42f-cc6e3c8e2d7a" providerId="ADAL" clId="{EB5552DC-3AEA-4324-9AED-CBD3820337CB}" dt="2023-03-16T03:17:43.336" v="5810" actId="14100"/>
          <ac:cxnSpMkLst>
            <pc:docMk/>
            <pc:sldMk cId="3882103765" sldId="1328"/>
            <ac:cxnSpMk id="21" creationId="{93A6483D-F14F-F932-0C18-66CB8494660B}"/>
          </ac:cxnSpMkLst>
        </pc:cxnChg>
        <pc:cxnChg chg="add mod">
          <ac:chgData name="小野塚 亮" userId="d68dc11d-8207-4b66-b42f-cc6e3c8e2d7a" providerId="ADAL" clId="{EB5552DC-3AEA-4324-9AED-CBD3820337CB}" dt="2023-03-16T03:17:45.512" v="5811" actId="14100"/>
          <ac:cxnSpMkLst>
            <pc:docMk/>
            <pc:sldMk cId="3882103765" sldId="1328"/>
            <ac:cxnSpMk id="22" creationId="{870841C0-0D1C-27E9-01CA-18D729098200}"/>
          </ac:cxnSpMkLst>
        </pc:cxnChg>
        <pc:cxnChg chg="add mod">
          <ac:chgData name="小野塚 亮" userId="d68dc11d-8207-4b66-b42f-cc6e3c8e2d7a" providerId="ADAL" clId="{EB5552DC-3AEA-4324-9AED-CBD3820337CB}" dt="2023-03-15T14:33:04.425" v="2416" actId="571"/>
          <ac:cxnSpMkLst>
            <pc:docMk/>
            <pc:sldMk cId="3882103765" sldId="1328"/>
            <ac:cxnSpMk id="24" creationId="{8D6F0AB4-6F36-2A1C-9E67-2ECB68EB7AE1}"/>
          </ac:cxnSpMkLst>
        </pc:cxnChg>
        <pc:cxnChg chg="add mod">
          <ac:chgData name="小野塚 亮" userId="d68dc11d-8207-4b66-b42f-cc6e3c8e2d7a" providerId="ADAL" clId="{EB5552DC-3AEA-4324-9AED-CBD3820337CB}" dt="2023-03-15T14:33:04.425" v="2416" actId="571"/>
          <ac:cxnSpMkLst>
            <pc:docMk/>
            <pc:sldMk cId="3882103765" sldId="1328"/>
            <ac:cxnSpMk id="26" creationId="{32258D2D-5E05-CBC8-514C-8AE81E408052}"/>
          </ac:cxnSpMkLst>
        </pc:cxnChg>
      </pc:sldChg>
      <pc:sldChg chg="del">
        <pc:chgData name="小野塚 亮" userId="d68dc11d-8207-4b66-b42f-cc6e3c8e2d7a" providerId="ADAL" clId="{EB5552DC-3AEA-4324-9AED-CBD3820337CB}" dt="2023-03-15T12:23:59.132" v="565" actId="47"/>
        <pc:sldMkLst>
          <pc:docMk/>
          <pc:sldMk cId="4240705403" sldId="1329"/>
        </pc:sldMkLst>
      </pc:sldChg>
      <pc:sldChg chg="del">
        <pc:chgData name="小野塚 亮" userId="d68dc11d-8207-4b66-b42f-cc6e3c8e2d7a" providerId="ADAL" clId="{EB5552DC-3AEA-4324-9AED-CBD3820337CB}" dt="2023-03-15T12:35:44.728" v="1327" actId="47"/>
        <pc:sldMkLst>
          <pc:docMk/>
          <pc:sldMk cId="2700022280" sldId="1330"/>
        </pc:sldMkLst>
      </pc:sldChg>
      <pc:sldChg chg="del">
        <pc:chgData name="小野塚 亮" userId="d68dc11d-8207-4b66-b42f-cc6e3c8e2d7a" providerId="ADAL" clId="{EB5552DC-3AEA-4324-9AED-CBD3820337CB}" dt="2023-03-15T12:40:38.577" v="1447" actId="47"/>
        <pc:sldMkLst>
          <pc:docMk/>
          <pc:sldMk cId="858846254" sldId="1331"/>
        </pc:sldMkLst>
      </pc:sldChg>
      <pc:sldChg chg="del">
        <pc:chgData name="小野塚 亮" userId="d68dc11d-8207-4b66-b42f-cc6e3c8e2d7a" providerId="ADAL" clId="{EB5552DC-3AEA-4324-9AED-CBD3820337CB}" dt="2023-03-15T12:43:00.444" v="1464" actId="47"/>
        <pc:sldMkLst>
          <pc:docMk/>
          <pc:sldMk cId="1794607074" sldId="1332"/>
        </pc:sldMkLst>
      </pc:sldChg>
      <pc:sldChg chg="addSp delSp modSp mod">
        <pc:chgData name="小野塚 亮" userId="d68dc11d-8207-4b66-b42f-cc6e3c8e2d7a" providerId="ADAL" clId="{EB5552DC-3AEA-4324-9AED-CBD3820337CB}" dt="2023-03-16T02:53:38.559" v="5645" actId="1076"/>
        <pc:sldMkLst>
          <pc:docMk/>
          <pc:sldMk cId="4073773566" sldId="1333"/>
        </pc:sldMkLst>
        <pc:spChg chg="mod">
          <ac:chgData name="小野塚 亮" userId="d68dc11d-8207-4b66-b42f-cc6e3c8e2d7a" providerId="ADAL" clId="{EB5552DC-3AEA-4324-9AED-CBD3820337CB}" dt="2023-03-16T02:47:41.162" v="5453" actId="20577"/>
          <ac:spMkLst>
            <pc:docMk/>
            <pc:sldMk cId="4073773566" sldId="1333"/>
            <ac:spMk id="2" creationId="{3F33CC1F-361E-BC3A-86EE-6ACCF1635D25}"/>
          </ac:spMkLst>
        </pc:spChg>
        <pc:spChg chg="add del mod ord">
          <ac:chgData name="小野塚 亮" userId="d68dc11d-8207-4b66-b42f-cc6e3c8e2d7a" providerId="ADAL" clId="{EB5552DC-3AEA-4324-9AED-CBD3820337CB}" dt="2023-03-16T02:27:02.574" v="5232" actId="207"/>
          <ac:spMkLst>
            <pc:docMk/>
            <pc:sldMk cId="4073773566" sldId="1333"/>
            <ac:spMk id="3" creationId="{FF2D9429-5F8D-5FE3-FFF6-FAC40E95BB65}"/>
          </ac:spMkLst>
        </pc:spChg>
        <pc:spChg chg="add del mod ord">
          <ac:chgData name="小野塚 亮" userId="d68dc11d-8207-4b66-b42f-cc6e3c8e2d7a" providerId="ADAL" clId="{EB5552DC-3AEA-4324-9AED-CBD3820337CB}" dt="2023-03-15T13:57:39.036" v="1902" actId="478"/>
          <ac:spMkLst>
            <pc:docMk/>
            <pc:sldMk cId="4073773566" sldId="1333"/>
            <ac:spMk id="6" creationId="{2A905BA2-B8A2-E196-AA25-C0E16D008B47}"/>
          </ac:spMkLst>
        </pc:spChg>
        <pc:spChg chg="add mod">
          <ac:chgData name="小野塚 亮" userId="d68dc11d-8207-4b66-b42f-cc6e3c8e2d7a" providerId="ADAL" clId="{EB5552DC-3AEA-4324-9AED-CBD3820337CB}" dt="2023-03-16T02:49:58.055" v="5620" actId="20577"/>
          <ac:spMkLst>
            <pc:docMk/>
            <pc:sldMk cId="4073773566" sldId="1333"/>
            <ac:spMk id="6" creationId="{A8DC2D06-CE9C-1B5F-A9E0-86EE773DB426}"/>
          </ac:spMkLst>
        </pc:spChg>
        <pc:spChg chg="mod">
          <ac:chgData name="小野塚 亮" userId="d68dc11d-8207-4b66-b42f-cc6e3c8e2d7a" providerId="ADAL" clId="{EB5552DC-3AEA-4324-9AED-CBD3820337CB}" dt="2023-03-16T02:27:02.574" v="5232" actId="207"/>
          <ac:spMkLst>
            <pc:docMk/>
            <pc:sldMk cId="4073773566" sldId="1333"/>
            <ac:spMk id="7" creationId="{00000000-0000-0000-0000-000000000000}"/>
          </ac:spMkLst>
        </pc:spChg>
        <pc:spChg chg="mod">
          <ac:chgData name="小野塚 亮" userId="d68dc11d-8207-4b66-b42f-cc6e3c8e2d7a" providerId="ADAL" clId="{EB5552DC-3AEA-4324-9AED-CBD3820337CB}" dt="2023-03-16T02:27:02.574" v="5232" actId="207"/>
          <ac:spMkLst>
            <pc:docMk/>
            <pc:sldMk cId="4073773566" sldId="1333"/>
            <ac:spMk id="8" creationId="{00000000-0000-0000-0000-000000000000}"/>
          </ac:spMkLst>
        </pc:spChg>
        <pc:spChg chg="add del mod">
          <ac:chgData name="小野塚 亮" userId="d68dc11d-8207-4b66-b42f-cc6e3c8e2d7a" providerId="ADAL" clId="{EB5552DC-3AEA-4324-9AED-CBD3820337CB}" dt="2023-03-16T02:48:19.055" v="5505" actId="478"/>
          <ac:spMkLst>
            <pc:docMk/>
            <pc:sldMk cId="4073773566" sldId="1333"/>
            <ac:spMk id="9" creationId="{0B745E28-AAAD-49CC-8AE2-EEC2A50C86B1}"/>
          </ac:spMkLst>
        </pc:spChg>
        <pc:spChg chg="add del mod">
          <ac:chgData name="小野塚 亮" userId="d68dc11d-8207-4b66-b42f-cc6e3c8e2d7a" providerId="ADAL" clId="{EB5552DC-3AEA-4324-9AED-CBD3820337CB}" dt="2023-03-15T14:02:35.078" v="1933"/>
          <ac:spMkLst>
            <pc:docMk/>
            <pc:sldMk cId="4073773566" sldId="1333"/>
            <ac:spMk id="9" creationId="{DA6F5B51-2BC5-2A86-136F-9B6A1F0D0F37}"/>
          </ac:spMkLst>
        </pc:spChg>
        <pc:spChg chg="add mod">
          <ac:chgData name="小野塚 亮" userId="d68dc11d-8207-4b66-b42f-cc6e3c8e2d7a" providerId="ADAL" clId="{EB5552DC-3AEA-4324-9AED-CBD3820337CB}" dt="2023-03-16T02:52:58.270" v="5641" actId="1076"/>
          <ac:spMkLst>
            <pc:docMk/>
            <pc:sldMk cId="4073773566" sldId="1333"/>
            <ac:spMk id="10" creationId="{5C77C584-50DC-8EC0-AEA0-D6C3F0922713}"/>
          </ac:spMkLst>
        </pc:spChg>
        <pc:spChg chg="add del mod">
          <ac:chgData name="小野塚 亮" userId="d68dc11d-8207-4b66-b42f-cc6e3c8e2d7a" providerId="ADAL" clId="{EB5552DC-3AEA-4324-9AED-CBD3820337CB}" dt="2023-03-16T02:51:46.681" v="5630" actId="478"/>
          <ac:spMkLst>
            <pc:docMk/>
            <pc:sldMk cId="4073773566" sldId="1333"/>
            <ac:spMk id="11" creationId="{28C587F0-D33E-DED4-A247-CA7452DB2E95}"/>
          </ac:spMkLst>
        </pc:spChg>
        <pc:spChg chg="add mod">
          <ac:chgData name="小野塚 亮" userId="d68dc11d-8207-4b66-b42f-cc6e3c8e2d7a" providerId="ADAL" clId="{EB5552DC-3AEA-4324-9AED-CBD3820337CB}" dt="2023-03-16T02:53:38.559" v="5645" actId="1076"/>
          <ac:spMkLst>
            <pc:docMk/>
            <pc:sldMk cId="4073773566" sldId="1333"/>
            <ac:spMk id="12" creationId="{74B75553-BA57-938C-B118-EE72488CF1AE}"/>
          </ac:spMkLst>
        </pc:spChg>
        <pc:spChg chg="add mod">
          <ac:chgData name="小野塚 亮" userId="d68dc11d-8207-4b66-b42f-cc6e3c8e2d7a" providerId="ADAL" clId="{EB5552DC-3AEA-4324-9AED-CBD3820337CB}" dt="2023-03-16T02:53:15.046" v="5642" actId="208"/>
          <ac:spMkLst>
            <pc:docMk/>
            <pc:sldMk cId="4073773566" sldId="1333"/>
            <ac:spMk id="13" creationId="{724DAF6E-E0D5-5CF0-2EB0-AAC69E69C523}"/>
          </ac:spMkLst>
        </pc:spChg>
      </pc:sldChg>
      <pc:sldChg chg="del">
        <pc:chgData name="小野塚 亮" userId="d68dc11d-8207-4b66-b42f-cc6e3c8e2d7a" providerId="ADAL" clId="{EB5552DC-3AEA-4324-9AED-CBD3820337CB}" dt="2023-03-15T12:23:58.007" v="564" actId="47"/>
        <pc:sldMkLst>
          <pc:docMk/>
          <pc:sldMk cId="2572166328" sldId="1334"/>
        </pc:sldMkLst>
      </pc:sldChg>
      <pc:sldChg chg="addSp delSp modSp add mod">
        <pc:chgData name="小野塚 亮" userId="d68dc11d-8207-4b66-b42f-cc6e3c8e2d7a" providerId="ADAL" clId="{EB5552DC-3AEA-4324-9AED-CBD3820337CB}" dt="2023-03-16T05:27:20.237" v="7606" actId="20577"/>
        <pc:sldMkLst>
          <pc:docMk/>
          <pc:sldMk cId="3484195786" sldId="1334"/>
        </pc:sldMkLst>
        <pc:spChg chg="mod">
          <ac:chgData name="小野塚 亮" userId="d68dc11d-8207-4b66-b42f-cc6e3c8e2d7a" providerId="ADAL" clId="{EB5552DC-3AEA-4324-9AED-CBD3820337CB}" dt="2023-03-15T15:13:15.324" v="4050" actId="1076"/>
          <ac:spMkLst>
            <pc:docMk/>
            <pc:sldMk cId="3484195786" sldId="1334"/>
            <ac:spMk id="2" creationId="{6318BE19-D022-D747-0E51-CC1D4B64E6E8}"/>
          </ac:spMkLst>
        </pc:spChg>
        <pc:spChg chg="add del">
          <ac:chgData name="小野塚 亮" userId="d68dc11d-8207-4b66-b42f-cc6e3c8e2d7a" providerId="ADAL" clId="{EB5552DC-3AEA-4324-9AED-CBD3820337CB}" dt="2023-03-15T12:25:45.081" v="575" actId="478"/>
          <ac:spMkLst>
            <pc:docMk/>
            <pc:sldMk cId="3484195786" sldId="1334"/>
            <ac:spMk id="3" creationId="{0CAEAE5C-C3C6-1898-0C96-83A47BD201F0}"/>
          </ac:spMkLst>
        </pc:spChg>
        <pc:spChg chg="add mod">
          <ac:chgData name="小野塚 亮" userId="d68dc11d-8207-4b66-b42f-cc6e3c8e2d7a" providerId="ADAL" clId="{EB5552DC-3AEA-4324-9AED-CBD3820337CB}" dt="2023-03-16T04:26:47.646" v="6049" actId="1037"/>
          <ac:spMkLst>
            <pc:docMk/>
            <pc:sldMk cId="3484195786" sldId="1334"/>
            <ac:spMk id="3" creationId="{90E2258E-A205-6CC9-EF38-25512AA662B9}"/>
          </ac:spMkLst>
        </pc:spChg>
        <pc:spChg chg="mod">
          <ac:chgData name="小野塚 亮" userId="d68dc11d-8207-4b66-b42f-cc6e3c8e2d7a" providerId="ADAL" clId="{EB5552DC-3AEA-4324-9AED-CBD3820337CB}" dt="2023-03-16T02:28:27.868" v="5239" actId="207"/>
          <ac:spMkLst>
            <pc:docMk/>
            <pc:sldMk cId="3484195786" sldId="1334"/>
            <ac:spMk id="6" creationId="{932B5788-D331-D72F-5E08-6D9B74FFDFDA}"/>
          </ac:spMkLst>
        </pc:spChg>
        <pc:spChg chg="mod">
          <ac:chgData name="小野塚 亮" userId="d68dc11d-8207-4b66-b42f-cc6e3c8e2d7a" providerId="ADAL" clId="{EB5552DC-3AEA-4324-9AED-CBD3820337CB}" dt="2023-03-16T02:28:27.868" v="5239" actId="207"/>
          <ac:spMkLst>
            <pc:docMk/>
            <pc:sldMk cId="3484195786" sldId="1334"/>
            <ac:spMk id="7" creationId="{370DC00D-03F2-F651-72E7-DC6796D18447}"/>
          </ac:spMkLst>
        </pc:spChg>
        <pc:spChg chg="add mod">
          <ac:chgData name="小野塚 亮" userId="d68dc11d-8207-4b66-b42f-cc6e3c8e2d7a" providerId="ADAL" clId="{EB5552DC-3AEA-4324-9AED-CBD3820337CB}" dt="2023-03-16T04:27:24.794" v="6078" actId="552"/>
          <ac:spMkLst>
            <pc:docMk/>
            <pc:sldMk cId="3484195786" sldId="1334"/>
            <ac:spMk id="8" creationId="{7ED1F501-9C17-286E-254C-508A4F634963}"/>
          </ac:spMkLst>
        </pc:spChg>
        <pc:spChg chg="del">
          <ac:chgData name="小野塚 亮" userId="d68dc11d-8207-4b66-b42f-cc6e3c8e2d7a" providerId="ADAL" clId="{EB5552DC-3AEA-4324-9AED-CBD3820337CB}" dt="2023-03-15T12:25:39.845" v="573" actId="478"/>
          <ac:spMkLst>
            <pc:docMk/>
            <pc:sldMk cId="3484195786" sldId="1334"/>
            <ac:spMk id="8" creationId="{FA359096-E322-DBF9-9339-3B3A2B3A41CF}"/>
          </ac:spMkLst>
        </pc:spChg>
        <pc:spChg chg="add del mod">
          <ac:chgData name="小野塚 亮" userId="d68dc11d-8207-4b66-b42f-cc6e3c8e2d7a" providerId="ADAL" clId="{EB5552DC-3AEA-4324-9AED-CBD3820337CB}" dt="2023-03-16T03:38:41.278" v="5866" actId="478"/>
          <ac:spMkLst>
            <pc:docMk/>
            <pc:sldMk cId="3484195786" sldId="1334"/>
            <ac:spMk id="9" creationId="{273A8161-D353-38E8-EA3B-3EFAF8463CE3}"/>
          </ac:spMkLst>
        </pc:spChg>
        <pc:spChg chg="del">
          <ac:chgData name="小野塚 亮" userId="d68dc11d-8207-4b66-b42f-cc6e3c8e2d7a" providerId="ADAL" clId="{EB5552DC-3AEA-4324-9AED-CBD3820337CB}" dt="2023-03-15T12:25:39.845" v="573" actId="478"/>
          <ac:spMkLst>
            <pc:docMk/>
            <pc:sldMk cId="3484195786" sldId="1334"/>
            <ac:spMk id="9" creationId="{7E9CD841-0DB1-8E83-FD9F-A5D24ECDD6D0}"/>
          </ac:spMkLst>
        </pc:spChg>
        <pc:spChg chg="del">
          <ac:chgData name="小野塚 亮" userId="d68dc11d-8207-4b66-b42f-cc6e3c8e2d7a" providerId="ADAL" clId="{EB5552DC-3AEA-4324-9AED-CBD3820337CB}" dt="2023-03-15T12:25:39.845" v="573" actId="478"/>
          <ac:spMkLst>
            <pc:docMk/>
            <pc:sldMk cId="3484195786" sldId="1334"/>
            <ac:spMk id="10" creationId="{AE198223-BB42-2725-1A2C-B539037EEEA5}"/>
          </ac:spMkLst>
        </pc:spChg>
        <pc:spChg chg="add del mod">
          <ac:chgData name="小野塚 亮" userId="d68dc11d-8207-4b66-b42f-cc6e3c8e2d7a" providerId="ADAL" clId="{EB5552DC-3AEA-4324-9AED-CBD3820337CB}" dt="2023-03-16T03:38:41.278" v="5866" actId="478"/>
          <ac:spMkLst>
            <pc:docMk/>
            <pc:sldMk cId="3484195786" sldId="1334"/>
            <ac:spMk id="10" creationId="{D5B57CC1-65D5-CB82-8758-4791D6EF8300}"/>
          </ac:spMkLst>
        </pc:spChg>
        <pc:spChg chg="add mod">
          <ac:chgData name="小野塚 亮" userId="d68dc11d-8207-4b66-b42f-cc6e3c8e2d7a" providerId="ADAL" clId="{EB5552DC-3AEA-4324-9AED-CBD3820337CB}" dt="2023-03-16T04:26:58.286" v="6072" actId="1037"/>
          <ac:spMkLst>
            <pc:docMk/>
            <pc:sldMk cId="3484195786" sldId="1334"/>
            <ac:spMk id="11" creationId="{4B3CD7EB-FDB5-BFAD-DBD0-104147332728}"/>
          </ac:spMkLst>
        </pc:spChg>
        <pc:spChg chg="del">
          <ac:chgData name="小野塚 亮" userId="d68dc11d-8207-4b66-b42f-cc6e3c8e2d7a" providerId="ADAL" clId="{EB5552DC-3AEA-4324-9AED-CBD3820337CB}" dt="2023-03-15T12:25:39.845" v="573" actId="478"/>
          <ac:spMkLst>
            <pc:docMk/>
            <pc:sldMk cId="3484195786" sldId="1334"/>
            <ac:spMk id="11" creationId="{A564DDF2-7090-9FDF-C93F-BC8C13F7E1B0}"/>
          </ac:spMkLst>
        </pc:spChg>
        <pc:spChg chg="del">
          <ac:chgData name="小野塚 亮" userId="d68dc11d-8207-4b66-b42f-cc6e3c8e2d7a" providerId="ADAL" clId="{EB5552DC-3AEA-4324-9AED-CBD3820337CB}" dt="2023-03-15T12:25:39.845" v="573" actId="478"/>
          <ac:spMkLst>
            <pc:docMk/>
            <pc:sldMk cId="3484195786" sldId="1334"/>
            <ac:spMk id="12" creationId="{3ED03623-6642-B182-7039-90CC6BD56031}"/>
          </ac:spMkLst>
        </pc:spChg>
        <pc:spChg chg="add mod">
          <ac:chgData name="小野塚 亮" userId="d68dc11d-8207-4b66-b42f-cc6e3c8e2d7a" providerId="ADAL" clId="{EB5552DC-3AEA-4324-9AED-CBD3820337CB}" dt="2023-03-16T04:24:07.284" v="5997" actId="1076"/>
          <ac:spMkLst>
            <pc:docMk/>
            <pc:sldMk cId="3484195786" sldId="1334"/>
            <ac:spMk id="12" creationId="{8D2A8A45-BF14-A5EE-355C-34B36641CB3E}"/>
          </ac:spMkLst>
        </pc:spChg>
        <pc:spChg chg="add del mod">
          <ac:chgData name="小野塚 亮" userId="d68dc11d-8207-4b66-b42f-cc6e3c8e2d7a" providerId="ADAL" clId="{EB5552DC-3AEA-4324-9AED-CBD3820337CB}" dt="2023-03-16T03:38:30.494" v="5863" actId="478"/>
          <ac:spMkLst>
            <pc:docMk/>
            <pc:sldMk cId="3484195786" sldId="1334"/>
            <ac:spMk id="13" creationId="{01663A28-ABC1-7F88-A099-B9170DA99BE8}"/>
          </ac:spMkLst>
        </pc:spChg>
        <pc:spChg chg="add del mod">
          <ac:chgData name="小野塚 亮" userId="d68dc11d-8207-4b66-b42f-cc6e3c8e2d7a" providerId="ADAL" clId="{EB5552DC-3AEA-4324-9AED-CBD3820337CB}" dt="2023-03-15T14:50:38.905" v="3301" actId="478"/>
          <ac:spMkLst>
            <pc:docMk/>
            <pc:sldMk cId="3484195786" sldId="1334"/>
            <ac:spMk id="13" creationId="{A46798B6-CAF1-57BC-BB94-967D356A61D9}"/>
          </ac:spMkLst>
        </pc:spChg>
        <pc:spChg chg="add del mod">
          <ac:chgData name="小野塚 亮" userId="d68dc11d-8207-4b66-b42f-cc6e3c8e2d7a" providerId="ADAL" clId="{EB5552DC-3AEA-4324-9AED-CBD3820337CB}" dt="2023-03-16T03:38:30.494" v="5863" actId="478"/>
          <ac:spMkLst>
            <pc:docMk/>
            <pc:sldMk cId="3484195786" sldId="1334"/>
            <ac:spMk id="14" creationId="{7367BA6F-4429-2E45-F974-9ABFB700FB90}"/>
          </ac:spMkLst>
        </pc:spChg>
        <pc:spChg chg="add del mod">
          <ac:chgData name="小野塚 亮" userId="d68dc11d-8207-4b66-b42f-cc6e3c8e2d7a" providerId="ADAL" clId="{EB5552DC-3AEA-4324-9AED-CBD3820337CB}" dt="2023-03-15T14:50:38.905" v="3301" actId="478"/>
          <ac:spMkLst>
            <pc:docMk/>
            <pc:sldMk cId="3484195786" sldId="1334"/>
            <ac:spMk id="14" creationId="{AB73DAAA-92A0-C484-D075-51DC4C798B9F}"/>
          </ac:spMkLst>
        </pc:spChg>
        <pc:spChg chg="add del mod">
          <ac:chgData name="小野塚 亮" userId="d68dc11d-8207-4b66-b42f-cc6e3c8e2d7a" providerId="ADAL" clId="{EB5552DC-3AEA-4324-9AED-CBD3820337CB}" dt="2023-03-16T03:38:30.494" v="5863" actId="478"/>
          <ac:spMkLst>
            <pc:docMk/>
            <pc:sldMk cId="3484195786" sldId="1334"/>
            <ac:spMk id="15" creationId="{D0F716B6-352C-EC8D-E32A-D1B4B9279031}"/>
          </ac:spMkLst>
        </pc:spChg>
        <pc:spChg chg="add del mod">
          <ac:chgData name="小野塚 亮" userId="d68dc11d-8207-4b66-b42f-cc6e3c8e2d7a" providerId="ADAL" clId="{EB5552DC-3AEA-4324-9AED-CBD3820337CB}" dt="2023-03-15T14:40:03.188" v="2746" actId="478"/>
          <ac:spMkLst>
            <pc:docMk/>
            <pc:sldMk cId="3484195786" sldId="1334"/>
            <ac:spMk id="15" creationId="{E20389F1-1C07-36DE-AC51-738ACE766CF4}"/>
          </ac:spMkLst>
        </pc:spChg>
        <pc:spChg chg="add del mod">
          <ac:chgData name="小野塚 亮" userId="d68dc11d-8207-4b66-b42f-cc6e3c8e2d7a" providerId="ADAL" clId="{EB5552DC-3AEA-4324-9AED-CBD3820337CB}" dt="2023-03-16T04:15:24.778" v="5883" actId="1036"/>
          <ac:spMkLst>
            <pc:docMk/>
            <pc:sldMk cId="3484195786" sldId="1334"/>
            <ac:spMk id="16" creationId="{D8B10F05-6336-B5CC-7E99-D20AD1DF14D4}"/>
          </ac:spMkLst>
        </pc:spChg>
        <pc:spChg chg="add del mod">
          <ac:chgData name="小野塚 亮" userId="d68dc11d-8207-4b66-b42f-cc6e3c8e2d7a" providerId="ADAL" clId="{EB5552DC-3AEA-4324-9AED-CBD3820337CB}" dt="2023-03-15T14:50:38.905" v="3301" actId="478"/>
          <ac:spMkLst>
            <pc:docMk/>
            <pc:sldMk cId="3484195786" sldId="1334"/>
            <ac:spMk id="17" creationId="{04577706-7D45-2B4E-8D78-6F63B3EF4E99}"/>
          </ac:spMkLst>
        </pc:spChg>
        <pc:spChg chg="add del mod">
          <ac:chgData name="小野塚 亮" userId="d68dc11d-8207-4b66-b42f-cc6e3c8e2d7a" providerId="ADAL" clId="{EB5552DC-3AEA-4324-9AED-CBD3820337CB}" dt="2023-03-16T03:35:55.994" v="5841" actId="478"/>
          <ac:spMkLst>
            <pc:docMk/>
            <pc:sldMk cId="3484195786" sldId="1334"/>
            <ac:spMk id="17" creationId="{3B90526F-486C-6D93-DC9F-6E0A898A4BEE}"/>
          </ac:spMkLst>
        </pc:spChg>
        <pc:spChg chg="add del mod">
          <ac:chgData name="小野塚 亮" userId="d68dc11d-8207-4b66-b42f-cc6e3c8e2d7a" providerId="ADAL" clId="{EB5552DC-3AEA-4324-9AED-CBD3820337CB}" dt="2023-03-16T03:38:30.494" v="5863" actId="478"/>
          <ac:spMkLst>
            <pc:docMk/>
            <pc:sldMk cId="3484195786" sldId="1334"/>
            <ac:spMk id="18" creationId="{B48159AE-533B-870B-85DA-ACED3D858283}"/>
          </ac:spMkLst>
        </pc:spChg>
        <pc:spChg chg="add del">
          <ac:chgData name="小野塚 亮" userId="d68dc11d-8207-4b66-b42f-cc6e3c8e2d7a" providerId="ADAL" clId="{EB5552DC-3AEA-4324-9AED-CBD3820337CB}" dt="2023-03-15T12:25:39.845" v="573" actId="478"/>
          <ac:spMkLst>
            <pc:docMk/>
            <pc:sldMk cId="3484195786" sldId="1334"/>
            <ac:spMk id="18" creationId="{FD20D59D-4033-EB5D-F2B3-98416A50945C}"/>
          </ac:spMkLst>
        </pc:spChg>
        <pc:spChg chg="add del mod">
          <ac:chgData name="小野塚 亮" userId="d68dc11d-8207-4b66-b42f-cc6e3c8e2d7a" providerId="ADAL" clId="{EB5552DC-3AEA-4324-9AED-CBD3820337CB}" dt="2023-03-16T03:36:29.321" v="5847" actId="478"/>
          <ac:spMkLst>
            <pc:docMk/>
            <pc:sldMk cId="3484195786" sldId="1334"/>
            <ac:spMk id="19" creationId="{9EF3FDD0-FBAD-BD58-C6EE-3A98A7C9AB06}"/>
          </ac:spMkLst>
        </pc:spChg>
        <pc:spChg chg="add del mod">
          <ac:chgData name="小野塚 亮" userId="d68dc11d-8207-4b66-b42f-cc6e3c8e2d7a" providerId="ADAL" clId="{EB5552DC-3AEA-4324-9AED-CBD3820337CB}" dt="2023-03-15T14:50:38.905" v="3301" actId="478"/>
          <ac:spMkLst>
            <pc:docMk/>
            <pc:sldMk cId="3484195786" sldId="1334"/>
            <ac:spMk id="19" creationId="{B965A496-D1D9-3E95-3F20-B77B2179CE8C}"/>
          </ac:spMkLst>
        </pc:spChg>
        <pc:spChg chg="add mod">
          <ac:chgData name="小野塚 亮" userId="d68dc11d-8207-4b66-b42f-cc6e3c8e2d7a" providerId="ADAL" clId="{EB5552DC-3AEA-4324-9AED-CBD3820337CB}" dt="2023-03-16T04:15:24.778" v="5883" actId="1036"/>
          <ac:spMkLst>
            <pc:docMk/>
            <pc:sldMk cId="3484195786" sldId="1334"/>
            <ac:spMk id="20" creationId="{7BE64444-F94A-4346-4EC1-76270353EC4C}"/>
          </ac:spMkLst>
        </pc:spChg>
        <pc:spChg chg="add del mod">
          <ac:chgData name="小野塚 亮" userId="d68dc11d-8207-4b66-b42f-cc6e3c8e2d7a" providerId="ADAL" clId="{EB5552DC-3AEA-4324-9AED-CBD3820337CB}" dt="2023-03-16T03:36:29.321" v="5847" actId="478"/>
          <ac:spMkLst>
            <pc:docMk/>
            <pc:sldMk cId="3484195786" sldId="1334"/>
            <ac:spMk id="21" creationId="{3776621F-8EBC-4820-BE32-2673A84923E0}"/>
          </ac:spMkLst>
        </pc:spChg>
        <pc:spChg chg="add del mod">
          <ac:chgData name="小野塚 亮" userId="d68dc11d-8207-4b66-b42f-cc6e3c8e2d7a" providerId="ADAL" clId="{EB5552DC-3AEA-4324-9AED-CBD3820337CB}" dt="2023-03-15T12:29:18.502" v="808" actId="478"/>
          <ac:spMkLst>
            <pc:docMk/>
            <pc:sldMk cId="3484195786" sldId="1334"/>
            <ac:spMk id="21" creationId="{C8C0DA85-DC68-FD8F-87A2-D7DBA0B3449E}"/>
          </ac:spMkLst>
        </pc:spChg>
        <pc:spChg chg="add mod">
          <ac:chgData name="小野塚 亮" userId="d68dc11d-8207-4b66-b42f-cc6e3c8e2d7a" providerId="ADAL" clId="{EB5552DC-3AEA-4324-9AED-CBD3820337CB}" dt="2023-03-16T04:16:42.469" v="5900" actId="1035"/>
          <ac:spMkLst>
            <pc:docMk/>
            <pc:sldMk cId="3484195786" sldId="1334"/>
            <ac:spMk id="22" creationId="{2A792DDE-B412-591F-6BC7-537E196C7496}"/>
          </ac:spMkLst>
        </pc:spChg>
        <pc:spChg chg="add mod">
          <ac:chgData name="小野塚 亮" userId="d68dc11d-8207-4b66-b42f-cc6e3c8e2d7a" providerId="ADAL" clId="{EB5552DC-3AEA-4324-9AED-CBD3820337CB}" dt="2023-03-16T03:36:20.556" v="5845" actId="571"/>
          <ac:spMkLst>
            <pc:docMk/>
            <pc:sldMk cId="3484195786" sldId="1334"/>
            <ac:spMk id="23" creationId="{62CAA930-2ED9-AB13-1EED-0958F7ADB9A6}"/>
          </ac:spMkLst>
        </pc:spChg>
        <pc:spChg chg="add del">
          <ac:chgData name="小野塚 亮" userId="d68dc11d-8207-4b66-b42f-cc6e3c8e2d7a" providerId="ADAL" clId="{EB5552DC-3AEA-4324-9AED-CBD3820337CB}" dt="2023-03-15T12:25:39.845" v="573" actId="478"/>
          <ac:spMkLst>
            <pc:docMk/>
            <pc:sldMk cId="3484195786" sldId="1334"/>
            <ac:spMk id="23" creationId="{9694E2D1-12E4-EA72-DFA6-93070D98D126}"/>
          </ac:spMkLst>
        </pc:spChg>
        <pc:spChg chg="add del mod">
          <ac:chgData name="小野塚 亮" userId="d68dc11d-8207-4b66-b42f-cc6e3c8e2d7a" providerId="ADAL" clId="{EB5552DC-3AEA-4324-9AED-CBD3820337CB}" dt="2023-03-15T12:29:18.502" v="808" actId="478"/>
          <ac:spMkLst>
            <pc:docMk/>
            <pc:sldMk cId="3484195786" sldId="1334"/>
            <ac:spMk id="24" creationId="{C680FC8F-26EF-E911-ED27-89F704800B20}"/>
          </ac:spMkLst>
        </pc:spChg>
        <pc:spChg chg="add del mod">
          <ac:chgData name="小野塚 亮" userId="d68dc11d-8207-4b66-b42f-cc6e3c8e2d7a" providerId="ADAL" clId="{EB5552DC-3AEA-4324-9AED-CBD3820337CB}" dt="2023-03-16T03:38:30.494" v="5863" actId="478"/>
          <ac:spMkLst>
            <pc:docMk/>
            <pc:sldMk cId="3484195786" sldId="1334"/>
            <ac:spMk id="24" creationId="{DDF4A10F-0636-8702-4EED-F06C0E3EBA5F}"/>
          </ac:spMkLst>
        </pc:spChg>
        <pc:spChg chg="add del">
          <ac:chgData name="小野塚 亮" userId="d68dc11d-8207-4b66-b42f-cc6e3c8e2d7a" providerId="ADAL" clId="{EB5552DC-3AEA-4324-9AED-CBD3820337CB}" dt="2023-03-15T12:25:39.845" v="573" actId="478"/>
          <ac:spMkLst>
            <pc:docMk/>
            <pc:sldMk cId="3484195786" sldId="1334"/>
            <ac:spMk id="25" creationId="{981E0E0F-ADDF-C293-190B-190E49D087CB}"/>
          </ac:spMkLst>
        </pc:spChg>
        <pc:spChg chg="add del mod">
          <ac:chgData name="小野塚 亮" userId="d68dc11d-8207-4b66-b42f-cc6e3c8e2d7a" providerId="ADAL" clId="{EB5552DC-3AEA-4324-9AED-CBD3820337CB}" dt="2023-03-16T03:38:30.494" v="5863" actId="478"/>
          <ac:spMkLst>
            <pc:docMk/>
            <pc:sldMk cId="3484195786" sldId="1334"/>
            <ac:spMk id="25" creationId="{DC0F44B0-271F-E82C-ECFD-A2457FD82B74}"/>
          </ac:spMkLst>
        </pc:spChg>
        <pc:spChg chg="add del mod">
          <ac:chgData name="小野塚 亮" userId="d68dc11d-8207-4b66-b42f-cc6e3c8e2d7a" providerId="ADAL" clId="{EB5552DC-3AEA-4324-9AED-CBD3820337CB}" dt="2023-03-16T03:38:30.494" v="5863" actId="478"/>
          <ac:spMkLst>
            <pc:docMk/>
            <pc:sldMk cId="3484195786" sldId="1334"/>
            <ac:spMk id="26" creationId="{E6E814EF-7306-CF5A-AEED-CE7E555F23FE}"/>
          </ac:spMkLst>
        </pc:spChg>
        <pc:spChg chg="add del mod">
          <ac:chgData name="小野塚 亮" userId="d68dc11d-8207-4b66-b42f-cc6e3c8e2d7a" providerId="ADAL" clId="{EB5552DC-3AEA-4324-9AED-CBD3820337CB}" dt="2023-03-15T12:29:18.502" v="808" actId="478"/>
          <ac:spMkLst>
            <pc:docMk/>
            <pc:sldMk cId="3484195786" sldId="1334"/>
            <ac:spMk id="26" creationId="{F011AA7D-462F-CB85-A39E-1ED877A19D5E}"/>
          </ac:spMkLst>
        </pc:spChg>
        <pc:spChg chg="add del mod">
          <ac:chgData name="小野塚 亮" userId="d68dc11d-8207-4b66-b42f-cc6e3c8e2d7a" providerId="ADAL" clId="{EB5552DC-3AEA-4324-9AED-CBD3820337CB}" dt="2023-03-16T03:38:30.494" v="5863" actId="478"/>
          <ac:spMkLst>
            <pc:docMk/>
            <pc:sldMk cId="3484195786" sldId="1334"/>
            <ac:spMk id="27" creationId="{390EB041-BF2B-F60A-F9C9-63333EEC6EC9}"/>
          </ac:spMkLst>
        </pc:spChg>
        <pc:spChg chg="add del mod">
          <ac:chgData name="小野塚 亮" userId="d68dc11d-8207-4b66-b42f-cc6e3c8e2d7a" providerId="ADAL" clId="{EB5552DC-3AEA-4324-9AED-CBD3820337CB}" dt="2023-03-15T12:29:18.502" v="808" actId="478"/>
          <ac:spMkLst>
            <pc:docMk/>
            <pc:sldMk cId="3484195786" sldId="1334"/>
            <ac:spMk id="27" creationId="{BBB61E7A-E470-0FCB-31A9-A455FCDDA489}"/>
          </ac:spMkLst>
        </pc:spChg>
        <pc:spChg chg="add del mod">
          <ac:chgData name="小野塚 亮" userId="d68dc11d-8207-4b66-b42f-cc6e3c8e2d7a" providerId="ADAL" clId="{EB5552DC-3AEA-4324-9AED-CBD3820337CB}" dt="2023-03-15T12:29:18.502" v="808" actId="478"/>
          <ac:spMkLst>
            <pc:docMk/>
            <pc:sldMk cId="3484195786" sldId="1334"/>
            <ac:spMk id="28" creationId="{2A02F986-05BD-41EE-90C4-18B94C2D70F2}"/>
          </ac:spMkLst>
        </pc:spChg>
        <pc:spChg chg="add del mod">
          <ac:chgData name="小野塚 亮" userId="d68dc11d-8207-4b66-b42f-cc6e3c8e2d7a" providerId="ADAL" clId="{EB5552DC-3AEA-4324-9AED-CBD3820337CB}" dt="2023-03-16T03:38:30.494" v="5863" actId="478"/>
          <ac:spMkLst>
            <pc:docMk/>
            <pc:sldMk cId="3484195786" sldId="1334"/>
            <ac:spMk id="28" creationId="{B51BDF8D-1A10-8FD7-BCC5-1DFFE3A66DE7}"/>
          </ac:spMkLst>
        </pc:spChg>
        <pc:spChg chg="add mod">
          <ac:chgData name="小野塚 亮" userId="d68dc11d-8207-4b66-b42f-cc6e3c8e2d7a" providerId="ADAL" clId="{EB5552DC-3AEA-4324-9AED-CBD3820337CB}" dt="2023-03-16T04:17:09.534" v="5922" actId="14100"/>
          <ac:spMkLst>
            <pc:docMk/>
            <pc:sldMk cId="3484195786" sldId="1334"/>
            <ac:spMk id="29" creationId="{E287B899-8AC3-D4D7-7582-B26244CE4C7F}"/>
          </ac:spMkLst>
        </pc:spChg>
        <pc:spChg chg="add del mod">
          <ac:chgData name="小野塚 亮" userId="d68dc11d-8207-4b66-b42f-cc6e3c8e2d7a" providerId="ADAL" clId="{EB5552DC-3AEA-4324-9AED-CBD3820337CB}" dt="2023-03-15T12:29:48.091" v="816" actId="478"/>
          <ac:spMkLst>
            <pc:docMk/>
            <pc:sldMk cId="3484195786" sldId="1334"/>
            <ac:spMk id="30" creationId="{3E2CAB9C-9022-FA54-0987-B977F009429B}"/>
          </ac:spMkLst>
        </pc:spChg>
        <pc:spChg chg="add mod">
          <ac:chgData name="小野塚 亮" userId="d68dc11d-8207-4b66-b42f-cc6e3c8e2d7a" providerId="ADAL" clId="{EB5552DC-3AEA-4324-9AED-CBD3820337CB}" dt="2023-03-16T03:38:00.070" v="5854" actId="571"/>
          <ac:spMkLst>
            <pc:docMk/>
            <pc:sldMk cId="3484195786" sldId="1334"/>
            <ac:spMk id="30" creationId="{F8DC8396-47BA-9FF0-8851-C72635DA1C4C}"/>
          </ac:spMkLst>
        </pc:spChg>
        <pc:spChg chg="add mod">
          <ac:chgData name="小野塚 亮" userId="d68dc11d-8207-4b66-b42f-cc6e3c8e2d7a" providerId="ADAL" clId="{EB5552DC-3AEA-4324-9AED-CBD3820337CB}" dt="2023-03-16T04:17:02.414" v="5921" actId="1035"/>
          <ac:spMkLst>
            <pc:docMk/>
            <pc:sldMk cId="3484195786" sldId="1334"/>
            <ac:spMk id="31" creationId="{83B4827D-BC3B-92E4-9965-F5F74D51B174}"/>
          </ac:spMkLst>
        </pc:spChg>
        <pc:spChg chg="add mod">
          <ac:chgData name="小野塚 亮" userId="d68dc11d-8207-4b66-b42f-cc6e3c8e2d7a" providerId="ADAL" clId="{EB5552DC-3AEA-4324-9AED-CBD3820337CB}" dt="2023-03-16T03:38:00.070" v="5854" actId="571"/>
          <ac:spMkLst>
            <pc:docMk/>
            <pc:sldMk cId="3484195786" sldId="1334"/>
            <ac:spMk id="32" creationId="{56AB08FF-7DB9-A9C4-3281-AD5C65A2C16C}"/>
          </ac:spMkLst>
        </pc:spChg>
        <pc:spChg chg="add del mod">
          <ac:chgData name="小野塚 亮" userId="d68dc11d-8207-4b66-b42f-cc6e3c8e2d7a" providerId="ADAL" clId="{EB5552DC-3AEA-4324-9AED-CBD3820337CB}" dt="2023-03-15T12:29:46.373" v="815" actId="478"/>
          <ac:spMkLst>
            <pc:docMk/>
            <pc:sldMk cId="3484195786" sldId="1334"/>
            <ac:spMk id="32" creationId="{C5E57AB0-348B-2775-F63D-8709C2934193}"/>
          </ac:spMkLst>
        </pc:spChg>
        <pc:spChg chg="add del mod">
          <ac:chgData name="小野塚 亮" userId="d68dc11d-8207-4b66-b42f-cc6e3c8e2d7a" providerId="ADAL" clId="{EB5552DC-3AEA-4324-9AED-CBD3820337CB}" dt="2023-03-15T12:29:46.373" v="815" actId="478"/>
          <ac:spMkLst>
            <pc:docMk/>
            <pc:sldMk cId="3484195786" sldId="1334"/>
            <ac:spMk id="33" creationId="{768E270A-641C-DF90-978B-AACB246958A2}"/>
          </ac:spMkLst>
        </pc:spChg>
        <pc:spChg chg="add mod">
          <ac:chgData name="小野塚 亮" userId="d68dc11d-8207-4b66-b42f-cc6e3c8e2d7a" providerId="ADAL" clId="{EB5552DC-3AEA-4324-9AED-CBD3820337CB}" dt="2023-03-16T03:38:00.070" v="5854" actId="571"/>
          <ac:spMkLst>
            <pc:docMk/>
            <pc:sldMk cId="3484195786" sldId="1334"/>
            <ac:spMk id="33" creationId="{B66A0B8F-5546-9D9E-1A29-CD671E57CF30}"/>
          </ac:spMkLst>
        </pc:spChg>
        <pc:spChg chg="add mod">
          <ac:chgData name="小野塚 亮" userId="d68dc11d-8207-4b66-b42f-cc6e3c8e2d7a" providerId="ADAL" clId="{EB5552DC-3AEA-4324-9AED-CBD3820337CB}" dt="2023-03-16T03:38:07.495" v="5856" actId="571"/>
          <ac:spMkLst>
            <pc:docMk/>
            <pc:sldMk cId="3484195786" sldId="1334"/>
            <ac:spMk id="34" creationId="{1721DD53-93B4-0E59-4231-8DA376FB3519}"/>
          </ac:spMkLst>
        </pc:spChg>
        <pc:spChg chg="add del mod">
          <ac:chgData name="小野塚 亮" userId="d68dc11d-8207-4b66-b42f-cc6e3c8e2d7a" providerId="ADAL" clId="{EB5552DC-3AEA-4324-9AED-CBD3820337CB}" dt="2023-03-15T12:29:46.373" v="815" actId="478"/>
          <ac:spMkLst>
            <pc:docMk/>
            <pc:sldMk cId="3484195786" sldId="1334"/>
            <ac:spMk id="34" creationId="{39416C27-F07B-32B1-39FF-1B4F1C7C31AC}"/>
          </ac:spMkLst>
        </pc:spChg>
        <pc:spChg chg="add del mod">
          <ac:chgData name="小野塚 亮" userId="d68dc11d-8207-4b66-b42f-cc6e3c8e2d7a" providerId="ADAL" clId="{EB5552DC-3AEA-4324-9AED-CBD3820337CB}" dt="2023-03-15T12:29:46.373" v="815" actId="478"/>
          <ac:spMkLst>
            <pc:docMk/>
            <pc:sldMk cId="3484195786" sldId="1334"/>
            <ac:spMk id="35" creationId="{2C5C5036-28CF-AD95-96F1-63D46C423F10}"/>
          </ac:spMkLst>
        </pc:spChg>
        <pc:spChg chg="add mod">
          <ac:chgData name="小野塚 亮" userId="d68dc11d-8207-4b66-b42f-cc6e3c8e2d7a" providerId="ADAL" clId="{EB5552DC-3AEA-4324-9AED-CBD3820337CB}" dt="2023-03-16T03:38:07.495" v="5856" actId="571"/>
          <ac:spMkLst>
            <pc:docMk/>
            <pc:sldMk cId="3484195786" sldId="1334"/>
            <ac:spMk id="35" creationId="{D4F5AAE7-C0F2-F86C-15AB-17733F8FED5F}"/>
          </ac:spMkLst>
        </pc:spChg>
        <pc:spChg chg="add del mod">
          <ac:chgData name="小野塚 亮" userId="d68dc11d-8207-4b66-b42f-cc6e3c8e2d7a" providerId="ADAL" clId="{EB5552DC-3AEA-4324-9AED-CBD3820337CB}" dt="2023-03-15T14:51:04.161" v="3315" actId="478"/>
          <ac:spMkLst>
            <pc:docMk/>
            <pc:sldMk cId="3484195786" sldId="1334"/>
            <ac:spMk id="36" creationId="{45F7B473-62E4-63B7-F0DC-53A5FA5871A3}"/>
          </ac:spMkLst>
        </pc:spChg>
        <pc:spChg chg="add mod">
          <ac:chgData name="小野塚 亮" userId="d68dc11d-8207-4b66-b42f-cc6e3c8e2d7a" providerId="ADAL" clId="{EB5552DC-3AEA-4324-9AED-CBD3820337CB}" dt="2023-03-16T03:38:11.989" v="5858" actId="571"/>
          <ac:spMkLst>
            <pc:docMk/>
            <pc:sldMk cId="3484195786" sldId="1334"/>
            <ac:spMk id="36" creationId="{CBD6B198-BD15-1380-10C4-33E6D62625DB}"/>
          </ac:spMkLst>
        </pc:spChg>
        <pc:spChg chg="add mod">
          <ac:chgData name="小野塚 亮" userId="d68dc11d-8207-4b66-b42f-cc6e3c8e2d7a" providerId="ADAL" clId="{EB5552DC-3AEA-4324-9AED-CBD3820337CB}" dt="2023-03-16T03:38:11.989" v="5858" actId="571"/>
          <ac:spMkLst>
            <pc:docMk/>
            <pc:sldMk cId="3484195786" sldId="1334"/>
            <ac:spMk id="37" creationId="{F31CE4A5-2BCC-AF62-2973-EF9D1F4AC692}"/>
          </ac:spMkLst>
        </pc:spChg>
        <pc:spChg chg="add del mod">
          <ac:chgData name="小野塚 亮" userId="d68dc11d-8207-4b66-b42f-cc6e3c8e2d7a" providerId="ADAL" clId="{EB5552DC-3AEA-4324-9AED-CBD3820337CB}" dt="2023-03-15T14:57:56.365" v="3602" actId="478"/>
          <ac:spMkLst>
            <pc:docMk/>
            <pc:sldMk cId="3484195786" sldId="1334"/>
            <ac:spMk id="37" creationId="{FACEA271-01F5-1EB9-DD10-0D73FA545305}"/>
          </ac:spMkLst>
        </pc:spChg>
        <pc:spChg chg="add del mod">
          <ac:chgData name="小野塚 亮" userId="d68dc11d-8207-4b66-b42f-cc6e3c8e2d7a" providerId="ADAL" clId="{EB5552DC-3AEA-4324-9AED-CBD3820337CB}" dt="2023-03-15T14:57:56.365" v="3602" actId="478"/>
          <ac:spMkLst>
            <pc:docMk/>
            <pc:sldMk cId="3484195786" sldId="1334"/>
            <ac:spMk id="38" creationId="{BC8980D9-5519-E046-A789-057CC6DF139E}"/>
          </ac:spMkLst>
        </pc:spChg>
        <pc:spChg chg="add mod">
          <ac:chgData name="小野塚 亮" userId="d68dc11d-8207-4b66-b42f-cc6e3c8e2d7a" providerId="ADAL" clId="{EB5552DC-3AEA-4324-9AED-CBD3820337CB}" dt="2023-03-16T03:38:11.989" v="5858" actId="571"/>
          <ac:spMkLst>
            <pc:docMk/>
            <pc:sldMk cId="3484195786" sldId="1334"/>
            <ac:spMk id="38" creationId="{D130C8AC-56C9-714C-142D-144E714452C0}"/>
          </ac:spMkLst>
        </pc:spChg>
        <pc:spChg chg="add mod">
          <ac:chgData name="小野塚 亮" userId="d68dc11d-8207-4b66-b42f-cc6e3c8e2d7a" providerId="ADAL" clId="{EB5552DC-3AEA-4324-9AED-CBD3820337CB}" dt="2023-03-16T03:38:36.326" v="5865" actId="571"/>
          <ac:spMkLst>
            <pc:docMk/>
            <pc:sldMk cId="3484195786" sldId="1334"/>
            <ac:spMk id="39" creationId="{3CB546B1-4427-56E7-A293-4F53791517CA}"/>
          </ac:spMkLst>
        </pc:spChg>
        <pc:spChg chg="add del mod">
          <ac:chgData name="小野塚 亮" userId="d68dc11d-8207-4b66-b42f-cc6e3c8e2d7a" providerId="ADAL" clId="{EB5552DC-3AEA-4324-9AED-CBD3820337CB}" dt="2023-03-15T14:57:56.365" v="3602" actId="478"/>
          <ac:spMkLst>
            <pc:docMk/>
            <pc:sldMk cId="3484195786" sldId="1334"/>
            <ac:spMk id="39" creationId="{61FF74A4-C43B-DA59-B91D-BD838A506572}"/>
          </ac:spMkLst>
        </pc:spChg>
        <pc:spChg chg="add del mod">
          <ac:chgData name="小野塚 亮" userId="d68dc11d-8207-4b66-b42f-cc6e3c8e2d7a" providerId="ADAL" clId="{EB5552DC-3AEA-4324-9AED-CBD3820337CB}" dt="2023-03-15T14:57:56.365" v="3602" actId="478"/>
          <ac:spMkLst>
            <pc:docMk/>
            <pc:sldMk cId="3484195786" sldId="1334"/>
            <ac:spMk id="40" creationId="{1FED62EA-D6AF-B3A5-9FF8-1A96DB6560BA}"/>
          </ac:spMkLst>
        </pc:spChg>
        <pc:spChg chg="add mod">
          <ac:chgData name="小野塚 亮" userId="d68dc11d-8207-4b66-b42f-cc6e3c8e2d7a" providerId="ADAL" clId="{EB5552DC-3AEA-4324-9AED-CBD3820337CB}" dt="2023-03-16T03:38:36.326" v="5865" actId="571"/>
          <ac:spMkLst>
            <pc:docMk/>
            <pc:sldMk cId="3484195786" sldId="1334"/>
            <ac:spMk id="40" creationId="{B2D1A64C-8865-37F5-044B-F6741BFECDAB}"/>
          </ac:spMkLst>
        </pc:spChg>
        <pc:spChg chg="add mod">
          <ac:chgData name="小野塚 亮" userId="d68dc11d-8207-4b66-b42f-cc6e3c8e2d7a" providerId="ADAL" clId="{EB5552DC-3AEA-4324-9AED-CBD3820337CB}" dt="2023-03-16T03:38:36.326" v="5865" actId="571"/>
          <ac:spMkLst>
            <pc:docMk/>
            <pc:sldMk cId="3484195786" sldId="1334"/>
            <ac:spMk id="41" creationId="{0B805604-607C-7263-70E7-7178CE64A0A8}"/>
          </ac:spMkLst>
        </pc:spChg>
        <pc:spChg chg="add mod">
          <ac:chgData name="小野塚 亮" userId="d68dc11d-8207-4b66-b42f-cc6e3c8e2d7a" providerId="ADAL" clId="{EB5552DC-3AEA-4324-9AED-CBD3820337CB}" dt="2023-03-15T12:29:26.188" v="811" actId="571"/>
          <ac:spMkLst>
            <pc:docMk/>
            <pc:sldMk cId="3484195786" sldId="1334"/>
            <ac:spMk id="41" creationId="{4FDB20D1-6E15-F3CC-809E-F0AEC4E60965}"/>
          </ac:spMkLst>
        </pc:spChg>
        <pc:spChg chg="add mod">
          <ac:chgData name="小野塚 亮" userId="d68dc11d-8207-4b66-b42f-cc6e3c8e2d7a" providerId="ADAL" clId="{EB5552DC-3AEA-4324-9AED-CBD3820337CB}" dt="2023-03-15T12:29:26.188" v="811" actId="571"/>
          <ac:spMkLst>
            <pc:docMk/>
            <pc:sldMk cId="3484195786" sldId="1334"/>
            <ac:spMk id="42" creationId="{47E7D66A-9796-6BCD-5112-134FF6E5881E}"/>
          </ac:spMkLst>
        </pc:spChg>
        <pc:spChg chg="add mod">
          <ac:chgData name="小野塚 亮" userId="d68dc11d-8207-4b66-b42f-cc6e3c8e2d7a" providerId="ADAL" clId="{EB5552DC-3AEA-4324-9AED-CBD3820337CB}" dt="2023-03-16T03:38:36.326" v="5865" actId="571"/>
          <ac:spMkLst>
            <pc:docMk/>
            <pc:sldMk cId="3484195786" sldId="1334"/>
            <ac:spMk id="42" creationId="{F1305FF8-D8AD-C147-A3FD-B4FEC1E0DAFD}"/>
          </ac:spMkLst>
        </pc:spChg>
        <pc:spChg chg="add mod">
          <ac:chgData name="小野塚 亮" userId="d68dc11d-8207-4b66-b42f-cc6e3c8e2d7a" providerId="ADAL" clId="{EB5552DC-3AEA-4324-9AED-CBD3820337CB}" dt="2023-03-15T12:29:26.188" v="811" actId="571"/>
          <ac:spMkLst>
            <pc:docMk/>
            <pc:sldMk cId="3484195786" sldId="1334"/>
            <ac:spMk id="43" creationId="{C0816CE7-F98C-15C1-9563-25FCECE9F073}"/>
          </ac:spMkLst>
        </pc:spChg>
        <pc:spChg chg="add mod">
          <ac:chgData name="小野塚 亮" userId="d68dc11d-8207-4b66-b42f-cc6e3c8e2d7a" providerId="ADAL" clId="{EB5552DC-3AEA-4324-9AED-CBD3820337CB}" dt="2023-03-16T03:38:36.326" v="5865" actId="571"/>
          <ac:spMkLst>
            <pc:docMk/>
            <pc:sldMk cId="3484195786" sldId="1334"/>
            <ac:spMk id="43" creationId="{D8362349-B07B-A099-9AEF-971E1E77723F}"/>
          </ac:spMkLst>
        </pc:spChg>
        <pc:spChg chg="add mod">
          <ac:chgData name="小野塚 亮" userId="d68dc11d-8207-4b66-b42f-cc6e3c8e2d7a" providerId="ADAL" clId="{EB5552DC-3AEA-4324-9AED-CBD3820337CB}" dt="2023-03-15T12:29:26.188" v="811" actId="571"/>
          <ac:spMkLst>
            <pc:docMk/>
            <pc:sldMk cId="3484195786" sldId="1334"/>
            <ac:spMk id="44" creationId="{1D768242-FCD4-F657-B5D4-61B7983E5F85}"/>
          </ac:spMkLst>
        </pc:spChg>
        <pc:spChg chg="add del mod">
          <ac:chgData name="小野塚 亮" userId="d68dc11d-8207-4b66-b42f-cc6e3c8e2d7a" providerId="ADAL" clId="{EB5552DC-3AEA-4324-9AED-CBD3820337CB}" dt="2023-03-16T04:15:29.713" v="5884" actId="478"/>
          <ac:spMkLst>
            <pc:docMk/>
            <pc:sldMk cId="3484195786" sldId="1334"/>
            <ac:spMk id="44" creationId="{2F826A7F-5BF6-E60C-485C-E0694B0457ED}"/>
          </ac:spMkLst>
        </pc:spChg>
        <pc:spChg chg="add mod">
          <ac:chgData name="小野塚 亮" userId="d68dc11d-8207-4b66-b42f-cc6e3c8e2d7a" providerId="ADAL" clId="{EB5552DC-3AEA-4324-9AED-CBD3820337CB}" dt="2023-03-15T12:29:26.188" v="811" actId="571"/>
          <ac:spMkLst>
            <pc:docMk/>
            <pc:sldMk cId="3484195786" sldId="1334"/>
            <ac:spMk id="45" creationId="{714F4F2E-8FB8-3438-793F-49B4F091FA16}"/>
          </ac:spMkLst>
        </pc:spChg>
        <pc:spChg chg="add del mod">
          <ac:chgData name="小野塚 亮" userId="d68dc11d-8207-4b66-b42f-cc6e3c8e2d7a" providerId="ADAL" clId="{EB5552DC-3AEA-4324-9AED-CBD3820337CB}" dt="2023-03-16T04:15:29.713" v="5884" actId="478"/>
          <ac:spMkLst>
            <pc:docMk/>
            <pc:sldMk cId="3484195786" sldId="1334"/>
            <ac:spMk id="45" creationId="{DBBE6A01-009F-B27B-D0AB-3F6D2F49F28A}"/>
          </ac:spMkLst>
        </pc:spChg>
        <pc:spChg chg="add del mod">
          <ac:chgData name="小野塚 亮" userId="d68dc11d-8207-4b66-b42f-cc6e3c8e2d7a" providerId="ADAL" clId="{EB5552DC-3AEA-4324-9AED-CBD3820337CB}" dt="2023-03-15T14:58:04.207" v="3604" actId="478"/>
          <ac:spMkLst>
            <pc:docMk/>
            <pc:sldMk cId="3484195786" sldId="1334"/>
            <ac:spMk id="46" creationId="{6A811BA8-CA56-17F4-22A9-EAB4D5C031D2}"/>
          </ac:spMkLst>
        </pc:spChg>
        <pc:spChg chg="add del mod">
          <ac:chgData name="小野塚 亮" userId="d68dc11d-8207-4b66-b42f-cc6e3c8e2d7a" providerId="ADAL" clId="{EB5552DC-3AEA-4324-9AED-CBD3820337CB}" dt="2023-03-16T04:15:29.713" v="5884" actId="478"/>
          <ac:spMkLst>
            <pc:docMk/>
            <pc:sldMk cId="3484195786" sldId="1334"/>
            <ac:spMk id="46" creationId="{DDEC9C02-8572-C1D6-1F1D-C2F94E30F9C3}"/>
          </ac:spMkLst>
        </pc:spChg>
        <pc:spChg chg="add del mod">
          <ac:chgData name="小野塚 亮" userId="d68dc11d-8207-4b66-b42f-cc6e3c8e2d7a" providerId="ADAL" clId="{EB5552DC-3AEA-4324-9AED-CBD3820337CB}" dt="2023-03-16T04:15:29.713" v="5884" actId="478"/>
          <ac:spMkLst>
            <pc:docMk/>
            <pc:sldMk cId="3484195786" sldId="1334"/>
            <ac:spMk id="47" creationId="{6C6C2A73-5D42-0E14-F508-8BC80360A96F}"/>
          </ac:spMkLst>
        </pc:spChg>
        <pc:spChg chg="add del mod">
          <ac:chgData name="小野塚 亮" userId="d68dc11d-8207-4b66-b42f-cc6e3c8e2d7a" providerId="ADAL" clId="{EB5552DC-3AEA-4324-9AED-CBD3820337CB}" dt="2023-03-15T14:58:04.207" v="3604" actId="478"/>
          <ac:spMkLst>
            <pc:docMk/>
            <pc:sldMk cId="3484195786" sldId="1334"/>
            <ac:spMk id="47" creationId="{F38890D1-35BD-9400-8531-61ECAFF7D951}"/>
          </ac:spMkLst>
        </pc:spChg>
        <pc:spChg chg="add del mod">
          <ac:chgData name="小野塚 亮" userId="d68dc11d-8207-4b66-b42f-cc6e3c8e2d7a" providerId="ADAL" clId="{EB5552DC-3AEA-4324-9AED-CBD3820337CB}" dt="2023-03-15T14:58:04.207" v="3604" actId="478"/>
          <ac:spMkLst>
            <pc:docMk/>
            <pc:sldMk cId="3484195786" sldId="1334"/>
            <ac:spMk id="48" creationId="{A586302A-3D71-F74C-D53E-73C7DC1F125B}"/>
          </ac:spMkLst>
        </pc:spChg>
        <pc:spChg chg="add del mod">
          <ac:chgData name="小野塚 亮" userId="d68dc11d-8207-4b66-b42f-cc6e3c8e2d7a" providerId="ADAL" clId="{EB5552DC-3AEA-4324-9AED-CBD3820337CB}" dt="2023-03-16T04:15:29.713" v="5884" actId="478"/>
          <ac:spMkLst>
            <pc:docMk/>
            <pc:sldMk cId="3484195786" sldId="1334"/>
            <ac:spMk id="48" creationId="{C2F09E4C-8633-6F74-33B9-AD8D397D0433}"/>
          </ac:spMkLst>
        </pc:spChg>
        <pc:spChg chg="add del mod">
          <ac:chgData name="小野塚 亮" userId="d68dc11d-8207-4b66-b42f-cc6e3c8e2d7a" providerId="ADAL" clId="{EB5552DC-3AEA-4324-9AED-CBD3820337CB}" dt="2023-03-15T14:58:04.207" v="3604" actId="478"/>
          <ac:spMkLst>
            <pc:docMk/>
            <pc:sldMk cId="3484195786" sldId="1334"/>
            <ac:spMk id="49" creationId="{353778EF-72BC-E4BF-BD76-0814CBE01B01}"/>
          </ac:spMkLst>
        </pc:spChg>
        <pc:spChg chg="add del mod">
          <ac:chgData name="小野塚 亮" userId="d68dc11d-8207-4b66-b42f-cc6e3c8e2d7a" providerId="ADAL" clId="{EB5552DC-3AEA-4324-9AED-CBD3820337CB}" dt="2023-03-16T04:15:29.713" v="5884" actId="478"/>
          <ac:spMkLst>
            <pc:docMk/>
            <pc:sldMk cId="3484195786" sldId="1334"/>
            <ac:spMk id="49" creationId="{D5E828EA-04C3-7030-243D-2D2217A1A5A8}"/>
          </ac:spMkLst>
        </pc:spChg>
        <pc:spChg chg="add del mod">
          <ac:chgData name="小野塚 亮" userId="d68dc11d-8207-4b66-b42f-cc6e3c8e2d7a" providerId="ADAL" clId="{EB5552DC-3AEA-4324-9AED-CBD3820337CB}" dt="2023-03-16T04:15:29.713" v="5884" actId="478"/>
          <ac:spMkLst>
            <pc:docMk/>
            <pc:sldMk cId="3484195786" sldId="1334"/>
            <ac:spMk id="50" creationId="{9562509E-B312-8B39-DEB7-3EAD1A67E56C}"/>
          </ac:spMkLst>
        </pc:spChg>
        <pc:spChg chg="add del mod">
          <ac:chgData name="小野塚 亮" userId="d68dc11d-8207-4b66-b42f-cc6e3c8e2d7a" providerId="ADAL" clId="{EB5552DC-3AEA-4324-9AED-CBD3820337CB}" dt="2023-03-15T14:58:04.207" v="3604" actId="478"/>
          <ac:spMkLst>
            <pc:docMk/>
            <pc:sldMk cId="3484195786" sldId="1334"/>
            <ac:spMk id="50" creationId="{E0D459E8-68B5-9D5D-DBFF-E16A5051C89E}"/>
          </ac:spMkLst>
        </pc:spChg>
        <pc:spChg chg="add del mod">
          <ac:chgData name="小野塚 亮" userId="d68dc11d-8207-4b66-b42f-cc6e3c8e2d7a" providerId="ADAL" clId="{EB5552DC-3AEA-4324-9AED-CBD3820337CB}" dt="2023-03-16T04:15:32.140" v="5885" actId="478"/>
          <ac:spMkLst>
            <pc:docMk/>
            <pc:sldMk cId="3484195786" sldId="1334"/>
            <ac:spMk id="51" creationId="{A9E0EDC5-7F83-C6AD-FBA7-9D0027E3BED4}"/>
          </ac:spMkLst>
        </pc:spChg>
        <pc:spChg chg="add del mod">
          <ac:chgData name="小野塚 亮" userId="d68dc11d-8207-4b66-b42f-cc6e3c8e2d7a" providerId="ADAL" clId="{EB5552DC-3AEA-4324-9AED-CBD3820337CB}" dt="2023-03-15T12:32:39.397" v="1165"/>
          <ac:spMkLst>
            <pc:docMk/>
            <pc:sldMk cId="3484195786" sldId="1334"/>
            <ac:spMk id="51" creationId="{B108EE08-137D-B666-3BF8-8F1CF06A14E1}"/>
          </ac:spMkLst>
        </pc:spChg>
        <pc:spChg chg="add del mod">
          <ac:chgData name="小野塚 亮" userId="d68dc11d-8207-4b66-b42f-cc6e3c8e2d7a" providerId="ADAL" clId="{EB5552DC-3AEA-4324-9AED-CBD3820337CB}" dt="2023-03-15T14:50:44.572" v="3303" actId="478"/>
          <ac:spMkLst>
            <pc:docMk/>
            <pc:sldMk cId="3484195786" sldId="1334"/>
            <ac:spMk id="52" creationId="{4799D742-E49F-903C-9ECB-120789D93E7C}"/>
          </ac:spMkLst>
        </pc:spChg>
        <pc:spChg chg="add del mod">
          <ac:chgData name="小野塚 亮" userId="d68dc11d-8207-4b66-b42f-cc6e3c8e2d7a" providerId="ADAL" clId="{EB5552DC-3AEA-4324-9AED-CBD3820337CB}" dt="2023-03-16T04:15:32.140" v="5885" actId="478"/>
          <ac:spMkLst>
            <pc:docMk/>
            <pc:sldMk cId="3484195786" sldId="1334"/>
            <ac:spMk id="52" creationId="{E8172D4C-7505-CDB3-4C1F-F07D07646E45}"/>
          </ac:spMkLst>
        </pc:spChg>
        <pc:spChg chg="add del mod">
          <ac:chgData name="小野塚 亮" userId="d68dc11d-8207-4b66-b42f-cc6e3c8e2d7a" providerId="ADAL" clId="{EB5552DC-3AEA-4324-9AED-CBD3820337CB}" dt="2023-03-15T14:57:59.373" v="3603" actId="478"/>
          <ac:spMkLst>
            <pc:docMk/>
            <pc:sldMk cId="3484195786" sldId="1334"/>
            <ac:spMk id="53" creationId="{18DC21B2-69F4-878A-B198-00620EB5C837}"/>
          </ac:spMkLst>
        </pc:spChg>
        <pc:spChg chg="add del mod">
          <ac:chgData name="小野塚 亮" userId="d68dc11d-8207-4b66-b42f-cc6e3c8e2d7a" providerId="ADAL" clId="{EB5552DC-3AEA-4324-9AED-CBD3820337CB}" dt="2023-03-16T04:15:32.140" v="5885" actId="478"/>
          <ac:spMkLst>
            <pc:docMk/>
            <pc:sldMk cId="3484195786" sldId="1334"/>
            <ac:spMk id="53" creationId="{8E93822A-4CEF-DD4C-FDE3-554ADE54FAB4}"/>
          </ac:spMkLst>
        </pc:spChg>
        <pc:spChg chg="add del mod">
          <ac:chgData name="小野塚 亮" userId="d68dc11d-8207-4b66-b42f-cc6e3c8e2d7a" providerId="ADAL" clId="{EB5552DC-3AEA-4324-9AED-CBD3820337CB}" dt="2023-03-15T14:58:04.207" v="3604" actId="478"/>
          <ac:spMkLst>
            <pc:docMk/>
            <pc:sldMk cId="3484195786" sldId="1334"/>
            <ac:spMk id="54" creationId="{1C72BCB9-CECC-C756-2BA0-DD63F2BE0FB8}"/>
          </ac:spMkLst>
        </pc:spChg>
        <pc:spChg chg="add del mod">
          <ac:chgData name="小野塚 亮" userId="d68dc11d-8207-4b66-b42f-cc6e3c8e2d7a" providerId="ADAL" clId="{EB5552DC-3AEA-4324-9AED-CBD3820337CB}" dt="2023-03-16T04:15:32.140" v="5885" actId="478"/>
          <ac:spMkLst>
            <pc:docMk/>
            <pc:sldMk cId="3484195786" sldId="1334"/>
            <ac:spMk id="54" creationId="{E10093A6-6FA5-A050-DB10-4E0D74EC7783}"/>
          </ac:spMkLst>
        </pc:spChg>
        <pc:spChg chg="add mod">
          <ac:chgData name="小野塚 亮" userId="d68dc11d-8207-4b66-b42f-cc6e3c8e2d7a" providerId="ADAL" clId="{EB5552DC-3AEA-4324-9AED-CBD3820337CB}" dt="2023-03-16T05:27:20.237" v="7606" actId="20577"/>
          <ac:spMkLst>
            <pc:docMk/>
            <pc:sldMk cId="3484195786" sldId="1334"/>
            <ac:spMk id="55" creationId="{05F02B98-A645-558A-0EB8-FF79E8178D0C}"/>
          </ac:spMkLst>
        </pc:spChg>
        <pc:spChg chg="add del mod">
          <ac:chgData name="小野塚 亮" userId="d68dc11d-8207-4b66-b42f-cc6e3c8e2d7a" providerId="ADAL" clId="{EB5552DC-3AEA-4324-9AED-CBD3820337CB}" dt="2023-03-16T04:15:32.140" v="5885" actId="478"/>
          <ac:spMkLst>
            <pc:docMk/>
            <pc:sldMk cId="3484195786" sldId="1334"/>
            <ac:spMk id="56" creationId="{59DF665F-04AC-D39E-634D-13FA2A42A7D8}"/>
          </ac:spMkLst>
        </pc:spChg>
        <pc:spChg chg="add del mod">
          <ac:chgData name="小野塚 亮" userId="d68dc11d-8207-4b66-b42f-cc6e3c8e2d7a" providerId="ADAL" clId="{EB5552DC-3AEA-4324-9AED-CBD3820337CB}" dt="2023-03-15T14:47:19.552" v="3211" actId="478"/>
          <ac:spMkLst>
            <pc:docMk/>
            <pc:sldMk cId="3484195786" sldId="1334"/>
            <ac:spMk id="56" creationId="{B41F91F2-48B3-CFC0-25F9-444841F49F22}"/>
          </ac:spMkLst>
        </pc:spChg>
        <pc:spChg chg="add del mod">
          <ac:chgData name="小野塚 亮" userId="d68dc11d-8207-4b66-b42f-cc6e3c8e2d7a" providerId="ADAL" clId="{EB5552DC-3AEA-4324-9AED-CBD3820337CB}" dt="2023-03-15T14:51:04.161" v="3315" actId="478"/>
          <ac:spMkLst>
            <pc:docMk/>
            <pc:sldMk cId="3484195786" sldId="1334"/>
            <ac:spMk id="57" creationId="{6771ED86-BE64-2759-C51A-411F801CB5FA}"/>
          </ac:spMkLst>
        </pc:spChg>
        <pc:spChg chg="add del mod">
          <ac:chgData name="小野塚 亮" userId="d68dc11d-8207-4b66-b42f-cc6e3c8e2d7a" providerId="ADAL" clId="{EB5552DC-3AEA-4324-9AED-CBD3820337CB}" dt="2023-03-16T04:15:32.140" v="5885" actId="478"/>
          <ac:spMkLst>
            <pc:docMk/>
            <pc:sldMk cId="3484195786" sldId="1334"/>
            <ac:spMk id="57" creationId="{DBE1A195-DF04-67D0-7F60-A28B2703D0FF}"/>
          </ac:spMkLst>
        </pc:spChg>
        <pc:spChg chg="add del mod">
          <ac:chgData name="小野塚 亮" userId="d68dc11d-8207-4b66-b42f-cc6e3c8e2d7a" providerId="ADAL" clId="{EB5552DC-3AEA-4324-9AED-CBD3820337CB}" dt="2023-03-15T15:08:13.544" v="3792" actId="478"/>
          <ac:spMkLst>
            <pc:docMk/>
            <pc:sldMk cId="3484195786" sldId="1334"/>
            <ac:spMk id="58" creationId="{641F2CFB-B123-4671-F3FB-6F41ED313476}"/>
          </ac:spMkLst>
        </pc:spChg>
        <pc:spChg chg="add del mod">
          <ac:chgData name="小野塚 亮" userId="d68dc11d-8207-4b66-b42f-cc6e3c8e2d7a" providerId="ADAL" clId="{EB5552DC-3AEA-4324-9AED-CBD3820337CB}" dt="2023-03-16T04:15:32.140" v="5885" actId="478"/>
          <ac:spMkLst>
            <pc:docMk/>
            <pc:sldMk cId="3484195786" sldId="1334"/>
            <ac:spMk id="58" creationId="{BD3BBD11-10FF-37C2-9C6C-F0D01885B0E7}"/>
          </ac:spMkLst>
        </pc:spChg>
        <pc:spChg chg="add mod">
          <ac:chgData name="小野塚 亮" userId="d68dc11d-8207-4b66-b42f-cc6e3c8e2d7a" providerId="ADAL" clId="{EB5552DC-3AEA-4324-9AED-CBD3820337CB}" dt="2023-03-16T04:15:24.778" v="5883" actId="1036"/>
          <ac:spMkLst>
            <pc:docMk/>
            <pc:sldMk cId="3484195786" sldId="1334"/>
            <ac:spMk id="59" creationId="{B5965B1D-59BE-C123-262E-FB3D0AC6AF85}"/>
          </ac:spMkLst>
        </pc:spChg>
        <pc:spChg chg="add del mod">
          <ac:chgData name="小野塚 亮" userId="d68dc11d-8207-4b66-b42f-cc6e3c8e2d7a" providerId="ADAL" clId="{EB5552DC-3AEA-4324-9AED-CBD3820337CB}" dt="2023-03-15T15:07:28.025" v="3737" actId="478"/>
          <ac:spMkLst>
            <pc:docMk/>
            <pc:sldMk cId="3484195786" sldId="1334"/>
            <ac:spMk id="60" creationId="{2F7C5986-D606-7FBA-F783-CA45D17775AF}"/>
          </ac:spMkLst>
        </pc:spChg>
        <pc:spChg chg="add mod">
          <ac:chgData name="小野塚 亮" userId="d68dc11d-8207-4b66-b42f-cc6e3c8e2d7a" providerId="ADAL" clId="{EB5552DC-3AEA-4324-9AED-CBD3820337CB}" dt="2023-03-16T04:15:41.731" v="5887" actId="571"/>
          <ac:spMkLst>
            <pc:docMk/>
            <pc:sldMk cId="3484195786" sldId="1334"/>
            <ac:spMk id="61" creationId="{0D3BDE8C-2F0C-C66E-F774-A6388596D3AD}"/>
          </ac:spMkLst>
        </pc:spChg>
        <pc:spChg chg="add del mod">
          <ac:chgData name="小野塚 亮" userId="d68dc11d-8207-4b66-b42f-cc6e3c8e2d7a" providerId="ADAL" clId="{EB5552DC-3AEA-4324-9AED-CBD3820337CB}" dt="2023-03-15T15:07:28.025" v="3737" actId="478"/>
          <ac:spMkLst>
            <pc:docMk/>
            <pc:sldMk cId="3484195786" sldId="1334"/>
            <ac:spMk id="61" creationId="{AB00A89F-74BD-BACC-1BD5-BC94962DD2ED}"/>
          </ac:spMkLst>
        </pc:spChg>
        <pc:spChg chg="add del mod">
          <ac:chgData name="小野塚 亮" userId="d68dc11d-8207-4b66-b42f-cc6e3c8e2d7a" providerId="ADAL" clId="{EB5552DC-3AEA-4324-9AED-CBD3820337CB}" dt="2023-03-15T15:07:28.025" v="3737" actId="478"/>
          <ac:spMkLst>
            <pc:docMk/>
            <pc:sldMk cId="3484195786" sldId="1334"/>
            <ac:spMk id="62" creationId="{5CFFF80F-99DC-3EAF-6ECD-4E7101E6826E}"/>
          </ac:spMkLst>
        </pc:spChg>
        <pc:spChg chg="add mod">
          <ac:chgData name="小野塚 亮" userId="d68dc11d-8207-4b66-b42f-cc6e3c8e2d7a" providerId="ADAL" clId="{EB5552DC-3AEA-4324-9AED-CBD3820337CB}" dt="2023-03-16T04:15:41.731" v="5887" actId="571"/>
          <ac:spMkLst>
            <pc:docMk/>
            <pc:sldMk cId="3484195786" sldId="1334"/>
            <ac:spMk id="62" creationId="{E5A7B05D-448C-13A4-14C0-5F1007497904}"/>
          </ac:spMkLst>
        </pc:spChg>
        <pc:spChg chg="add mod">
          <ac:chgData name="小野塚 亮" userId="d68dc11d-8207-4b66-b42f-cc6e3c8e2d7a" providerId="ADAL" clId="{EB5552DC-3AEA-4324-9AED-CBD3820337CB}" dt="2023-03-16T04:15:41.731" v="5887" actId="571"/>
          <ac:spMkLst>
            <pc:docMk/>
            <pc:sldMk cId="3484195786" sldId="1334"/>
            <ac:spMk id="63" creationId="{1FD0D7E4-EDA0-271B-E793-3F920EE393F4}"/>
          </ac:spMkLst>
        </pc:spChg>
        <pc:spChg chg="add del mod">
          <ac:chgData name="小野塚 亮" userId="d68dc11d-8207-4b66-b42f-cc6e3c8e2d7a" providerId="ADAL" clId="{EB5552DC-3AEA-4324-9AED-CBD3820337CB}" dt="2023-03-15T15:07:28.025" v="3737" actId="478"/>
          <ac:spMkLst>
            <pc:docMk/>
            <pc:sldMk cId="3484195786" sldId="1334"/>
            <ac:spMk id="63" creationId="{63AF6FFA-3F67-C4A2-9B8A-B1027F5AD868}"/>
          </ac:spMkLst>
        </pc:spChg>
        <pc:spChg chg="add del mod">
          <ac:chgData name="小野塚 亮" userId="d68dc11d-8207-4b66-b42f-cc6e3c8e2d7a" providerId="ADAL" clId="{EB5552DC-3AEA-4324-9AED-CBD3820337CB}" dt="2023-03-15T15:07:28.025" v="3737" actId="478"/>
          <ac:spMkLst>
            <pc:docMk/>
            <pc:sldMk cId="3484195786" sldId="1334"/>
            <ac:spMk id="64" creationId="{1B5B4020-4EA7-545E-2001-0D191F7D55FA}"/>
          </ac:spMkLst>
        </pc:spChg>
        <pc:spChg chg="add mod">
          <ac:chgData name="小野塚 亮" userId="d68dc11d-8207-4b66-b42f-cc6e3c8e2d7a" providerId="ADAL" clId="{EB5552DC-3AEA-4324-9AED-CBD3820337CB}" dt="2023-03-16T04:15:41.731" v="5887" actId="571"/>
          <ac:spMkLst>
            <pc:docMk/>
            <pc:sldMk cId="3484195786" sldId="1334"/>
            <ac:spMk id="64" creationId="{D1A6952E-4C02-80D1-B802-67E818FC06F8}"/>
          </ac:spMkLst>
        </pc:spChg>
        <pc:spChg chg="add mod">
          <ac:chgData name="小野塚 亮" userId="d68dc11d-8207-4b66-b42f-cc6e3c8e2d7a" providerId="ADAL" clId="{EB5552DC-3AEA-4324-9AED-CBD3820337CB}" dt="2023-03-16T04:15:41.731" v="5887" actId="571"/>
          <ac:spMkLst>
            <pc:docMk/>
            <pc:sldMk cId="3484195786" sldId="1334"/>
            <ac:spMk id="65" creationId="{6743B4F1-D741-48D0-3E12-552D2E89EEEE}"/>
          </ac:spMkLst>
        </pc:spChg>
        <pc:spChg chg="add del mod">
          <ac:chgData name="小野塚 亮" userId="d68dc11d-8207-4b66-b42f-cc6e3c8e2d7a" providerId="ADAL" clId="{EB5552DC-3AEA-4324-9AED-CBD3820337CB}" dt="2023-03-15T15:07:28.025" v="3737" actId="478"/>
          <ac:spMkLst>
            <pc:docMk/>
            <pc:sldMk cId="3484195786" sldId="1334"/>
            <ac:spMk id="65" creationId="{86ADC335-7917-243E-1EF6-3A1E869B70FF}"/>
          </ac:spMkLst>
        </pc:spChg>
        <pc:spChg chg="add mod">
          <ac:chgData name="小野塚 亮" userId="d68dc11d-8207-4b66-b42f-cc6e3c8e2d7a" providerId="ADAL" clId="{EB5552DC-3AEA-4324-9AED-CBD3820337CB}" dt="2023-03-15T14:53:33.122" v="3518" actId="571"/>
          <ac:spMkLst>
            <pc:docMk/>
            <pc:sldMk cId="3484195786" sldId="1334"/>
            <ac:spMk id="66" creationId="{37C42AE4-2CAA-42E5-5067-26D85413CDF2}"/>
          </ac:spMkLst>
        </pc:spChg>
        <pc:spChg chg="add mod">
          <ac:chgData name="小野塚 亮" userId="d68dc11d-8207-4b66-b42f-cc6e3c8e2d7a" providerId="ADAL" clId="{EB5552DC-3AEA-4324-9AED-CBD3820337CB}" dt="2023-03-16T04:15:41.731" v="5887" actId="571"/>
          <ac:spMkLst>
            <pc:docMk/>
            <pc:sldMk cId="3484195786" sldId="1334"/>
            <ac:spMk id="66" creationId="{5A75EC94-CA02-1AD4-3B68-A9849373BAC6}"/>
          </ac:spMkLst>
        </pc:spChg>
        <pc:spChg chg="add mod">
          <ac:chgData name="小野塚 亮" userId="d68dc11d-8207-4b66-b42f-cc6e3c8e2d7a" providerId="ADAL" clId="{EB5552DC-3AEA-4324-9AED-CBD3820337CB}" dt="2023-03-16T04:15:41.731" v="5887" actId="571"/>
          <ac:spMkLst>
            <pc:docMk/>
            <pc:sldMk cId="3484195786" sldId="1334"/>
            <ac:spMk id="67" creationId="{47527D4B-3340-A809-515F-4751083C1879}"/>
          </ac:spMkLst>
        </pc:spChg>
        <pc:spChg chg="add mod">
          <ac:chgData name="小野塚 亮" userId="d68dc11d-8207-4b66-b42f-cc6e3c8e2d7a" providerId="ADAL" clId="{EB5552DC-3AEA-4324-9AED-CBD3820337CB}" dt="2023-03-15T14:53:33.122" v="3518" actId="571"/>
          <ac:spMkLst>
            <pc:docMk/>
            <pc:sldMk cId="3484195786" sldId="1334"/>
            <ac:spMk id="67" creationId="{927CCE16-79AF-3CA0-AD60-64A4A0D67D70}"/>
          </ac:spMkLst>
        </pc:spChg>
        <pc:spChg chg="add del mod">
          <ac:chgData name="小野塚 亮" userId="d68dc11d-8207-4b66-b42f-cc6e3c8e2d7a" providerId="ADAL" clId="{EB5552DC-3AEA-4324-9AED-CBD3820337CB}" dt="2023-03-15T15:07:28.025" v="3737" actId="478"/>
          <ac:spMkLst>
            <pc:docMk/>
            <pc:sldMk cId="3484195786" sldId="1334"/>
            <ac:spMk id="68" creationId="{19908174-1F3B-27AB-724A-2AE98947C4DA}"/>
          </ac:spMkLst>
        </pc:spChg>
        <pc:spChg chg="add mod">
          <ac:chgData name="小野塚 亮" userId="d68dc11d-8207-4b66-b42f-cc6e3c8e2d7a" providerId="ADAL" clId="{EB5552DC-3AEA-4324-9AED-CBD3820337CB}" dt="2023-03-16T04:27:19.249" v="6077" actId="408"/>
          <ac:spMkLst>
            <pc:docMk/>
            <pc:sldMk cId="3484195786" sldId="1334"/>
            <ac:spMk id="68" creationId="{6D259701-F2F2-12F3-FA6F-E58055BAE462}"/>
          </ac:spMkLst>
        </pc:spChg>
        <pc:spChg chg="add mod">
          <ac:chgData name="小野塚 亮" userId="d68dc11d-8207-4b66-b42f-cc6e3c8e2d7a" providerId="ADAL" clId="{EB5552DC-3AEA-4324-9AED-CBD3820337CB}" dt="2023-03-16T04:24:29.740" v="6005" actId="14100"/>
          <ac:spMkLst>
            <pc:docMk/>
            <pc:sldMk cId="3484195786" sldId="1334"/>
            <ac:spMk id="69" creationId="{C160B5AB-8CDC-642E-8989-A09CDB83D65E}"/>
          </ac:spMkLst>
        </pc:spChg>
        <pc:spChg chg="add del mod">
          <ac:chgData name="小野塚 亮" userId="d68dc11d-8207-4b66-b42f-cc6e3c8e2d7a" providerId="ADAL" clId="{EB5552DC-3AEA-4324-9AED-CBD3820337CB}" dt="2023-03-15T15:10:10.188" v="4007" actId="478"/>
          <ac:spMkLst>
            <pc:docMk/>
            <pc:sldMk cId="3484195786" sldId="1334"/>
            <ac:spMk id="69" creationId="{D0AB257F-EACA-5340-81E3-DD25B7C773DB}"/>
          </ac:spMkLst>
        </pc:spChg>
        <pc:spChg chg="add mod">
          <ac:chgData name="小野塚 亮" userId="d68dc11d-8207-4b66-b42f-cc6e3c8e2d7a" providerId="ADAL" clId="{EB5552DC-3AEA-4324-9AED-CBD3820337CB}" dt="2023-03-15T14:56:01.053" v="3580" actId="571"/>
          <ac:spMkLst>
            <pc:docMk/>
            <pc:sldMk cId="3484195786" sldId="1334"/>
            <ac:spMk id="70" creationId="{3038E8F7-73FA-ED2A-ADDB-9C5A401E13E7}"/>
          </ac:spMkLst>
        </pc:spChg>
        <pc:spChg chg="add mod">
          <ac:chgData name="小野塚 亮" userId="d68dc11d-8207-4b66-b42f-cc6e3c8e2d7a" providerId="ADAL" clId="{EB5552DC-3AEA-4324-9AED-CBD3820337CB}" dt="2023-03-16T04:24:26.369" v="6004" actId="1076"/>
          <ac:spMkLst>
            <pc:docMk/>
            <pc:sldMk cId="3484195786" sldId="1334"/>
            <ac:spMk id="70" creationId="{420C2B4E-93CF-A9B3-47E7-13C9054DA284}"/>
          </ac:spMkLst>
        </pc:spChg>
        <pc:spChg chg="del mod">
          <ac:chgData name="小野塚 亮" userId="d68dc11d-8207-4b66-b42f-cc6e3c8e2d7a" providerId="ADAL" clId="{EB5552DC-3AEA-4324-9AED-CBD3820337CB}" dt="2023-03-15T14:50:38.905" v="3301" actId="478"/>
          <ac:spMkLst>
            <pc:docMk/>
            <pc:sldMk cId="3484195786" sldId="1334"/>
            <ac:spMk id="71" creationId="{BDC5D615-5392-CEFF-FFC9-3B95B6EA775F}"/>
          </ac:spMkLst>
        </pc:spChg>
        <pc:spChg chg="add mod">
          <ac:chgData name="小野塚 亮" userId="d68dc11d-8207-4b66-b42f-cc6e3c8e2d7a" providerId="ADAL" clId="{EB5552DC-3AEA-4324-9AED-CBD3820337CB}" dt="2023-03-16T04:24:22.758" v="6003" actId="1076"/>
          <ac:spMkLst>
            <pc:docMk/>
            <pc:sldMk cId="3484195786" sldId="1334"/>
            <ac:spMk id="71" creationId="{CC7280A6-821D-71B8-74D9-EC2D4F43A5D7}"/>
          </ac:spMkLst>
        </pc:spChg>
        <pc:spChg chg="add mod">
          <ac:chgData name="小野塚 亮" userId="d68dc11d-8207-4b66-b42f-cc6e3c8e2d7a" providerId="ADAL" clId="{EB5552DC-3AEA-4324-9AED-CBD3820337CB}" dt="2023-03-16T04:27:34.038" v="6079" actId="1037"/>
          <ac:spMkLst>
            <pc:docMk/>
            <pc:sldMk cId="3484195786" sldId="1334"/>
            <ac:spMk id="72" creationId="{51C8F771-37AF-0D77-C169-A67E0A638825}"/>
          </ac:spMkLst>
        </pc:spChg>
        <pc:spChg chg="add mod">
          <ac:chgData name="小野塚 亮" userId="d68dc11d-8207-4b66-b42f-cc6e3c8e2d7a" providerId="ADAL" clId="{EB5552DC-3AEA-4324-9AED-CBD3820337CB}" dt="2023-03-15T14:56:01.053" v="3580" actId="571"/>
          <ac:spMkLst>
            <pc:docMk/>
            <pc:sldMk cId="3484195786" sldId="1334"/>
            <ac:spMk id="72" creationId="{B888F807-FD8F-361B-FC43-605307196E98}"/>
          </ac:spMkLst>
        </pc:spChg>
        <pc:spChg chg="add mod">
          <ac:chgData name="小野塚 亮" userId="d68dc11d-8207-4b66-b42f-cc6e3c8e2d7a" providerId="ADAL" clId="{EB5552DC-3AEA-4324-9AED-CBD3820337CB}" dt="2023-03-16T04:27:24.794" v="6078" actId="552"/>
          <ac:spMkLst>
            <pc:docMk/>
            <pc:sldMk cId="3484195786" sldId="1334"/>
            <ac:spMk id="73" creationId="{4D29AEAD-E359-47A6-41CB-5F79F9DF0BC7}"/>
          </ac:spMkLst>
        </pc:spChg>
        <pc:spChg chg="add mod">
          <ac:chgData name="小野塚 亮" userId="d68dc11d-8207-4b66-b42f-cc6e3c8e2d7a" providerId="ADAL" clId="{EB5552DC-3AEA-4324-9AED-CBD3820337CB}" dt="2023-03-15T14:56:01.053" v="3580" actId="571"/>
          <ac:spMkLst>
            <pc:docMk/>
            <pc:sldMk cId="3484195786" sldId="1334"/>
            <ac:spMk id="73" creationId="{BEE351CC-AA27-EF2F-2626-6FEE26F59E21}"/>
          </ac:spMkLst>
        </pc:spChg>
        <pc:spChg chg="del">
          <ac:chgData name="小野塚 亮" userId="d68dc11d-8207-4b66-b42f-cc6e3c8e2d7a" providerId="ADAL" clId="{EB5552DC-3AEA-4324-9AED-CBD3820337CB}" dt="2023-03-15T12:27:25.264" v="748" actId="478"/>
          <ac:spMkLst>
            <pc:docMk/>
            <pc:sldMk cId="3484195786" sldId="1334"/>
            <ac:spMk id="74" creationId="{CDB82F1E-83BD-2843-02F5-B3B5299E2B24}"/>
          </ac:spMkLst>
        </pc:spChg>
        <pc:spChg chg="add mod">
          <ac:chgData name="小野塚 亮" userId="d68dc11d-8207-4b66-b42f-cc6e3c8e2d7a" providerId="ADAL" clId="{EB5552DC-3AEA-4324-9AED-CBD3820337CB}" dt="2023-03-16T04:27:43.787" v="6114" actId="1037"/>
          <ac:spMkLst>
            <pc:docMk/>
            <pc:sldMk cId="3484195786" sldId="1334"/>
            <ac:spMk id="74" creationId="{F424546F-2E77-E70A-2625-B10100BD0C6C}"/>
          </ac:spMkLst>
        </pc:spChg>
        <pc:spChg chg="del">
          <ac:chgData name="小野塚 亮" userId="d68dc11d-8207-4b66-b42f-cc6e3c8e2d7a" providerId="ADAL" clId="{EB5552DC-3AEA-4324-9AED-CBD3820337CB}" dt="2023-03-15T12:27:25.264" v="748" actId="478"/>
          <ac:spMkLst>
            <pc:docMk/>
            <pc:sldMk cId="3484195786" sldId="1334"/>
            <ac:spMk id="75" creationId="{9E9BF0D0-6C61-273E-1C67-F21BC65B1A5D}"/>
          </ac:spMkLst>
        </pc:spChg>
        <pc:spChg chg="add mod">
          <ac:chgData name="小野塚 亮" userId="d68dc11d-8207-4b66-b42f-cc6e3c8e2d7a" providerId="ADAL" clId="{EB5552DC-3AEA-4324-9AED-CBD3820337CB}" dt="2023-03-16T04:24:15.168" v="6001" actId="1076"/>
          <ac:spMkLst>
            <pc:docMk/>
            <pc:sldMk cId="3484195786" sldId="1334"/>
            <ac:spMk id="75" creationId="{E9CFB7CE-9113-96C8-8802-F772B355379A}"/>
          </ac:spMkLst>
        </pc:spChg>
        <pc:spChg chg="del">
          <ac:chgData name="小野塚 亮" userId="d68dc11d-8207-4b66-b42f-cc6e3c8e2d7a" providerId="ADAL" clId="{EB5552DC-3AEA-4324-9AED-CBD3820337CB}" dt="2023-03-15T12:25:39.845" v="573" actId="478"/>
          <ac:spMkLst>
            <pc:docMk/>
            <pc:sldMk cId="3484195786" sldId="1334"/>
            <ac:spMk id="76" creationId="{0473A946-501F-64A0-C6FA-DA4E14908A22}"/>
          </ac:spMkLst>
        </pc:spChg>
        <pc:spChg chg="add mod">
          <ac:chgData name="小野塚 亮" userId="d68dc11d-8207-4b66-b42f-cc6e3c8e2d7a" providerId="ADAL" clId="{EB5552DC-3AEA-4324-9AED-CBD3820337CB}" dt="2023-03-16T04:15:59.955" v="5890" actId="571"/>
          <ac:spMkLst>
            <pc:docMk/>
            <pc:sldMk cId="3484195786" sldId="1334"/>
            <ac:spMk id="76" creationId="{CC755462-E689-2C0F-4EC5-BD77D27BCED6}"/>
          </ac:spMkLst>
        </pc:spChg>
        <pc:spChg chg="add mod">
          <ac:chgData name="小野塚 亮" userId="d68dc11d-8207-4b66-b42f-cc6e3c8e2d7a" providerId="ADAL" clId="{EB5552DC-3AEA-4324-9AED-CBD3820337CB}" dt="2023-03-16T04:15:59.955" v="5890" actId="571"/>
          <ac:spMkLst>
            <pc:docMk/>
            <pc:sldMk cId="3484195786" sldId="1334"/>
            <ac:spMk id="77" creationId="{3093E274-BBEC-1344-19CD-930FFA8B4D82}"/>
          </ac:spMkLst>
        </pc:spChg>
        <pc:spChg chg="del">
          <ac:chgData name="小野塚 亮" userId="d68dc11d-8207-4b66-b42f-cc6e3c8e2d7a" providerId="ADAL" clId="{EB5552DC-3AEA-4324-9AED-CBD3820337CB}" dt="2023-03-15T12:25:39.845" v="573" actId="478"/>
          <ac:spMkLst>
            <pc:docMk/>
            <pc:sldMk cId="3484195786" sldId="1334"/>
            <ac:spMk id="77" creationId="{89A22E59-E49C-0F94-FF80-BC49D6BF5099}"/>
          </ac:spMkLst>
        </pc:spChg>
        <pc:spChg chg="add mod">
          <ac:chgData name="小野塚 亮" userId="d68dc11d-8207-4b66-b42f-cc6e3c8e2d7a" providerId="ADAL" clId="{EB5552DC-3AEA-4324-9AED-CBD3820337CB}" dt="2023-03-16T04:15:59.955" v="5890" actId="571"/>
          <ac:spMkLst>
            <pc:docMk/>
            <pc:sldMk cId="3484195786" sldId="1334"/>
            <ac:spMk id="78" creationId="{01A1AC46-1E8A-E041-F341-69BDBFA81F23}"/>
          </ac:spMkLst>
        </pc:spChg>
        <pc:spChg chg="del">
          <ac:chgData name="小野塚 亮" userId="d68dc11d-8207-4b66-b42f-cc6e3c8e2d7a" providerId="ADAL" clId="{EB5552DC-3AEA-4324-9AED-CBD3820337CB}" dt="2023-03-15T12:25:39.845" v="573" actId="478"/>
          <ac:spMkLst>
            <pc:docMk/>
            <pc:sldMk cId="3484195786" sldId="1334"/>
            <ac:spMk id="78" creationId="{85253A3E-F116-9C87-8CC3-36EA96ED89A5}"/>
          </ac:spMkLst>
        </pc:spChg>
        <pc:spChg chg="add mod">
          <ac:chgData name="小野塚 亮" userId="d68dc11d-8207-4b66-b42f-cc6e3c8e2d7a" providerId="ADAL" clId="{EB5552DC-3AEA-4324-9AED-CBD3820337CB}" dt="2023-03-16T04:15:59.955" v="5890" actId="571"/>
          <ac:spMkLst>
            <pc:docMk/>
            <pc:sldMk cId="3484195786" sldId="1334"/>
            <ac:spMk id="79" creationId="{5DF51378-6FE2-A682-587F-54EF05A98D04}"/>
          </ac:spMkLst>
        </pc:spChg>
        <pc:spChg chg="add mod">
          <ac:chgData name="小野塚 亮" userId="d68dc11d-8207-4b66-b42f-cc6e3c8e2d7a" providerId="ADAL" clId="{EB5552DC-3AEA-4324-9AED-CBD3820337CB}" dt="2023-03-15T14:56:01.053" v="3580" actId="571"/>
          <ac:spMkLst>
            <pc:docMk/>
            <pc:sldMk cId="3484195786" sldId="1334"/>
            <ac:spMk id="79" creationId="{838673CA-7259-98BB-7682-303FFAD21244}"/>
          </ac:spMkLst>
        </pc:spChg>
        <pc:spChg chg="add mod">
          <ac:chgData name="小野塚 亮" userId="d68dc11d-8207-4b66-b42f-cc6e3c8e2d7a" providerId="ADAL" clId="{EB5552DC-3AEA-4324-9AED-CBD3820337CB}" dt="2023-03-16T04:15:59.955" v="5890" actId="571"/>
          <ac:spMkLst>
            <pc:docMk/>
            <pc:sldMk cId="3484195786" sldId="1334"/>
            <ac:spMk id="80" creationId="{3D90E31D-4973-87A6-8FBD-7FCD47B26718}"/>
          </ac:spMkLst>
        </pc:spChg>
        <pc:spChg chg="add mod">
          <ac:chgData name="小野塚 亮" userId="d68dc11d-8207-4b66-b42f-cc6e3c8e2d7a" providerId="ADAL" clId="{EB5552DC-3AEA-4324-9AED-CBD3820337CB}" dt="2023-03-15T14:56:01.053" v="3580" actId="571"/>
          <ac:spMkLst>
            <pc:docMk/>
            <pc:sldMk cId="3484195786" sldId="1334"/>
            <ac:spMk id="80" creationId="{61131E89-7068-31BB-C541-57C6D57406BC}"/>
          </ac:spMkLst>
        </pc:spChg>
        <pc:spChg chg="add del mod">
          <ac:chgData name="小野塚 亮" userId="d68dc11d-8207-4b66-b42f-cc6e3c8e2d7a" providerId="ADAL" clId="{EB5552DC-3AEA-4324-9AED-CBD3820337CB}" dt="2023-03-16T04:16:37.272" v="5895" actId="14100"/>
          <ac:spMkLst>
            <pc:docMk/>
            <pc:sldMk cId="3484195786" sldId="1334"/>
            <ac:spMk id="81" creationId="{0B27D1F2-2647-763E-A731-972D5022FFFE}"/>
          </ac:spMkLst>
        </pc:spChg>
        <pc:spChg chg="add mod">
          <ac:chgData name="小野塚 亮" userId="d68dc11d-8207-4b66-b42f-cc6e3c8e2d7a" providerId="ADAL" clId="{EB5552DC-3AEA-4324-9AED-CBD3820337CB}" dt="2023-03-16T04:15:59.955" v="5890" actId="571"/>
          <ac:spMkLst>
            <pc:docMk/>
            <pc:sldMk cId="3484195786" sldId="1334"/>
            <ac:spMk id="82" creationId="{7E05D82A-A3A3-C1C3-E4E0-8AF691E6606E}"/>
          </ac:spMkLst>
        </pc:spChg>
        <pc:spChg chg="add del">
          <ac:chgData name="小野塚 亮" userId="d68dc11d-8207-4b66-b42f-cc6e3c8e2d7a" providerId="ADAL" clId="{EB5552DC-3AEA-4324-9AED-CBD3820337CB}" dt="2023-03-15T12:25:39.845" v="573" actId="478"/>
          <ac:spMkLst>
            <pc:docMk/>
            <pc:sldMk cId="3484195786" sldId="1334"/>
            <ac:spMk id="82" creationId="{C55F2575-9C80-0FA6-A0C3-447AC1CB5384}"/>
          </ac:spMkLst>
        </pc:spChg>
        <pc:spChg chg="add mod">
          <ac:chgData name="小野塚 亮" userId="d68dc11d-8207-4b66-b42f-cc6e3c8e2d7a" providerId="ADAL" clId="{EB5552DC-3AEA-4324-9AED-CBD3820337CB}" dt="2023-03-16T04:15:59.955" v="5890" actId="571"/>
          <ac:spMkLst>
            <pc:docMk/>
            <pc:sldMk cId="3484195786" sldId="1334"/>
            <ac:spMk id="83" creationId="{2CB642F9-34B8-9F07-2350-ECE90933D3ED}"/>
          </ac:spMkLst>
        </pc:spChg>
        <pc:spChg chg="add del">
          <ac:chgData name="小野塚 亮" userId="d68dc11d-8207-4b66-b42f-cc6e3c8e2d7a" providerId="ADAL" clId="{EB5552DC-3AEA-4324-9AED-CBD3820337CB}" dt="2023-03-15T12:25:39.845" v="573" actId="478"/>
          <ac:spMkLst>
            <pc:docMk/>
            <pc:sldMk cId="3484195786" sldId="1334"/>
            <ac:spMk id="83" creationId="{572C2075-9563-B429-8ACE-2732ADEF8AFA}"/>
          </ac:spMkLst>
        </pc:spChg>
        <pc:spChg chg="add mod">
          <ac:chgData name="小野塚 亮" userId="d68dc11d-8207-4b66-b42f-cc6e3c8e2d7a" providerId="ADAL" clId="{EB5552DC-3AEA-4324-9AED-CBD3820337CB}" dt="2023-03-16T04:15:59.955" v="5890" actId="571"/>
          <ac:spMkLst>
            <pc:docMk/>
            <pc:sldMk cId="3484195786" sldId="1334"/>
            <ac:spMk id="84" creationId="{31F8CFD9-722B-75DB-A006-3D283F16FF79}"/>
          </ac:spMkLst>
        </pc:spChg>
        <pc:spChg chg="del">
          <ac:chgData name="小野塚 亮" userId="d68dc11d-8207-4b66-b42f-cc6e3c8e2d7a" providerId="ADAL" clId="{EB5552DC-3AEA-4324-9AED-CBD3820337CB}" dt="2023-03-15T12:25:39.845" v="573" actId="478"/>
          <ac:spMkLst>
            <pc:docMk/>
            <pc:sldMk cId="3484195786" sldId="1334"/>
            <ac:spMk id="84" creationId="{E285BAAE-802C-CB8B-4318-EA8B48E85AAE}"/>
          </ac:spMkLst>
        </pc:spChg>
        <pc:spChg chg="del">
          <ac:chgData name="小野塚 亮" userId="d68dc11d-8207-4b66-b42f-cc6e3c8e2d7a" providerId="ADAL" clId="{EB5552DC-3AEA-4324-9AED-CBD3820337CB}" dt="2023-03-15T12:25:39.845" v="573" actId="478"/>
          <ac:spMkLst>
            <pc:docMk/>
            <pc:sldMk cId="3484195786" sldId="1334"/>
            <ac:spMk id="85" creationId="{09CE9A02-FF3B-6327-4A9A-0104650E5F59}"/>
          </ac:spMkLst>
        </pc:spChg>
        <pc:spChg chg="add mod">
          <ac:chgData name="小野塚 亮" userId="d68dc11d-8207-4b66-b42f-cc6e3c8e2d7a" providerId="ADAL" clId="{EB5552DC-3AEA-4324-9AED-CBD3820337CB}" dt="2023-03-16T04:27:13.229" v="6076" actId="408"/>
          <ac:spMkLst>
            <pc:docMk/>
            <pc:sldMk cId="3484195786" sldId="1334"/>
            <ac:spMk id="85" creationId="{80EDC876-8B65-AC19-987E-8569D1363D47}"/>
          </ac:spMkLst>
        </pc:spChg>
        <pc:spChg chg="del">
          <ac:chgData name="小野塚 亮" userId="d68dc11d-8207-4b66-b42f-cc6e3c8e2d7a" providerId="ADAL" clId="{EB5552DC-3AEA-4324-9AED-CBD3820337CB}" dt="2023-03-15T12:25:39.845" v="573" actId="478"/>
          <ac:spMkLst>
            <pc:docMk/>
            <pc:sldMk cId="3484195786" sldId="1334"/>
            <ac:spMk id="86" creationId="{F7BDD1D3-A14F-440E-3212-26C47B0BF4A5}"/>
          </ac:spMkLst>
        </pc:spChg>
        <pc:spChg chg="add mod">
          <ac:chgData name="小野塚 亮" userId="d68dc11d-8207-4b66-b42f-cc6e3c8e2d7a" providerId="ADAL" clId="{EB5552DC-3AEA-4324-9AED-CBD3820337CB}" dt="2023-03-16T04:26:04.981" v="6028" actId="14100"/>
          <ac:spMkLst>
            <pc:docMk/>
            <pc:sldMk cId="3484195786" sldId="1334"/>
            <ac:spMk id="86" creationId="{FE509B7C-04A6-E3D6-6864-4789F391C5BE}"/>
          </ac:spMkLst>
        </pc:spChg>
        <pc:spChg chg="add mod">
          <ac:chgData name="小野塚 亮" userId="d68dc11d-8207-4b66-b42f-cc6e3c8e2d7a" providerId="ADAL" clId="{EB5552DC-3AEA-4324-9AED-CBD3820337CB}" dt="2023-03-16T04:28:15.048" v="6127" actId="14100"/>
          <ac:spMkLst>
            <pc:docMk/>
            <pc:sldMk cId="3484195786" sldId="1334"/>
            <ac:spMk id="87" creationId="{4D938642-44F1-BCF0-E6D6-B57498AE66E9}"/>
          </ac:spMkLst>
        </pc:spChg>
        <pc:spChg chg="add del">
          <ac:chgData name="小野塚 亮" userId="d68dc11d-8207-4b66-b42f-cc6e3c8e2d7a" providerId="ADAL" clId="{EB5552DC-3AEA-4324-9AED-CBD3820337CB}" dt="2023-03-15T12:25:39.845" v="573" actId="478"/>
          <ac:spMkLst>
            <pc:docMk/>
            <pc:sldMk cId="3484195786" sldId="1334"/>
            <ac:spMk id="87" creationId="{5F4A5DE0-92BE-E418-912F-303C4313CE33}"/>
          </ac:spMkLst>
        </pc:spChg>
        <pc:spChg chg="add del mod">
          <ac:chgData name="小野塚 亮" userId="d68dc11d-8207-4b66-b42f-cc6e3c8e2d7a" providerId="ADAL" clId="{EB5552DC-3AEA-4324-9AED-CBD3820337CB}" dt="2023-03-16T04:26:10.374" v="6031" actId="478"/>
          <ac:spMkLst>
            <pc:docMk/>
            <pc:sldMk cId="3484195786" sldId="1334"/>
            <ac:spMk id="88" creationId="{35AAABC3-E56A-9707-907A-35D36BFAC51E}"/>
          </ac:spMkLst>
        </pc:spChg>
        <pc:spChg chg="del">
          <ac:chgData name="小野塚 亮" userId="d68dc11d-8207-4b66-b42f-cc6e3c8e2d7a" providerId="ADAL" clId="{EB5552DC-3AEA-4324-9AED-CBD3820337CB}" dt="2023-03-15T12:25:39.845" v="573" actId="478"/>
          <ac:spMkLst>
            <pc:docMk/>
            <pc:sldMk cId="3484195786" sldId="1334"/>
            <ac:spMk id="88" creationId="{D8563E7F-743D-78A3-389F-34363E6FFF3B}"/>
          </ac:spMkLst>
        </pc:spChg>
        <pc:spChg chg="add mod">
          <ac:chgData name="小野塚 亮" userId="d68dc11d-8207-4b66-b42f-cc6e3c8e2d7a" providerId="ADAL" clId="{EB5552DC-3AEA-4324-9AED-CBD3820337CB}" dt="2023-03-16T04:28:34.497" v="6139" actId="1076"/>
          <ac:spMkLst>
            <pc:docMk/>
            <pc:sldMk cId="3484195786" sldId="1334"/>
            <ac:spMk id="89" creationId="{5ACF56F1-4948-C3FA-A831-9D4D2E7CC94F}"/>
          </ac:spMkLst>
        </pc:spChg>
        <pc:spChg chg="del">
          <ac:chgData name="小野塚 亮" userId="d68dc11d-8207-4b66-b42f-cc6e3c8e2d7a" providerId="ADAL" clId="{EB5552DC-3AEA-4324-9AED-CBD3820337CB}" dt="2023-03-15T12:25:39.845" v="573" actId="478"/>
          <ac:spMkLst>
            <pc:docMk/>
            <pc:sldMk cId="3484195786" sldId="1334"/>
            <ac:spMk id="89" creationId="{69C915D6-9014-983D-DF9B-2040294AB7CE}"/>
          </ac:spMkLst>
        </pc:spChg>
        <pc:spChg chg="add mod">
          <ac:chgData name="小野塚 亮" userId="d68dc11d-8207-4b66-b42f-cc6e3c8e2d7a" providerId="ADAL" clId="{EB5552DC-3AEA-4324-9AED-CBD3820337CB}" dt="2023-03-16T04:27:24.794" v="6078" actId="552"/>
          <ac:spMkLst>
            <pc:docMk/>
            <pc:sldMk cId="3484195786" sldId="1334"/>
            <ac:spMk id="90" creationId="{36D0ADA3-063B-EF87-9F14-9C0EB15B9501}"/>
          </ac:spMkLst>
        </pc:spChg>
        <pc:spChg chg="del">
          <ac:chgData name="小野塚 亮" userId="d68dc11d-8207-4b66-b42f-cc6e3c8e2d7a" providerId="ADAL" clId="{EB5552DC-3AEA-4324-9AED-CBD3820337CB}" dt="2023-03-15T12:25:39.845" v="573" actId="478"/>
          <ac:spMkLst>
            <pc:docMk/>
            <pc:sldMk cId="3484195786" sldId="1334"/>
            <ac:spMk id="90" creationId="{E6A89B5A-407E-56B7-F629-81882E392AE4}"/>
          </ac:spMkLst>
        </pc:spChg>
        <pc:spChg chg="del">
          <ac:chgData name="小野塚 亮" userId="d68dc11d-8207-4b66-b42f-cc6e3c8e2d7a" providerId="ADAL" clId="{EB5552DC-3AEA-4324-9AED-CBD3820337CB}" dt="2023-03-15T12:25:45.081" v="575" actId="478"/>
          <ac:spMkLst>
            <pc:docMk/>
            <pc:sldMk cId="3484195786" sldId="1334"/>
            <ac:spMk id="91" creationId="{8CAF3DEA-04A6-A016-17D2-3309668724E9}"/>
          </ac:spMkLst>
        </pc:spChg>
        <pc:spChg chg="add mod">
          <ac:chgData name="小野塚 亮" userId="d68dc11d-8207-4b66-b42f-cc6e3c8e2d7a" providerId="ADAL" clId="{EB5552DC-3AEA-4324-9AED-CBD3820337CB}" dt="2023-03-16T04:28:34.497" v="6139" actId="1076"/>
          <ac:spMkLst>
            <pc:docMk/>
            <pc:sldMk cId="3484195786" sldId="1334"/>
            <ac:spMk id="91" creationId="{BC1F16EF-CFB8-E985-956A-9F3622DD6993}"/>
          </ac:spMkLst>
        </pc:spChg>
        <pc:spChg chg="add mod">
          <ac:chgData name="小野塚 亮" userId="d68dc11d-8207-4b66-b42f-cc6e3c8e2d7a" providerId="ADAL" clId="{EB5552DC-3AEA-4324-9AED-CBD3820337CB}" dt="2023-03-16T04:28:34.497" v="6139" actId="1076"/>
          <ac:spMkLst>
            <pc:docMk/>
            <pc:sldMk cId="3484195786" sldId="1334"/>
            <ac:spMk id="92" creationId="{83705DA4-A74B-E834-7A0E-FEDD7509458A}"/>
          </ac:spMkLst>
        </pc:spChg>
        <pc:spChg chg="add del mod">
          <ac:chgData name="小野塚 亮" userId="d68dc11d-8207-4b66-b42f-cc6e3c8e2d7a" providerId="ADAL" clId="{EB5552DC-3AEA-4324-9AED-CBD3820337CB}" dt="2023-03-15T15:07:28.025" v="3737" actId="478"/>
          <ac:spMkLst>
            <pc:docMk/>
            <pc:sldMk cId="3484195786" sldId="1334"/>
            <ac:spMk id="92" creationId="{FEA94071-D139-7297-324E-55CBBCC78566}"/>
          </ac:spMkLst>
        </pc:spChg>
        <pc:spChg chg="add mod">
          <ac:chgData name="小野塚 亮" userId="d68dc11d-8207-4b66-b42f-cc6e3c8e2d7a" providerId="ADAL" clId="{EB5552DC-3AEA-4324-9AED-CBD3820337CB}" dt="2023-03-16T04:28:21.690" v="6137" actId="1037"/>
          <ac:spMkLst>
            <pc:docMk/>
            <pc:sldMk cId="3484195786" sldId="1334"/>
            <ac:spMk id="93" creationId="{E6887310-6043-C437-A0E1-0F527D53693A}"/>
          </ac:spMkLst>
        </pc:spChg>
        <pc:spChg chg="add del mod">
          <ac:chgData name="小野塚 亮" userId="d68dc11d-8207-4b66-b42f-cc6e3c8e2d7a" providerId="ADAL" clId="{EB5552DC-3AEA-4324-9AED-CBD3820337CB}" dt="2023-03-15T15:10:17.219" v="4008" actId="478"/>
          <ac:spMkLst>
            <pc:docMk/>
            <pc:sldMk cId="3484195786" sldId="1334"/>
            <ac:spMk id="94" creationId="{1E3403E8-0169-403B-BF1F-606C57E6E10C}"/>
          </ac:spMkLst>
        </pc:spChg>
        <pc:spChg chg="add mod">
          <ac:chgData name="小野塚 亮" userId="d68dc11d-8207-4b66-b42f-cc6e3c8e2d7a" providerId="ADAL" clId="{EB5552DC-3AEA-4324-9AED-CBD3820337CB}" dt="2023-03-16T04:27:06.320" v="6074" actId="571"/>
          <ac:spMkLst>
            <pc:docMk/>
            <pc:sldMk cId="3484195786" sldId="1334"/>
            <ac:spMk id="94" creationId="{7719628A-100F-426D-1290-BA17605E51C0}"/>
          </ac:spMkLst>
        </pc:spChg>
        <pc:spChg chg="add mod">
          <ac:chgData name="小野塚 亮" userId="d68dc11d-8207-4b66-b42f-cc6e3c8e2d7a" providerId="ADAL" clId="{EB5552DC-3AEA-4324-9AED-CBD3820337CB}" dt="2023-03-16T04:27:06.320" v="6074" actId="571"/>
          <ac:spMkLst>
            <pc:docMk/>
            <pc:sldMk cId="3484195786" sldId="1334"/>
            <ac:spMk id="95" creationId="{3303D17C-F498-D22D-A706-DDE912E8F41B}"/>
          </ac:spMkLst>
        </pc:spChg>
        <pc:spChg chg="add del mod">
          <ac:chgData name="小野塚 亮" userId="d68dc11d-8207-4b66-b42f-cc6e3c8e2d7a" providerId="ADAL" clId="{EB5552DC-3AEA-4324-9AED-CBD3820337CB}" dt="2023-03-15T15:12:24.705" v="4039" actId="478"/>
          <ac:spMkLst>
            <pc:docMk/>
            <pc:sldMk cId="3484195786" sldId="1334"/>
            <ac:spMk id="95" creationId="{872E2889-6BC5-3C09-3C47-838CD327AD08}"/>
          </ac:spMkLst>
        </pc:spChg>
        <pc:spChg chg="add mod">
          <ac:chgData name="小野塚 亮" userId="d68dc11d-8207-4b66-b42f-cc6e3c8e2d7a" providerId="ADAL" clId="{EB5552DC-3AEA-4324-9AED-CBD3820337CB}" dt="2023-03-16T04:29:32.286" v="6143" actId="571"/>
          <ac:spMkLst>
            <pc:docMk/>
            <pc:sldMk cId="3484195786" sldId="1334"/>
            <ac:spMk id="96" creationId="{79704A18-20B7-D88B-E61B-F82CECCF40A4}"/>
          </ac:spMkLst>
        </pc:spChg>
        <pc:spChg chg="add del mod">
          <ac:chgData name="小野塚 亮" userId="d68dc11d-8207-4b66-b42f-cc6e3c8e2d7a" providerId="ADAL" clId="{EB5552DC-3AEA-4324-9AED-CBD3820337CB}" dt="2023-03-15T15:12:15.236" v="4037" actId="478"/>
          <ac:spMkLst>
            <pc:docMk/>
            <pc:sldMk cId="3484195786" sldId="1334"/>
            <ac:spMk id="96" creationId="{CFD6C76B-3100-4CBB-3C86-8F92445F5315}"/>
          </ac:spMkLst>
        </pc:spChg>
        <pc:spChg chg="add del mod">
          <ac:chgData name="小野塚 亮" userId="d68dc11d-8207-4b66-b42f-cc6e3c8e2d7a" providerId="ADAL" clId="{EB5552DC-3AEA-4324-9AED-CBD3820337CB}" dt="2023-03-15T15:12:15.236" v="4037" actId="478"/>
          <ac:spMkLst>
            <pc:docMk/>
            <pc:sldMk cId="3484195786" sldId="1334"/>
            <ac:spMk id="97" creationId="{66C49039-B075-FDF6-A96D-636DF5CD17AD}"/>
          </ac:spMkLst>
        </pc:spChg>
        <pc:spChg chg="add mod">
          <ac:chgData name="小野塚 亮" userId="d68dc11d-8207-4b66-b42f-cc6e3c8e2d7a" providerId="ADAL" clId="{EB5552DC-3AEA-4324-9AED-CBD3820337CB}" dt="2023-03-16T04:29:32.286" v="6143" actId="571"/>
          <ac:spMkLst>
            <pc:docMk/>
            <pc:sldMk cId="3484195786" sldId="1334"/>
            <ac:spMk id="97" creationId="{946A6D07-2E92-5138-CFD5-2F19BE4CB658}"/>
          </ac:spMkLst>
        </pc:spChg>
        <pc:spChg chg="add del mod">
          <ac:chgData name="小野塚 亮" userId="d68dc11d-8207-4b66-b42f-cc6e3c8e2d7a" providerId="ADAL" clId="{EB5552DC-3AEA-4324-9AED-CBD3820337CB}" dt="2023-03-15T15:12:15.236" v="4037" actId="478"/>
          <ac:spMkLst>
            <pc:docMk/>
            <pc:sldMk cId="3484195786" sldId="1334"/>
            <ac:spMk id="98" creationId="{A6A4810A-E5A0-EABF-CD8C-153F0B98B97C}"/>
          </ac:spMkLst>
        </pc:spChg>
        <pc:spChg chg="add mod">
          <ac:chgData name="小野塚 亮" userId="d68dc11d-8207-4b66-b42f-cc6e3c8e2d7a" providerId="ADAL" clId="{EB5552DC-3AEA-4324-9AED-CBD3820337CB}" dt="2023-03-16T04:29:32.286" v="6143" actId="571"/>
          <ac:spMkLst>
            <pc:docMk/>
            <pc:sldMk cId="3484195786" sldId="1334"/>
            <ac:spMk id="98" creationId="{B0944080-6AB4-AE2B-FDFC-CD22B19BAA74}"/>
          </ac:spMkLst>
        </pc:spChg>
        <pc:spChg chg="add mod">
          <ac:chgData name="小野塚 亮" userId="d68dc11d-8207-4b66-b42f-cc6e3c8e2d7a" providerId="ADAL" clId="{EB5552DC-3AEA-4324-9AED-CBD3820337CB}" dt="2023-03-16T04:30:02.710" v="6154" actId="571"/>
          <ac:spMkLst>
            <pc:docMk/>
            <pc:sldMk cId="3484195786" sldId="1334"/>
            <ac:spMk id="99" creationId="{1FFC9533-709A-7B3A-4A72-573061499D29}"/>
          </ac:spMkLst>
        </pc:spChg>
        <pc:spChg chg="add del mod">
          <ac:chgData name="小野塚 亮" userId="d68dc11d-8207-4b66-b42f-cc6e3c8e2d7a" providerId="ADAL" clId="{EB5552DC-3AEA-4324-9AED-CBD3820337CB}" dt="2023-03-15T15:12:15.236" v="4037" actId="478"/>
          <ac:spMkLst>
            <pc:docMk/>
            <pc:sldMk cId="3484195786" sldId="1334"/>
            <ac:spMk id="99" creationId="{44F7353D-8836-99CC-8439-755E95FFCDD1}"/>
          </ac:spMkLst>
        </pc:spChg>
        <pc:spChg chg="add del mod">
          <ac:chgData name="小野塚 亮" userId="d68dc11d-8207-4b66-b42f-cc6e3c8e2d7a" providerId="ADAL" clId="{EB5552DC-3AEA-4324-9AED-CBD3820337CB}" dt="2023-03-15T15:12:15.236" v="4037" actId="478"/>
          <ac:spMkLst>
            <pc:docMk/>
            <pc:sldMk cId="3484195786" sldId="1334"/>
            <ac:spMk id="100" creationId="{895C39F4-5B86-DDB3-EC0C-59CEE169EBA1}"/>
          </ac:spMkLst>
        </pc:spChg>
        <pc:spChg chg="add mod">
          <ac:chgData name="小野塚 亮" userId="d68dc11d-8207-4b66-b42f-cc6e3c8e2d7a" providerId="ADAL" clId="{EB5552DC-3AEA-4324-9AED-CBD3820337CB}" dt="2023-03-16T04:30:02.710" v="6154" actId="571"/>
          <ac:spMkLst>
            <pc:docMk/>
            <pc:sldMk cId="3484195786" sldId="1334"/>
            <ac:spMk id="100" creationId="{AFB0EC2E-0CDC-38B4-B8B4-C736106EB432}"/>
          </ac:spMkLst>
        </pc:spChg>
        <pc:spChg chg="add mod">
          <ac:chgData name="小野塚 亮" userId="d68dc11d-8207-4b66-b42f-cc6e3c8e2d7a" providerId="ADAL" clId="{EB5552DC-3AEA-4324-9AED-CBD3820337CB}" dt="2023-03-16T04:30:02.710" v="6154" actId="571"/>
          <ac:spMkLst>
            <pc:docMk/>
            <pc:sldMk cId="3484195786" sldId="1334"/>
            <ac:spMk id="101" creationId="{76EF24B9-06DC-55CB-F765-026459B533FE}"/>
          </ac:spMkLst>
        </pc:spChg>
        <pc:spChg chg="add del mod">
          <ac:chgData name="小野塚 亮" userId="d68dc11d-8207-4b66-b42f-cc6e3c8e2d7a" providerId="ADAL" clId="{EB5552DC-3AEA-4324-9AED-CBD3820337CB}" dt="2023-03-15T15:12:15.236" v="4037" actId="478"/>
          <ac:spMkLst>
            <pc:docMk/>
            <pc:sldMk cId="3484195786" sldId="1334"/>
            <ac:spMk id="101" creationId="{A5390579-B363-4EF4-408A-64D928D3FBC6}"/>
          </ac:spMkLst>
        </pc:spChg>
        <pc:spChg chg="add del mod">
          <ac:chgData name="小野塚 亮" userId="d68dc11d-8207-4b66-b42f-cc6e3c8e2d7a" providerId="ADAL" clId="{EB5552DC-3AEA-4324-9AED-CBD3820337CB}" dt="2023-03-15T15:12:15.236" v="4037" actId="478"/>
          <ac:spMkLst>
            <pc:docMk/>
            <pc:sldMk cId="3484195786" sldId="1334"/>
            <ac:spMk id="102" creationId="{17B59F68-9A13-65B9-51CC-B0B7774369E0}"/>
          </ac:spMkLst>
        </pc:spChg>
        <pc:spChg chg="add mod">
          <ac:chgData name="小野塚 亮" userId="d68dc11d-8207-4b66-b42f-cc6e3c8e2d7a" providerId="ADAL" clId="{EB5552DC-3AEA-4324-9AED-CBD3820337CB}" dt="2023-03-16T04:32:10.554" v="6186" actId="571"/>
          <ac:spMkLst>
            <pc:docMk/>
            <pc:sldMk cId="3484195786" sldId="1334"/>
            <ac:spMk id="102" creationId="{3A3E45A3-113F-DA8C-DC8A-2A21F91536BF}"/>
          </ac:spMkLst>
        </pc:spChg>
        <pc:spChg chg="add del mod">
          <ac:chgData name="小野塚 亮" userId="d68dc11d-8207-4b66-b42f-cc6e3c8e2d7a" providerId="ADAL" clId="{EB5552DC-3AEA-4324-9AED-CBD3820337CB}" dt="2023-03-15T15:12:15.236" v="4037" actId="478"/>
          <ac:spMkLst>
            <pc:docMk/>
            <pc:sldMk cId="3484195786" sldId="1334"/>
            <ac:spMk id="103" creationId="{6C413F61-B247-9A42-72F7-EDB654C59980}"/>
          </ac:spMkLst>
        </pc:spChg>
        <pc:spChg chg="add del mod">
          <ac:chgData name="小野塚 亮" userId="d68dc11d-8207-4b66-b42f-cc6e3c8e2d7a" providerId="ADAL" clId="{EB5552DC-3AEA-4324-9AED-CBD3820337CB}" dt="2023-03-15T15:12:18.955" v="4038" actId="478"/>
          <ac:spMkLst>
            <pc:docMk/>
            <pc:sldMk cId="3484195786" sldId="1334"/>
            <ac:spMk id="104" creationId="{853EB3AC-1DCA-AAFD-B6C8-5BB1726B1AF5}"/>
          </ac:spMkLst>
        </pc:spChg>
        <pc:spChg chg="add del mod">
          <ac:chgData name="小野塚 亮" userId="d68dc11d-8207-4b66-b42f-cc6e3c8e2d7a" providerId="ADAL" clId="{EB5552DC-3AEA-4324-9AED-CBD3820337CB}" dt="2023-03-15T15:12:25.203" v="4040" actId="478"/>
          <ac:spMkLst>
            <pc:docMk/>
            <pc:sldMk cId="3484195786" sldId="1334"/>
            <ac:spMk id="105" creationId="{8BAEE6B3-D587-CE26-486D-4EC8676F4510}"/>
          </ac:spMkLst>
        </pc:spChg>
        <pc:spChg chg="add del mod">
          <ac:chgData name="小野塚 亮" userId="d68dc11d-8207-4b66-b42f-cc6e3c8e2d7a" providerId="ADAL" clId="{EB5552DC-3AEA-4324-9AED-CBD3820337CB}" dt="2023-03-15T15:12:18.955" v="4038" actId="478"/>
          <ac:spMkLst>
            <pc:docMk/>
            <pc:sldMk cId="3484195786" sldId="1334"/>
            <ac:spMk id="106" creationId="{E72C0A15-A580-D3A4-FD32-8C1565834845}"/>
          </ac:spMkLst>
        </pc:spChg>
        <pc:spChg chg="add del mod">
          <ac:chgData name="小野塚 亮" userId="d68dc11d-8207-4b66-b42f-cc6e3c8e2d7a" providerId="ADAL" clId="{EB5552DC-3AEA-4324-9AED-CBD3820337CB}" dt="2023-03-15T15:12:18.955" v="4038" actId="478"/>
          <ac:spMkLst>
            <pc:docMk/>
            <pc:sldMk cId="3484195786" sldId="1334"/>
            <ac:spMk id="107" creationId="{945FAF4B-38C9-077B-9145-EF592933D200}"/>
          </ac:spMkLst>
        </pc:spChg>
        <pc:spChg chg="add del mod">
          <ac:chgData name="小野塚 亮" userId="d68dc11d-8207-4b66-b42f-cc6e3c8e2d7a" providerId="ADAL" clId="{EB5552DC-3AEA-4324-9AED-CBD3820337CB}" dt="2023-03-15T15:12:18.955" v="4038" actId="478"/>
          <ac:spMkLst>
            <pc:docMk/>
            <pc:sldMk cId="3484195786" sldId="1334"/>
            <ac:spMk id="108" creationId="{43AF5012-B0C7-F261-71DE-40D897658226}"/>
          </ac:spMkLst>
        </pc:spChg>
        <pc:spChg chg="add del mod">
          <ac:chgData name="小野塚 亮" userId="d68dc11d-8207-4b66-b42f-cc6e3c8e2d7a" providerId="ADAL" clId="{EB5552DC-3AEA-4324-9AED-CBD3820337CB}" dt="2023-03-15T15:12:18.955" v="4038" actId="478"/>
          <ac:spMkLst>
            <pc:docMk/>
            <pc:sldMk cId="3484195786" sldId="1334"/>
            <ac:spMk id="109" creationId="{BC10F986-7037-C54F-93B2-5E44F5F748E8}"/>
          </ac:spMkLst>
        </pc:spChg>
        <pc:spChg chg="add del mod">
          <ac:chgData name="小野塚 亮" userId="d68dc11d-8207-4b66-b42f-cc6e3c8e2d7a" providerId="ADAL" clId="{EB5552DC-3AEA-4324-9AED-CBD3820337CB}" dt="2023-03-15T15:12:18.955" v="4038" actId="478"/>
          <ac:spMkLst>
            <pc:docMk/>
            <pc:sldMk cId="3484195786" sldId="1334"/>
            <ac:spMk id="110" creationId="{4F6CBC96-A475-7548-D169-75C582768163}"/>
          </ac:spMkLst>
        </pc:spChg>
        <pc:spChg chg="add del mod">
          <ac:chgData name="小野塚 亮" userId="d68dc11d-8207-4b66-b42f-cc6e3c8e2d7a" providerId="ADAL" clId="{EB5552DC-3AEA-4324-9AED-CBD3820337CB}" dt="2023-03-15T15:12:18.955" v="4038" actId="478"/>
          <ac:spMkLst>
            <pc:docMk/>
            <pc:sldMk cId="3484195786" sldId="1334"/>
            <ac:spMk id="111" creationId="{C27B4488-E8FE-6A1E-B1E4-95276C14D305}"/>
          </ac:spMkLst>
        </pc:spChg>
        <pc:spChg chg="add del mod">
          <ac:chgData name="小野塚 亮" userId="d68dc11d-8207-4b66-b42f-cc6e3c8e2d7a" providerId="ADAL" clId="{EB5552DC-3AEA-4324-9AED-CBD3820337CB}" dt="2023-03-15T15:12:18.955" v="4038" actId="478"/>
          <ac:spMkLst>
            <pc:docMk/>
            <pc:sldMk cId="3484195786" sldId="1334"/>
            <ac:spMk id="112" creationId="{FE1EA833-D1C2-B2FE-4BA7-DC8AEA699652}"/>
          </ac:spMkLst>
        </pc:spChg>
        <pc:spChg chg="add del mod">
          <ac:chgData name="小野塚 亮" userId="d68dc11d-8207-4b66-b42f-cc6e3c8e2d7a" providerId="ADAL" clId="{EB5552DC-3AEA-4324-9AED-CBD3820337CB}" dt="2023-03-15T15:12:18.955" v="4038" actId="478"/>
          <ac:spMkLst>
            <pc:docMk/>
            <pc:sldMk cId="3484195786" sldId="1334"/>
            <ac:spMk id="113" creationId="{50E58C25-1924-77EB-53B5-707FC7CE73D2}"/>
          </ac:spMkLst>
        </pc:spChg>
        <pc:spChg chg="add mod">
          <ac:chgData name="小野塚 亮" userId="d68dc11d-8207-4b66-b42f-cc6e3c8e2d7a" providerId="ADAL" clId="{EB5552DC-3AEA-4324-9AED-CBD3820337CB}" dt="2023-03-16T04:15:24.778" v="5883" actId="1036"/>
          <ac:spMkLst>
            <pc:docMk/>
            <pc:sldMk cId="3484195786" sldId="1334"/>
            <ac:spMk id="114" creationId="{0F39E6F7-421A-C9FF-8CFB-1A0CC54C185D}"/>
          </ac:spMkLst>
        </pc:spChg>
        <pc:spChg chg="add del mod">
          <ac:chgData name="小野塚 亮" userId="d68dc11d-8207-4b66-b42f-cc6e3c8e2d7a" providerId="ADAL" clId="{EB5552DC-3AEA-4324-9AED-CBD3820337CB}" dt="2023-03-16T03:08:54.736" v="5673" actId="478"/>
          <ac:spMkLst>
            <pc:docMk/>
            <pc:sldMk cId="3484195786" sldId="1334"/>
            <ac:spMk id="115" creationId="{BD95F9DB-E3DA-9320-AA73-EE5619E383C5}"/>
          </ac:spMkLst>
        </pc:spChg>
        <pc:spChg chg="add mod">
          <ac:chgData name="小野塚 亮" userId="d68dc11d-8207-4b66-b42f-cc6e3c8e2d7a" providerId="ADAL" clId="{EB5552DC-3AEA-4324-9AED-CBD3820337CB}" dt="2023-03-16T04:26:39.616" v="6046" actId="1037"/>
          <ac:spMkLst>
            <pc:docMk/>
            <pc:sldMk cId="3484195786" sldId="1334"/>
            <ac:spMk id="116" creationId="{CEA70312-8E37-78DE-6AB7-7BA3061EEABE}"/>
          </ac:spMkLst>
        </pc:spChg>
        <pc:spChg chg="add mod">
          <ac:chgData name="小野塚 亮" userId="d68dc11d-8207-4b66-b42f-cc6e3c8e2d7a" providerId="ADAL" clId="{EB5552DC-3AEA-4324-9AED-CBD3820337CB}" dt="2023-03-16T04:26:42.632" v="6048" actId="1037"/>
          <ac:spMkLst>
            <pc:docMk/>
            <pc:sldMk cId="3484195786" sldId="1334"/>
            <ac:spMk id="117" creationId="{A2059892-DDA4-75CA-990D-3E81AE7644AF}"/>
          </ac:spMkLst>
        </pc:spChg>
        <pc:spChg chg="add del mod">
          <ac:chgData name="小野塚 亮" userId="d68dc11d-8207-4b66-b42f-cc6e3c8e2d7a" providerId="ADAL" clId="{EB5552DC-3AEA-4324-9AED-CBD3820337CB}" dt="2023-03-16T03:09:53.155" v="5724" actId="478"/>
          <ac:spMkLst>
            <pc:docMk/>
            <pc:sldMk cId="3484195786" sldId="1334"/>
            <ac:spMk id="118" creationId="{EC42C357-E2A7-0618-3B74-97DD7E99EF71}"/>
          </ac:spMkLst>
        </pc:spChg>
        <pc:spChg chg="add del mod">
          <ac:chgData name="小野塚 亮" userId="d68dc11d-8207-4b66-b42f-cc6e3c8e2d7a" providerId="ADAL" clId="{EB5552DC-3AEA-4324-9AED-CBD3820337CB}" dt="2023-03-16T03:11:41.300" v="5743" actId="478"/>
          <ac:spMkLst>
            <pc:docMk/>
            <pc:sldMk cId="3484195786" sldId="1334"/>
            <ac:spMk id="119" creationId="{4D4AAD57-4ED8-3F34-5651-89CF74CD23AC}"/>
          </ac:spMkLst>
        </pc:spChg>
        <pc:spChg chg="add del mod">
          <ac:chgData name="小野塚 亮" userId="d68dc11d-8207-4b66-b42f-cc6e3c8e2d7a" providerId="ADAL" clId="{EB5552DC-3AEA-4324-9AED-CBD3820337CB}" dt="2023-03-15T15:12:59.397" v="4046" actId="478"/>
          <ac:spMkLst>
            <pc:docMk/>
            <pc:sldMk cId="3484195786" sldId="1334"/>
            <ac:spMk id="120" creationId="{C72AB4FF-485C-0AA8-424E-770EAC97B89B}"/>
          </ac:spMkLst>
        </pc:spChg>
        <pc:spChg chg="add del mod">
          <ac:chgData name="小野塚 亮" userId="d68dc11d-8207-4b66-b42f-cc6e3c8e2d7a" providerId="ADAL" clId="{EB5552DC-3AEA-4324-9AED-CBD3820337CB}" dt="2023-03-15T15:12:59.397" v="4046" actId="478"/>
          <ac:spMkLst>
            <pc:docMk/>
            <pc:sldMk cId="3484195786" sldId="1334"/>
            <ac:spMk id="121" creationId="{B37F7CE6-8DCF-6295-7F2F-D276E535FBFA}"/>
          </ac:spMkLst>
        </pc:spChg>
        <pc:spChg chg="add del mod">
          <ac:chgData name="小野塚 亮" userId="d68dc11d-8207-4b66-b42f-cc6e3c8e2d7a" providerId="ADAL" clId="{EB5552DC-3AEA-4324-9AED-CBD3820337CB}" dt="2023-03-16T03:38:41.278" v="5866" actId="478"/>
          <ac:spMkLst>
            <pc:docMk/>
            <pc:sldMk cId="3484195786" sldId="1334"/>
            <ac:spMk id="122" creationId="{0873482D-46C3-5B1D-8E7A-C1FABB724A38}"/>
          </ac:spMkLst>
        </pc:spChg>
        <pc:spChg chg="add del mod">
          <ac:chgData name="小野塚 亮" userId="d68dc11d-8207-4b66-b42f-cc6e3c8e2d7a" providerId="ADAL" clId="{EB5552DC-3AEA-4324-9AED-CBD3820337CB}" dt="2023-03-16T03:19:08.048" v="5825" actId="478"/>
          <ac:spMkLst>
            <pc:docMk/>
            <pc:sldMk cId="3484195786" sldId="1334"/>
            <ac:spMk id="123" creationId="{7BC4E45A-617A-2377-247C-B500F5C3DAD1}"/>
          </ac:spMkLst>
        </pc:spChg>
        <pc:spChg chg="add del mod">
          <ac:chgData name="小野塚 亮" userId="d68dc11d-8207-4b66-b42f-cc6e3c8e2d7a" providerId="ADAL" clId="{EB5552DC-3AEA-4324-9AED-CBD3820337CB}" dt="2023-03-16T03:19:08.048" v="5825" actId="478"/>
          <ac:spMkLst>
            <pc:docMk/>
            <pc:sldMk cId="3484195786" sldId="1334"/>
            <ac:spMk id="124" creationId="{C915A691-F25F-C64B-9E69-F72EF06DDC2D}"/>
          </ac:spMkLst>
        </pc:spChg>
        <pc:spChg chg="add del mod">
          <ac:chgData name="小野塚 亮" userId="d68dc11d-8207-4b66-b42f-cc6e3c8e2d7a" providerId="ADAL" clId="{EB5552DC-3AEA-4324-9AED-CBD3820337CB}" dt="2023-03-16T03:19:08.048" v="5825" actId="478"/>
          <ac:spMkLst>
            <pc:docMk/>
            <pc:sldMk cId="3484195786" sldId="1334"/>
            <ac:spMk id="125" creationId="{2DCC3999-59E9-DF91-098A-DF60F0646F81}"/>
          </ac:spMkLst>
        </pc:spChg>
        <pc:spChg chg="add del mod">
          <ac:chgData name="小野塚 亮" userId="d68dc11d-8207-4b66-b42f-cc6e3c8e2d7a" providerId="ADAL" clId="{EB5552DC-3AEA-4324-9AED-CBD3820337CB}" dt="2023-03-16T03:19:08.048" v="5825" actId="478"/>
          <ac:spMkLst>
            <pc:docMk/>
            <pc:sldMk cId="3484195786" sldId="1334"/>
            <ac:spMk id="126" creationId="{AE2880BD-80F9-4FF9-091D-28DB63A320BA}"/>
          </ac:spMkLst>
        </pc:spChg>
        <pc:spChg chg="add del mod">
          <ac:chgData name="小野塚 亮" userId="d68dc11d-8207-4b66-b42f-cc6e3c8e2d7a" providerId="ADAL" clId="{EB5552DC-3AEA-4324-9AED-CBD3820337CB}" dt="2023-03-16T03:19:08.048" v="5825" actId="478"/>
          <ac:spMkLst>
            <pc:docMk/>
            <pc:sldMk cId="3484195786" sldId="1334"/>
            <ac:spMk id="127" creationId="{F23FA028-C8D4-CBC7-AD05-97128AFDBAF5}"/>
          </ac:spMkLst>
        </pc:spChg>
        <pc:spChg chg="add del mod">
          <ac:chgData name="小野塚 亮" userId="d68dc11d-8207-4b66-b42f-cc6e3c8e2d7a" providerId="ADAL" clId="{EB5552DC-3AEA-4324-9AED-CBD3820337CB}" dt="2023-03-16T03:19:08.048" v="5825" actId="478"/>
          <ac:spMkLst>
            <pc:docMk/>
            <pc:sldMk cId="3484195786" sldId="1334"/>
            <ac:spMk id="128" creationId="{4830B6AE-64D1-01DA-FBA5-B648B151EF94}"/>
          </ac:spMkLst>
        </pc:spChg>
        <pc:spChg chg="add del mod">
          <ac:chgData name="小野塚 亮" userId="d68dc11d-8207-4b66-b42f-cc6e3c8e2d7a" providerId="ADAL" clId="{EB5552DC-3AEA-4324-9AED-CBD3820337CB}" dt="2023-03-16T03:38:41.278" v="5866" actId="478"/>
          <ac:spMkLst>
            <pc:docMk/>
            <pc:sldMk cId="3484195786" sldId="1334"/>
            <ac:spMk id="129" creationId="{7D992D38-7370-C211-6BC9-ACA2D1F499AB}"/>
          </ac:spMkLst>
        </pc:spChg>
        <pc:spChg chg="add del mod">
          <ac:chgData name="小野塚 亮" userId="d68dc11d-8207-4b66-b42f-cc6e3c8e2d7a" providerId="ADAL" clId="{EB5552DC-3AEA-4324-9AED-CBD3820337CB}" dt="2023-03-16T03:37:28.288" v="5849" actId="478"/>
          <ac:spMkLst>
            <pc:docMk/>
            <pc:sldMk cId="3484195786" sldId="1334"/>
            <ac:spMk id="130" creationId="{772079FA-C24C-F604-B28A-914F2953A8DF}"/>
          </ac:spMkLst>
        </pc:spChg>
        <pc:spChg chg="add del mod">
          <ac:chgData name="小野塚 亮" userId="d68dc11d-8207-4b66-b42f-cc6e3c8e2d7a" providerId="ADAL" clId="{EB5552DC-3AEA-4324-9AED-CBD3820337CB}" dt="2023-03-16T03:37:28.288" v="5849" actId="478"/>
          <ac:spMkLst>
            <pc:docMk/>
            <pc:sldMk cId="3484195786" sldId="1334"/>
            <ac:spMk id="131" creationId="{980DCDC3-8AEF-2C81-F8C3-A1015E3AEC75}"/>
          </ac:spMkLst>
        </pc:spChg>
        <pc:spChg chg="add del mod">
          <ac:chgData name="小野塚 亮" userId="d68dc11d-8207-4b66-b42f-cc6e3c8e2d7a" providerId="ADAL" clId="{EB5552DC-3AEA-4324-9AED-CBD3820337CB}" dt="2023-03-16T03:37:28.288" v="5849" actId="478"/>
          <ac:spMkLst>
            <pc:docMk/>
            <pc:sldMk cId="3484195786" sldId="1334"/>
            <ac:spMk id="132" creationId="{3E859A9B-F189-5D46-B2AC-51983E893249}"/>
          </ac:spMkLst>
        </pc:spChg>
        <pc:spChg chg="add del mod">
          <ac:chgData name="小野塚 亮" userId="d68dc11d-8207-4b66-b42f-cc6e3c8e2d7a" providerId="ADAL" clId="{EB5552DC-3AEA-4324-9AED-CBD3820337CB}" dt="2023-03-16T03:37:28.288" v="5849" actId="478"/>
          <ac:spMkLst>
            <pc:docMk/>
            <pc:sldMk cId="3484195786" sldId="1334"/>
            <ac:spMk id="133" creationId="{1135501B-6B36-BE81-408B-E54C699E98B6}"/>
          </ac:spMkLst>
        </pc:spChg>
        <pc:spChg chg="add del mod">
          <ac:chgData name="小野塚 亮" userId="d68dc11d-8207-4b66-b42f-cc6e3c8e2d7a" providerId="ADAL" clId="{EB5552DC-3AEA-4324-9AED-CBD3820337CB}" dt="2023-03-16T03:37:23.998" v="5848" actId="478"/>
          <ac:spMkLst>
            <pc:docMk/>
            <pc:sldMk cId="3484195786" sldId="1334"/>
            <ac:spMk id="134" creationId="{5AAA4815-65C9-D28B-D2EB-54131B30BAD5}"/>
          </ac:spMkLst>
        </pc:spChg>
        <pc:spChg chg="add del mod">
          <ac:chgData name="小野塚 亮" userId="d68dc11d-8207-4b66-b42f-cc6e3c8e2d7a" providerId="ADAL" clId="{EB5552DC-3AEA-4324-9AED-CBD3820337CB}" dt="2023-03-16T03:37:23.998" v="5848" actId="478"/>
          <ac:spMkLst>
            <pc:docMk/>
            <pc:sldMk cId="3484195786" sldId="1334"/>
            <ac:spMk id="135" creationId="{6A972AE8-7742-110A-629F-ED7C68361A99}"/>
          </ac:spMkLst>
        </pc:spChg>
        <pc:grpChg chg="add mod">
          <ac:chgData name="小野塚 亮" userId="d68dc11d-8207-4b66-b42f-cc6e3c8e2d7a" providerId="ADAL" clId="{EB5552DC-3AEA-4324-9AED-CBD3820337CB}" dt="2023-03-16T04:16:59.090" v="5912" actId="1035"/>
          <ac:grpSpMkLst>
            <pc:docMk/>
            <pc:sldMk cId="3484195786" sldId="1334"/>
            <ac:grpSpMk id="60" creationId="{81EC0AF7-CA73-F1F3-4255-C83DAD459CDC}"/>
          </ac:grpSpMkLst>
        </pc:grpChg>
        <pc:grpChg chg="add mod">
          <ac:chgData name="小野塚 亮" userId="d68dc11d-8207-4b66-b42f-cc6e3c8e2d7a" providerId="ADAL" clId="{EB5552DC-3AEA-4324-9AED-CBD3820337CB}" dt="2023-03-15T14:57:14.584" v="3593" actId="164"/>
          <ac:grpSpMkLst>
            <pc:docMk/>
            <pc:sldMk cId="3484195786" sldId="1334"/>
            <ac:grpSpMk id="93" creationId="{46C9A617-E631-B18A-4EBC-65AD2C848AFD}"/>
          </ac:grpSpMkLst>
        </pc:grpChg>
      </pc:sldChg>
      <pc:sldChg chg="addSp delSp modSp add mod">
        <pc:chgData name="小野塚 亮" userId="d68dc11d-8207-4b66-b42f-cc6e3c8e2d7a" providerId="ADAL" clId="{EB5552DC-3AEA-4324-9AED-CBD3820337CB}" dt="2023-03-16T05:21:43.597" v="7507" actId="20577"/>
        <pc:sldMkLst>
          <pc:docMk/>
          <pc:sldMk cId="2488108868" sldId="1335"/>
        </pc:sldMkLst>
        <pc:spChg chg="add del mod">
          <ac:chgData name="小野塚 亮" userId="d68dc11d-8207-4b66-b42f-cc6e3c8e2d7a" providerId="ADAL" clId="{EB5552DC-3AEA-4324-9AED-CBD3820337CB}" dt="2023-03-16T04:35:40.229" v="6230" actId="478"/>
          <ac:spMkLst>
            <pc:docMk/>
            <pc:sldMk cId="2488108868" sldId="1335"/>
            <ac:spMk id="3" creationId="{2B1E643B-7AA3-7363-F3F0-95967410F46F}"/>
          </ac:spMkLst>
        </pc:spChg>
        <pc:spChg chg="mod">
          <ac:chgData name="小野塚 亮" userId="d68dc11d-8207-4b66-b42f-cc6e3c8e2d7a" providerId="ADAL" clId="{EB5552DC-3AEA-4324-9AED-CBD3820337CB}" dt="2023-03-16T04:36:21.677" v="6243" actId="20577"/>
          <ac:spMkLst>
            <pc:docMk/>
            <pc:sldMk cId="2488108868" sldId="1335"/>
            <ac:spMk id="7" creationId="{370DC00D-03F2-F651-72E7-DC6796D18447}"/>
          </ac:spMkLst>
        </pc:spChg>
        <pc:spChg chg="add del mod">
          <ac:chgData name="小野塚 亮" userId="d68dc11d-8207-4b66-b42f-cc6e3c8e2d7a" providerId="ADAL" clId="{EB5552DC-3AEA-4324-9AED-CBD3820337CB}" dt="2023-03-16T04:35:40.229" v="6230" actId="478"/>
          <ac:spMkLst>
            <pc:docMk/>
            <pc:sldMk cId="2488108868" sldId="1335"/>
            <ac:spMk id="8" creationId="{64FEE70F-82CD-AA7C-EFFD-FF812CCDD2B6}"/>
          </ac:spMkLst>
        </pc:spChg>
        <pc:spChg chg="add del mod">
          <ac:chgData name="小野塚 亮" userId="d68dc11d-8207-4b66-b42f-cc6e3c8e2d7a" providerId="ADAL" clId="{EB5552DC-3AEA-4324-9AED-CBD3820337CB}" dt="2023-03-16T04:35:40.229" v="6230" actId="478"/>
          <ac:spMkLst>
            <pc:docMk/>
            <pc:sldMk cId="2488108868" sldId="1335"/>
            <ac:spMk id="9" creationId="{7E2E68F8-8E48-6E85-873C-E96CFB17F003}"/>
          </ac:spMkLst>
        </pc:spChg>
        <pc:spChg chg="add mod">
          <ac:chgData name="小野塚 亮" userId="d68dc11d-8207-4b66-b42f-cc6e3c8e2d7a" providerId="ADAL" clId="{EB5552DC-3AEA-4324-9AED-CBD3820337CB}" dt="2023-03-16T04:35:40.680" v="6231"/>
          <ac:spMkLst>
            <pc:docMk/>
            <pc:sldMk cId="2488108868" sldId="1335"/>
            <ac:spMk id="10" creationId="{2D5F773E-758B-381F-BBD5-3A8BF2330B82}"/>
          </ac:spMkLst>
        </pc:spChg>
        <pc:spChg chg="add mod">
          <ac:chgData name="小野塚 亮" userId="d68dc11d-8207-4b66-b42f-cc6e3c8e2d7a" providerId="ADAL" clId="{EB5552DC-3AEA-4324-9AED-CBD3820337CB}" dt="2023-03-16T04:35:40.680" v="6231"/>
          <ac:spMkLst>
            <pc:docMk/>
            <pc:sldMk cId="2488108868" sldId="1335"/>
            <ac:spMk id="11" creationId="{9A70C2BE-8273-01FC-89B5-A5D51245B0C4}"/>
          </ac:spMkLst>
        </pc:spChg>
        <pc:spChg chg="add mod">
          <ac:chgData name="小野塚 亮" userId="d68dc11d-8207-4b66-b42f-cc6e3c8e2d7a" providerId="ADAL" clId="{EB5552DC-3AEA-4324-9AED-CBD3820337CB}" dt="2023-03-16T04:35:40.680" v="6231"/>
          <ac:spMkLst>
            <pc:docMk/>
            <pc:sldMk cId="2488108868" sldId="1335"/>
            <ac:spMk id="12" creationId="{481FF67F-6E18-6EEE-5124-A60F346ADAF7}"/>
          </ac:spMkLst>
        </pc:spChg>
        <pc:spChg chg="del">
          <ac:chgData name="小野塚 亮" userId="d68dc11d-8207-4b66-b42f-cc6e3c8e2d7a" providerId="ADAL" clId="{EB5552DC-3AEA-4324-9AED-CBD3820337CB}" dt="2023-03-16T04:35:40.229" v="6230" actId="478"/>
          <ac:spMkLst>
            <pc:docMk/>
            <pc:sldMk cId="2488108868" sldId="1335"/>
            <ac:spMk id="13" creationId="{A46798B6-CAF1-57BC-BB94-967D356A61D9}"/>
          </ac:spMkLst>
        </pc:spChg>
        <pc:spChg chg="del">
          <ac:chgData name="小野塚 亮" userId="d68dc11d-8207-4b66-b42f-cc6e3c8e2d7a" providerId="ADAL" clId="{EB5552DC-3AEA-4324-9AED-CBD3820337CB}" dt="2023-03-16T04:35:40.229" v="6230" actId="478"/>
          <ac:spMkLst>
            <pc:docMk/>
            <pc:sldMk cId="2488108868" sldId="1335"/>
            <ac:spMk id="14" creationId="{AB73DAAA-92A0-C484-D075-51DC4C798B9F}"/>
          </ac:spMkLst>
        </pc:spChg>
        <pc:spChg chg="del mod">
          <ac:chgData name="小野塚 亮" userId="d68dc11d-8207-4b66-b42f-cc6e3c8e2d7a" providerId="ADAL" clId="{EB5552DC-3AEA-4324-9AED-CBD3820337CB}" dt="2023-03-16T04:36:03.109" v="6232" actId="478"/>
          <ac:spMkLst>
            <pc:docMk/>
            <pc:sldMk cId="2488108868" sldId="1335"/>
            <ac:spMk id="15" creationId="{E20389F1-1C07-36DE-AC51-738ACE766CF4}"/>
          </ac:spMkLst>
        </pc:spChg>
        <pc:spChg chg="del">
          <ac:chgData name="小野塚 亮" userId="d68dc11d-8207-4b66-b42f-cc6e3c8e2d7a" providerId="ADAL" clId="{EB5552DC-3AEA-4324-9AED-CBD3820337CB}" dt="2023-03-16T04:35:40.229" v="6230" actId="478"/>
          <ac:spMkLst>
            <pc:docMk/>
            <pc:sldMk cId="2488108868" sldId="1335"/>
            <ac:spMk id="16" creationId="{D8B10F05-6336-B5CC-7E99-D20AD1DF14D4}"/>
          </ac:spMkLst>
        </pc:spChg>
        <pc:spChg chg="del">
          <ac:chgData name="小野塚 亮" userId="d68dc11d-8207-4b66-b42f-cc6e3c8e2d7a" providerId="ADAL" clId="{EB5552DC-3AEA-4324-9AED-CBD3820337CB}" dt="2023-03-16T04:35:40.229" v="6230" actId="478"/>
          <ac:spMkLst>
            <pc:docMk/>
            <pc:sldMk cId="2488108868" sldId="1335"/>
            <ac:spMk id="17" creationId="{04577706-7D45-2B4E-8D78-6F63B3EF4E99}"/>
          </ac:spMkLst>
        </pc:spChg>
        <pc:spChg chg="del">
          <ac:chgData name="小野塚 亮" userId="d68dc11d-8207-4b66-b42f-cc6e3c8e2d7a" providerId="ADAL" clId="{EB5552DC-3AEA-4324-9AED-CBD3820337CB}" dt="2023-03-16T04:35:40.229" v="6230" actId="478"/>
          <ac:spMkLst>
            <pc:docMk/>
            <pc:sldMk cId="2488108868" sldId="1335"/>
            <ac:spMk id="19" creationId="{B965A496-D1D9-3E95-3F20-B77B2179CE8C}"/>
          </ac:spMkLst>
        </pc:spChg>
        <pc:spChg chg="del">
          <ac:chgData name="小野塚 亮" userId="d68dc11d-8207-4b66-b42f-cc6e3c8e2d7a" providerId="ADAL" clId="{EB5552DC-3AEA-4324-9AED-CBD3820337CB}" dt="2023-03-16T04:35:40.229" v="6230" actId="478"/>
          <ac:spMkLst>
            <pc:docMk/>
            <pc:sldMk cId="2488108868" sldId="1335"/>
            <ac:spMk id="20" creationId="{7BE64444-F94A-4346-4EC1-76270353EC4C}"/>
          </ac:spMkLst>
        </pc:spChg>
        <pc:spChg chg="mod">
          <ac:chgData name="小野塚 亮" userId="d68dc11d-8207-4b66-b42f-cc6e3c8e2d7a" providerId="ADAL" clId="{EB5552DC-3AEA-4324-9AED-CBD3820337CB}" dt="2023-03-16T04:35:40.680" v="6231"/>
          <ac:spMkLst>
            <pc:docMk/>
            <pc:sldMk cId="2488108868" sldId="1335"/>
            <ac:spMk id="21" creationId="{E9932E12-3D8B-93C4-F6FD-B6F0897D35F7}"/>
          </ac:spMkLst>
        </pc:spChg>
        <pc:spChg chg="del">
          <ac:chgData name="小野塚 亮" userId="d68dc11d-8207-4b66-b42f-cc6e3c8e2d7a" providerId="ADAL" clId="{EB5552DC-3AEA-4324-9AED-CBD3820337CB}" dt="2023-03-16T04:35:40.229" v="6230" actId="478"/>
          <ac:spMkLst>
            <pc:docMk/>
            <pc:sldMk cId="2488108868" sldId="1335"/>
            <ac:spMk id="22" creationId="{2A792DDE-B412-591F-6BC7-537E196C7496}"/>
          </ac:spMkLst>
        </pc:spChg>
        <pc:spChg chg="mod">
          <ac:chgData name="小野塚 亮" userId="d68dc11d-8207-4b66-b42f-cc6e3c8e2d7a" providerId="ADAL" clId="{EB5552DC-3AEA-4324-9AED-CBD3820337CB}" dt="2023-03-16T04:35:40.680" v="6231"/>
          <ac:spMkLst>
            <pc:docMk/>
            <pc:sldMk cId="2488108868" sldId="1335"/>
            <ac:spMk id="23" creationId="{1505BB4F-F73F-6EEF-C356-E0444AA00C47}"/>
          </ac:spMkLst>
        </pc:spChg>
        <pc:spChg chg="mod">
          <ac:chgData name="小野塚 亮" userId="d68dc11d-8207-4b66-b42f-cc6e3c8e2d7a" providerId="ADAL" clId="{EB5552DC-3AEA-4324-9AED-CBD3820337CB}" dt="2023-03-16T04:35:40.680" v="6231"/>
          <ac:spMkLst>
            <pc:docMk/>
            <pc:sldMk cId="2488108868" sldId="1335"/>
            <ac:spMk id="24" creationId="{50ED2900-4A99-1ED9-91FE-6CBF6AC21023}"/>
          </ac:spMkLst>
        </pc:spChg>
        <pc:spChg chg="add mod">
          <ac:chgData name="小野塚 亮" userId="d68dc11d-8207-4b66-b42f-cc6e3c8e2d7a" providerId="ADAL" clId="{EB5552DC-3AEA-4324-9AED-CBD3820337CB}" dt="2023-03-16T04:35:40.680" v="6231"/>
          <ac:spMkLst>
            <pc:docMk/>
            <pc:sldMk cId="2488108868" sldId="1335"/>
            <ac:spMk id="25" creationId="{9505FD4C-EB29-8382-FC4F-C76439DB600A}"/>
          </ac:spMkLst>
        </pc:spChg>
        <pc:spChg chg="add mod">
          <ac:chgData name="小野塚 亮" userId="d68dc11d-8207-4b66-b42f-cc6e3c8e2d7a" providerId="ADAL" clId="{EB5552DC-3AEA-4324-9AED-CBD3820337CB}" dt="2023-03-16T04:35:40.680" v="6231"/>
          <ac:spMkLst>
            <pc:docMk/>
            <pc:sldMk cId="2488108868" sldId="1335"/>
            <ac:spMk id="26" creationId="{AD55CCC6-DC38-58DE-65D1-BEFA781C2E09}"/>
          </ac:spMkLst>
        </pc:spChg>
        <pc:spChg chg="add mod">
          <ac:chgData name="小野塚 亮" userId="d68dc11d-8207-4b66-b42f-cc6e3c8e2d7a" providerId="ADAL" clId="{EB5552DC-3AEA-4324-9AED-CBD3820337CB}" dt="2023-03-16T04:35:40.680" v="6231"/>
          <ac:spMkLst>
            <pc:docMk/>
            <pc:sldMk cId="2488108868" sldId="1335"/>
            <ac:spMk id="27" creationId="{FA85471C-7AB5-56B9-EB02-3CBF6057E190}"/>
          </ac:spMkLst>
        </pc:spChg>
        <pc:spChg chg="add mod">
          <ac:chgData name="小野塚 亮" userId="d68dc11d-8207-4b66-b42f-cc6e3c8e2d7a" providerId="ADAL" clId="{EB5552DC-3AEA-4324-9AED-CBD3820337CB}" dt="2023-03-16T04:35:40.680" v="6231"/>
          <ac:spMkLst>
            <pc:docMk/>
            <pc:sldMk cId="2488108868" sldId="1335"/>
            <ac:spMk id="28" creationId="{C1A6360A-C2F7-A3C8-C857-D3FB600A7C27}"/>
          </ac:spMkLst>
        </pc:spChg>
        <pc:spChg chg="del">
          <ac:chgData name="小野塚 亮" userId="d68dc11d-8207-4b66-b42f-cc6e3c8e2d7a" providerId="ADAL" clId="{EB5552DC-3AEA-4324-9AED-CBD3820337CB}" dt="2023-03-16T04:35:40.229" v="6230" actId="478"/>
          <ac:spMkLst>
            <pc:docMk/>
            <pc:sldMk cId="2488108868" sldId="1335"/>
            <ac:spMk id="29" creationId="{E287B899-8AC3-D4D7-7582-B26244CE4C7F}"/>
          </ac:spMkLst>
        </pc:spChg>
        <pc:spChg chg="add mod">
          <ac:chgData name="小野塚 亮" userId="d68dc11d-8207-4b66-b42f-cc6e3c8e2d7a" providerId="ADAL" clId="{EB5552DC-3AEA-4324-9AED-CBD3820337CB}" dt="2023-03-16T04:35:40.680" v="6231"/>
          <ac:spMkLst>
            <pc:docMk/>
            <pc:sldMk cId="2488108868" sldId="1335"/>
            <ac:spMk id="30" creationId="{98DC0392-64B6-F54F-DA2B-6D18F2D1F7E0}"/>
          </ac:spMkLst>
        </pc:spChg>
        <pc:spChg chg="del">
          <ac:chgData name="小野塚 亮" userId="d68dc11d-8207-4b66-b42f-cc6e3c8e2d7a" providerId="ADAL" clId="{EB5552DC-3AEA-4324-9AED-CBD3820337CB}" dt="2023-03-16T04:35:40.229" v="6230" actId="478"/>
          <ac:spMkLst>
            <pc:docMk/>
            <pc:sldMk cId="2488108868" sldId="1335"/>
            <ac:spMk id="31" creationId="{83B4827D-BC3B-92E4-9965-F5F74D51B174}"/>
          </ac:spMkLst>
        </pc:spChg>
        <pc:spChg chg="add mod">
          <ac:chgData name="小野塚 亮" userId="d68dc11d-8207-4b66-b42f-cc6e3c8e2d7a" providerId="ADAL" clId="{EB5552DC-3AEA-4324-9AED-CBD3820337CB}" dt="2023-03-16T04:35:40.680" v="6231"/>
          <ac:spMkLst>
            <pc:docMk/>
            <pc:sldMk cId="2488108868" sldId="1335"/>
            <ac:spMk id="32" creationId="{81BD6B21-29AA-9C2C-5C70-66A739EB5DFC}"/>
          </ac:spMkLst>
        </pc:spChg>
        <pc:spChg chg="add mod">
          <ac:chgData name="小野塚 亮" userId="d68dc11d-8207-4b66-b42f-cc6e3c8e2d7a" providerId="ADAL" clId="{EB5552DC-3AEA-4324-9AED-CBD3820337CB}" dt="2023-03-16T05:17:46.737" v="7483" actId="403"/>
          <ac:spMkLst>
            <pc:docMk/>
            <pc:sldMk cId="2488108868" sldId="1335"/>
            <ac:spMk id="33" creationId="{637682EB-BD5B-4542-1AB9-274DF3FA1531}"/>
          </ac:spMkLst>
        </pc:spChg>
        <pc:spChg chg="add mod ord">
          <ac:chgData name="小野塚 亮" userId="d68dc11d-8207-4b66-b42f-cc6e3c8e2d7a" providerId="ADAL" clId="{EB5552DC-3AEA-4324-9AED-CBD3820337CB}" dt="2023-03-16T04:42:11.115" v="6324"/>
          <ac:spMkLst>
            <pc:docMk/>
            <pc:sldMk cId="2488108868" sldId="1335"/>
            <ac:spMk id="34" creationId="{817F15E3-B874-C914-396C-B26480214F5E}"/>
          </ac:spMkLst>
        </pc:spChg>
        <pc:spChg chg="add mod">
          <ac:chgData name="小野塚 亮" userId="d68dc11d-8207-4b66-b42f-cc6e3c8e2d7a" providerId="ADAL" clId="{EB5552DC-3AEA-4324-9AED-CBD3820337CB}" dt="2023-03-16T04:35:40.680" v="6231"/>
          <ac:spMkLst>
            <pc:docMk/>
            <pc:sldMk cId="2488108868" sldId="1335"/>
            <ac:spMk id="35" creationId="{553AAF6D-AD54-28E5-4C5B-F691D52DFF34}"/>
          </ac:spMkLst>
        </pc:spChg>
        <pc:spChg chg="del">
          <ac:chgData name="小野塚 亮" userId="d68dc11d-8207-4b66-b42f-cc6e3c8e2d7a" providerId="ADAL" clId="{EB5552DC-3AEA-4324-9AED-CBD3820337CB}" dt="2023-03-16T04:35:40.229" v="6230" actId="478"/>
          <ac:spMkLst>
            <pc:docMk/>
            <pc:sldMk cId="2488108868" sldId="1335"/>
            <ac:spMk id="36" creationId="{45F7B473-62E4-63B7-F0DC-53A5FA5871A3}"/>
          </ac:spMkLst>
        </pc:spChg>
        <pc:spChg chg="del">
          <ac:chgData name="小野塚 亮" userId="d68dc11d-8207-4b66-b42f-cc6e3c8e2d7a" providerId="ADAL" clId="{EB5552DC-3AEA-4324-9AED-CBD3820337CB}" dt="2023-03-16T04:35:40.229" v="6230" actId="478"/>
          <ac:spMkLst>
            <pc:docMk/>
            <pc:sldMk cId="2488108868" sldId="1335"/>
            <ac:spMk id="37" creationId="{FACEA271-01F5-1EB9-DD10-0D73FA545305}"/>
          </ac:spMkLst>
        </pc:spChg>
        <pc:spChg chg="del">
          <ac:chgData name="小野塚 亮" userId="d68dc11d-8207-4b66-b42f-cc6e3c8e2d7a" providerId="ADAL" clId="{EB5552DC-3AEA-4324-9AED-CBD3820337CB}" dt="2023-03-16T04:35:40.229" v="6230" actId="478"/>
          <ac:spMkLst>
            <pc:docMk/>
            <pc:sldMk cId="2488108868" sldId="1335"/>
            <ac:spMk id="38" creationId="{BC8980D9-5519-E046-A789-057CC6DF139E}"/>
          </ac:spMkLst>
        </pc:spChg>
        <pc:spChg chg="del">
          <ac:chgData name="小野塚 亮" userId="d68dc11d-8207-4b66-b42f-cc6e3c8e2d7a" providerId="ADAL" clId="{EB5552DC-3AEA-4324-9AED-CBD3820337CB}" dt="2023-03-16T04:35:40.229" v="6230" actId="478"/>
          <ac:spMkLst>
            <pc:docMk/>
            <pc:sldMk cId="2488108868" sldId="1335"/>
            <ac:spMk id="39" creationId="{61FF74A4-C43B-DA59-B91D-BD838A506572}"/>
          </ac:spMkLst>
        </pc:spChg>
        <pc:spChg chg="del">
          <ac:chgData name="小野塚 亮" userId="d68dc11d-8207-4b66-b42f-cc6e3c8e2d7a" providerId="ADAL" clId="{EB5552DC-3AEA-4324-9AED-CBD3820337CB}" dt="2023-03-16T04:35:40.229" v="6230" actId="478"/>
          <ac:spMkLst>
            <pc:docMk/>
            <pc:sldMk cId="2488108868" sldId="1335"/>
            <ac:spMk id="40" creationId="{1FED62EA-D6AF-B3A5-9FF8-1A96DB6560BA}"/>
          </ac:spMkLst>
        </pc:spChg>
        <pc:spChg chg="add mod">
          <ac:chgData name="小野塚 亮" userId="d68dc11d-8207-4b66-b42f-cc6e3c8e2d7a" providerId="ADAL" clId="{EB5552DC-3AEA-4324-9AED-CBD3820337CB}" dt="2023-03-16T04:35:40.680" v="6231"/>
          <ac:spMkLst>
            <pc:docMk/>
            <pc:sldMk cId="2488108868" sldId="1335"/>
            <ac:spMk id="41" creationId="{68A9EB9E-12BE-2FB9-96F2-9896B2A5F3EF}"/>
          </ac:spMkLst>
        </pc:spChg>
        <pc:spChg chg="add mod">
          <ac:chgData name="小野塚 亮" userId="d68dc11d-8207-4b66-b42f-cc6e3c8e2d7a" providerId="ADAL" clId="{EB5552DC-3AEA-4324-9AED-CBD3820337CB}" dt="2023-03-16T04:35:40.680" v="6231"/>
          <ac:spMkLst>
            <pc:docMk/>
            <pc:sldMk cId="2488108868" sldId="1335"/>
            <ac:spMk id="42" creationId="{E365CBF3-50C8-8335-E203-3391CA8DAC56}"/>
          </ac:spMkLst>
        </pc:spChg>
        <pc:spChg chg="add mod">
          <ac:chgData name="小野塚 亮" userId="d68dc11d-8207-4b66-b42f-cc6e3c8e2d7a" providerId="ADAL" clId="{EB5552DC-3AEA-4324-9AED-CBD3820337CB}" dt="2023-03-16T04:35:40.680" v="6231"/>
          <ac:spMkLst>
            <pc:docMk/>
            <pc:sldMk cId="2488108868" sldId="1335"/>
            <ac:spMk id="43" creationId="{D1EBAC43-3C84-D71F-2187-7EC4FF7EBB19}"/>
          </ac:spMkLst>
        </pc:spChg>
        <pc:spChg chg="add mod">
          <ac:chgData name="小野塚 亮" userId="d68dc11d-8207-4b66-b42f-cc6e3c8e2d7a" providerId="ADAL" clId="{EB5552DC-3AEA-4324-9AED-CBD3820337CB}" dt="2023-03-16T04:35:40.680" v="6231"/>
          <ac:spMkLst>
            <pc:docMk/>
            <pc:sldMk cId="2488108868" sldId="1335"/>
            <ac:spMk id="44" creationId="{3BC2EF02-C9AA-2A0B-E4A5-BAEB0D1D5F23}"/>
          </ac:spMkLst>
        </pc:spChg>
        <pc:spChg chg="add mod">
          <ac:chgData name="小野塚 亮" userId="d68dc11d-8207-4b66-b42f-cc6e3c8e2d7a" providerId="ADAL" clId="{EB5552DC-3AEA-4324-9AED-CBD3820337CB}" dt="2023-03-16T04:35:40.680" v="6231"/>
          <ac:spMkLst>
            <pc:docMk/>
            <pc:sldMk cId="2488108868" sldId="1335"/>
            <ac:spMk id="45" creationId="{55638A60-B178-6A64-23DE-3C50C7D51CF8}"/>
          </ac:spMkLst>
        </pc:spChg>
        <pc:spChg chg="del">
          <ac:chgData name="小野塚 亮" userId="d68dc11d-8207-4b66-b42f-cc6e3c8e2d7a" providerId="ADAL" clId="{EB5552DC-3AEA-4324-9AED-CBD3820337CB}" dt="2023-03-16T04:35:40.229" v="6230" actId="478"/>
          <ac:spMkLst>
            <pc:docMk/>
            <pc:sldMk cId="2488108868" sldId="1335"/>
            <ac:spMk id="46" creationId="{6A811BA8-CA56-17F4-22A9-EAB4D5C031D2}"/>
          </ac:spMkLst>
        </pc:spChg>
        <pc:spChg chg="del">
          <ac:chgData name="小野塚 亮" userId="d68dc11d-8207-4b66-b42f-cc6e3c8e2d7a" providerId="ADAL" clId="{EB5552DC-3AEA-4324-9AED-CBD3820337CB}" dt="2023-03-16T04:35:40.229" v="6230" actId="478"/>
          <ac:spMkLst>
            <pc:docMk/>
            <pc:sldMk cId="2488108868" sldId="1335"/>
            <ac:spMk id="47" creationId="{F38890D1-35BD-9400-8531-61ECAFF7D951}"/>
          </ac:spMkLst>
        </pc:spChg>
        <pc:spChg chg="del">
          <ac:chgData name="小野塚 亮" userId="d68dc11d-8207-4b66-b42f-cc6e3c8e2d7a" providerId="ADAL" clId="{EB5552DC-3AEA-4324-9AED-CBD3820337CB}" dt="2023-03-16T04:35:40.229" v="6230" actId="478"/>
          <ac:spMkLst>
            <pc:docMk/>
            <pc:sldMk cId="2488108868" sldId="1335"/>
            <ac:spMk id="48" creationId="{A586302A-3D71-F74C-D53E-73C7DC1F125B}"/>
          </ac:spMkLst>
        </pc:spChg>
        <pc:spChg chg="del">
          <ac:chgData name="小野塚 亮" userId="d68dc11d-8207-4b66-b42f-cc6e3c8e2d7a" providerId="ADAL" clId="{EB5552DC-3AEA-4324-9AED-CBD3820337CB}" dt="2023-03-16T04:35:40.229" v="6230" actId="478"/>
          <ac:spMkLst>
            <pc:docMk/>
            <pc:sldMk cId="2488108868" sldId="1335"/>
            <ac:spMk id="49" creationId="{353778EF-72BC-E4BF-BD76-0814CBE01B01}"/>
          </ac:spMkLst>
        </pc:spChg>
        <pc:spChg chg="del">
          <ac:chgData name="小野塚 亮" userId="d68dc11d-8207-4b66-b42f-cc6e3c8e2d7a" providerId="ADAL" clId="{EB5552DC-3AEA-4324-9AED-CBD3820337CB}" dt="2023-03-16T04:35:40.229" v="6230" actId="478"/>
          <ac:spMkLst>
            <pc:docMk/>
            <pc:sldMk cId="2488108868" sldId="1335"/>
            <ac:spMk id="50" creationId="{E0D459E8-68B5-9D5D-DBFF-E16A5051C89E}"/>
          </ac:spMkLst>
        </pc:spChg>
        <pc:spChg chg="add mod">
          <ac:chgData name="小野塚 亮" userId="d68dc11d-8207-4b66-b42f-cc6e3c8e2d7a" providerId="ADAL" clId="{EB5552DC-3AEA-4324-9AED-CBD3820337CB}" dt="2023-03-16T05:17:46.737" v="7483" actId="403"/>
          <ac:spMkLst>
            <pc:docMk/>
            <pc:sldMk cId="2488108868" sldId="1335"/>
            <ac:spMk id="51" creationId="{AA521957-E113-CB18-0593-4DA0BAC0AB60}"/>
          </ac:spMkLst>
        </pc:spChg>
        <pc:spChg chg="del">
          <ac:chgData name="小野塚 亮" userId="d68dc11d-8207-4b66-b42f-cc6e3c8e2d7a" providerId="ADAL" clId="{EB5552DC-3AEA-4324-9AED-CBD3820337CB}" dt="2023-03-16T04:35:40.229" v="6230" actId="478"/>
          <ac:spMkLst>
            <pc:docMk/>
            <pc:sldMk cId="2488108868" sldId="1335"/>
            <ac:spMk id="52" creationId="{4799D742-E49F-903C-9ECB-120789D93E7C}"/>
          </ac:spMkLst>
        </pc:spChg>
        <pc:spChg chg="del">
          <ac:chgData name="小野塚 亮" userId="d68dc11d-8207-4b66-b42f-cc6e3c8e2d7a" providerId="ADAL" clId="{EB5552DC-3AEA-4324-9AED-CBD3820337CB}" dt="2023-03-16T04:35:40.229" v="6230" actId="478"/>
          <ac:spMkLst>
            <pc:docMk/>
            <pc:sldMk cId="2488108868" sldId="1335"/>
            <ac:spMk id="53" creationId="{18DC21B2-69F4-878A-B198-00620EB5C837}"/>
          </ac:spMkLst>
        </pc:spChg>
        <pc:spChg chg="del">
          <ac:chgData name="小野塚 亮" userId="d68dc11d-8207-4b66-b42f-cc6e3c8e2d7a" providerId="ADAL" clId="{EB5552DC-3AEA-4324-9AED-CBD3820337CB}" dt="2023-03-16T04:35:40.229" v="6230" actId="478"/>
          <ac:spMkLst>
            <pc:docMk/>
            <pc:sldMk cId="2488108868" sldId="1335"/>
            <ac:spMk id="54" creationId="{1C72BCB9-CECC-C756-2BA0-DD63F2BE0FB8}"/>
          </ac:spMkLst>
        </pc:spChg>
        <pc:spChg chg="add mod">
          <ac:chgData name="小野塚 亮" userId="d68dc11d-8207-4b66-b42f-cc6e3c8e2d7a" providerId="ADAL" clId="{EB5552DC-3AEA-4324-9AED-CBD3820337CB}" dt="2023-03-16T04:35:40.680" v="6231"/>
          <ac:spMkLst>
            <pc:docMk/>
            <pc:sldMk cId="2488108868" sldId="1335"/>
            <ac:spMk id="55" creationId="{38C6B75E-092C-7B72-6C4A-7B9F62994741}"/>
          </ac:spMkLst>
        </pc:spChg>
        <pc:spChg chg="add mod">
          <ac:chgData name="小野塚 亮" userId="d68dc11d-8207-4b66-b42f-cc6e3c8e2d7a" providerId="ADAL" clId="{EB5552DC-3AEA-4324-9AED-CBD3820337CB}" dt="2023-03-16T04:35:40.680" v="6231"/>
          <ac:spMkLst>
            <pc:docMk/>
            <pc:sldMk cId="2488108868" sldId="1335"/>
            <ac:spMk id="56" creationId="{53572928-EA95-96D6-7D63-214648F84801}"/>
          </ac:spMkLst>
        </pc:spChg>
        <pc:spChg chg="add mod">
          <ac:chgData name="小野塚 亮" userId="d68dc11d-8207-4b66-b42f-cc6e3c8e2d7a" providerId="ADAL" clId="{EB5552DC-3AEA-4324-9AED-CBD3820337CB}" dt="2023-03-16T04:35:40.680" v="6231"/>
          <ac:spMkLst>
            <pc:docMk/>
            <pc:sldMk cId="2488108868" sldId="1335"/>
            <ac:spMk id="57" creationId="{270E2158-7B50-3D21-7A83-E18CC6155A46}"/>
          </ac:spMkLst>
        </pc:spChg>
        <pc:spChg chg="add mod">
          <ac:chgData name="小野塚 亮" userId="d68dc11d-8207-4b66-b42f-cc6e3c8e2d7a" providerId="ADAL" clId="{EB5552DC-3AEA-4324-9AED-CBD3820337CB}" dt="2023-03-16T04:35:40.680" v="6231"/>
          <ac:spMkLst>
            <pc:docMk/>
            <pc:sldMk cId="2488108868" sldId="1335"/>
            <ac:spMk id="58" creationId="{9DD3F4E0-0905-1157-2493-E5C28853CFCC}"/>
          </ac:spMkLst>
        </pc:spChg>
        <pc:spChg chg="add mod">
          <ac:chgData name="小野塚 亮" userId="d68dc11d-8207-4b66-b42f-cc6e3c8e2d7a" providerId="ADAL" clId="{EB5552DC-3AEA-4324-9AED-CBD3820337CB}" dt="2023-03-16T04:35:40.680" v="6231"/>
          <ac:spMkLst>
            <pc:docMk/>
            <pc:sldMk cId="2488108868" sldId="1335"/>
            <ac:spMk id="59" creationId="{460EBA5F-F484-24A0-A308-B9B7A6F7F244}"/>
          </ac:spMkLst>
        </pc:spChg>
        <pc:spChg chg="add mod">
          <ac:chgData name="小野塚 亮" userId="d68dc11d-8207-4b66-b42f-cc6e3c8e2d7a" providerId="ADAL" clId="{EB5552DC-3AEA-4324-9AED-CBD3820337CB}" dt="2023-03-16T04:35:40.680" v="6231"/>
          <ac:spMkLst>
            <pc:docMk/>
            <pc:sldMk cId="2488108868" sldId="1335"/>
            <ac:spMk id="60" creationId="{BF3DC443-6074-E8CC-C666-DE90DBB6E598}"/>
          </ac:spMkLst>
        </pc:spChg>
        <pc:spChg chg="add mod topLvl">
          <ac:chgData name="小野塚 亮" userId="d68dc11d-8207-4b66-b42f-cc6e3c8e2d7a" providerId="ADAL" clId="{EB5552DC-3AEA-4324-9AED-CBD3820337CB}" dt="2023-03-16T05:18:01.520" v="7493" actId="403"/>
          <ac:spMkLst>
            <pc:docMk/>
            <pc:sldMk cId="2488108868" sldId="1335"/>
            <ac:spMk id="61" creationId="{7FEE272B-140E-1CC6-17CE-382C6C763112}"/>
          </ac:spMkLst>
        </pc:spChg>
        <pc:spChg chg="add mod topLvl">
          <ac:chgData name="小野塚 亮" userId="d68dc11d-8207-4b66-b42f-cc6e3c8e2d7a" providerId="ADAL" clId="{EB5552DC-3AEA-4324-9AED-CBD3820337CB}" dt="2023-03-16T04:43:13.850" v="6350" actId="165"/>
          <ac:spMkLst>
            <pc:docMk/>
            <pc:sldMk cId="2488108868" sldId="1335"/>
            <ac:spMk id="62" creationId="{23C746D0-540C-EC21-2C7E-1FFFCC02D33C}"/>
          </ac:spMkLst>
        </pc:spChg>
        <pc:spChg chg="add mod">
          <ac:chgData name="小野塚 亮" userId="d68dc11d-8207-4b66-b42f-cc6e3c8e2d7a" providerId="ADAL" clId="{EB5552DC-3AEA-4324-9AED-CBD3820337CB}" dt="2023-03-16T04:35:40.680" v="6231"/>
          <ac:spMkLst>
            <pc:docMk/>
            <pc:sldMk cId="2488108868" sldId="1335"/>
            <ac:spMk id="63" creationId="{1479B4B4-9448-7C76-9322-FDAFBD807090}"/>
          </ac:spMkLst>
        </pc:spChg>
        <pc:spChg chg="add mod">
          <ac:chgData name="小野塚 亮" userId="d68dc11d-8207-4b66-b42f-cc6e3c8e2d7a" providerId="ADAL" clId="{EB5552DC-3AEA-4324-9AED-CBD3820337CB}" dt="2023-03-16T05:21:43.597" v="7507" actId="20577"/>
          <ac:spMkLst>
            <pc:docMk/>
            <pc:sldMk cId="2488108868" sldId="1335"/>
            <ac:spMk id="64" creationId="{160A31BD-6A53-3417-DCDE-13CC7043E418}"/>
          </ac:spMkLst>
        </pc:spChg>
        <pc:spChg chg="add del mod ord">
          <ac:chgData name="小野塚 亮" userId="d68dc11d-8207-4b66-b42f-cc6e3c8e2d7a" providerId="ADAL" clId="{EB5552DC-3AEA-4324-9AED-CBD3820337CB}" dt="2023-03-16T05:17:46.737" v="7483" actId="403"/>
          <ac:spMkLst>
            <pc:docMk/>
            <pc:sldMk cId="2488108868" sldId="1335"/>
            <ac:spMk id="65" creationId="{1F54A87E-D473-31C9-4709-23AC2E33710E}"/>
          </ac:spMkLst>
        </pc:spChg>
        <pc:spChg chg="add mod ord">
          <ac:chgData name="小野塚 亮" userId="d68dc11d-8207-4b66-b42f-cc6e3c8e2d7a" providerId="ADAL" clId="{EB5552DC-3AEA-4324-9AED-CBD3820337CB}" dt="2023-03-16T05:17:46.737" v="7483" actId="403"/>
          <ac:spMkLst>
            <pc:docMk/>
            <pc:sldMk cId="2488108868" sldId="1335"/>
            <ac:spMk id="66" creationId="{86E9C482-3F0B-7DF0-5B00-067B70E3D268}"/>
          </ac:spMkLst>
        </pc:spChg>
        <pc:spChg chg="add mod ord topLvl">
          <ac:chgData name="小野塚 亮" userId="d68dc11d-8207-4b66-b42f-cc6e3c8e2d7a" providerId="ADAL" clId="{EB5552DC-3AEA-4324-9AED-CBD3820337CB}" dt="2023-03-16T05:17:46.737" v="7483" actId="403"/>
          <ac:spMkLst>
            <pc:docMk/>
            <pc:sldMk cId="2488108868" sldId="1335"/>
            <ac:spMk id="67" creationId="{7FFE2912-8C2E-FB05-8B24-1823AF028267}"/>
          </ac:spMkLst>
        </pc:spChg>
        <pc:spChg chg="del">
          <ac:chgData name="小野塚 亮" userId="d68dc11d-8207-4b66-b42f-cc6e3c8e2d7a" providerId="ADAL" clId="{EB5552DC-3AEA-4324-9AED-CBD3820337CB}" dt="2023-03-16T04:35:40.229" v="6230" actId="478"/>
          <ac:spMkLst>
            <pc:docMk/>
            <pc:sldMk cId="2488108868" sldId="1335"/>
            <ac:spMk id="71" creationId="{BDC5D615-5392-CEFF-FFC9-3B95B6EA775F}"/>
          </ac:spMkLst>
        </pc:spChg>
        <pc:spChg chg="del">
          <ac:chgData name="小野塚 亮" userId="d68dc11d-8207-4b66-b42f-cc6e3c8e2d7a" providerId="ADAL" clId="{EB5552DC-3AEA-4324-9AED-CBD3820337CB}" dt="2023-03-16T04:35:40.229" v="6230" actId="478"/>
          <ac:spMkLst>
            <pc:docMk/>
            <pc:sldMk cId="2488108868" sldId="1335"/>
            <ac:spMk id="81" creationId="{0B27D1F2-2647-763E-A731-972D5022FFFE}"/>
          </ac:spMkLst>
        </pc:spChg>
        <pc:grpChg chg="add mod">
          <ac:chgData name="小野塚 亮" userId="d68dc11d-8207-4b66-b42f-cc6e3c8e2d7a" providerId="ADAL" clId="{EB5552DC-3AEA-4324-9AED-CBD3820337CB}" dt="2023-03-16T04:35:40.680" v="6231"/>
          <ac:grpSpMkLst>
            <pc:docMk/>
            <pc:sldMk cId="2488108868" sldId="1335"/>
            <ac:grpSpMk id="18" creationId="{A6CD0FB3-4DB6-509B-D2E0-4E00D2138A50}"/>
          </ac:grpSpMkLst>
        </pc:grpChg>
        <pc:grpChg chg="add del mod">
          <ac:chgData name="小野塚 亮" userId="d68dc11d-8207-4b66-b42f-cc6e3c8e2d7a" providerId="ADAL" clId="{EB5552DC-3AEA-4324-9AED-CBD3820337CB}" dt="2023-03-16T04:43:13.850" v="6350" actId="165"/>
          <ac:grpSpMkLst>
            <pc:docMk/>
            <pc:sldMk cId="2488108868" sldId="1335"/>
            <ac:grpSpMk id="68" creationId="{B242E1E1-07E2-27BE-FB5B-5293864C4875}"/>
          </ac:grpSpMkLst>
        </pc:grpChg>
        <pc:grpChg chg="add mod ord">
          <ac:chgData name="小野塚 亮" userId="d68dc11d-8207-4b66-b42f-cc6e3c8e2d7a" providerId="ADAL" clId="{EB5552DC-3AEA-4324-9AED-CBD3820337CB}" dt="2023-03-16T04:43:24.129" v="6352" actId="166"/>
          <ac:grpSpMkLst>
            <pc:docMk/>
            <pc:sldMk cId="2488108868" sldId="1335"/>
            <ac:grpSpMk id="69" creationId="{8FE85D86-864F-4A61-723C-2C2BF62372C1}"/>
          </ac:grpSpMkLst>
        </pc:grpChg>
        <pc:grpChg chg="add mod ord">
          <ac:chgData name="小野塚 亮" userId="d68dc11d-8207-4b66-b42f-cc6e3c8e2d7a" providerId="ADAL" clId="{EB5552DC-3AEA-4324-9AED-CBD3820337CB}" dt="2023-03-16T04:43:24.129" v="6352" actId="166"/>
          <ac:grpSpMkLst>
            <pc:docMk/>
            <pc:sldMk cId="2488108868" sldId="1335"/>
            <ac:grpSpMk id="70" creationId="{D0835C1A-2CDB-F664-4920-536287A4F662}"/>
          </ac:grpSpMkLst>
        </pc:grpChg>
        <pc:grpChg chg="add mod ord">
          <ac:chgData name="小野塚 亮" userId="d68dc11d-8207-4b66-b42f-cc6e3c8e2d7a" providerId="ADAL" clId="{EB5552DC-3AEA-4324-9AED-CBD3820337CB}" dt="2023-03-16T04:43:24.129" v="6352" actId="166"/>
          <ac:grpSpMkLst>
            <pc:docMk/>
            <pc:sldMk cId="2488108868" sldId="1335"/>
            <ac:grpSpMk id="72" creationId="{F6E34669-0464-A5AE-CC99-9B3D756FF171}"/>
          </ac:grpSpMkLst>
        </pc:grpChg>
      </pc:sldChg>
      <pc:sldChg chg="add del">
        <pc:chgData name="小野塚 亮" userId="d68dc11d-8207-4b66-b42f-cc6e3c8e2d7a" providerId="ADAL" clId="{EB5552DC-3AEA-4324-9AED-CBD3820337CB}" dt="2023-03-15T12:23:50.844" v="563"/>
        <pc:sldMkLst>
          <pc:docMk/>
          <pc:sldMk cId="3814473722" sldId="1335"/>
        </pc:sldMkLst>
      </pc:sldChg>
      <pc:sldChg chg="addSp delSp modSp add del mod">
        <pc:chgData name="小野塚 亮" userId="d68dc11d-8207-4b66-b42f-cc6e3c8e2d7a" providerId="ADAL" clId="{EB5552DC-3AEA-4324-9AED-CBD3820337CB}" dt="2023-03-16T04:36:36.621" v="6244" actId="47"/>
        <pc:sldMkLst>
          <pc:docMk/>
          <pc:sldMk cId="2325369221" sldId="1336"/>
        </pc:sldMkLst>
        <pc:spChg chg="del">
          <ac:chgData name="小野塚 亮" userId="d68dc11d-8207-4b66-b42f-cc6e3c8e2d7a" providerId="ADAL" clId="{EB5552DC-3AEA-4324-9AED-CBD3820337CB}" dt="2023-03-15T12:35:54.081" v="1329" actId="478"/>
          <ac:spMkLst>
            <pc:docMk/>
            <pc:sldMk cId="2325369221" sldId="1336"/>
            <ac:spMk id="3" creationId="{2B1E643B-7AA3-7363-F3F0-95967410F46F}"/>
          </ac:spMkLst>
        </pc:spChg>
        <pc:spChg chg="del">
          <ac:chgData name="小野塚 亮" userId="d68dc11d-8207-4b66-b42f-cc6e3c8e2d7a" providerId="ADAL" clId="{EB5552DC-3AEA-4324-9AED-CBD3820337CB}" dt="2023-03-15T12:37:23.151" v="1333" actId="478"/>
          <ac:spMkLst>
            <pc:docMk/>
            <pc:sldMk cId="2325369221" sldId="1336"/>
            <ac:spMk id="8" creationId="{64FEE70F-82CD-AA7C-EFFD-FF812CCDD2B6}"/>
          </ac:spMkLst>
        </pc:spChg>
        <pc:spChg chg="del">
          <ac:chgData name="小野塚 亮" userId="d68dc11d-8207-4b66-b42f-cc6e3c8e2d7a" providerId="ADAL" clId="{EB5552DC-3AEA-4324-9AED-CBD3820337CB}" dt="2023-03-15T12:35:55.958" v="1331" actId="478"/>
          <ac:spMkLst>
            <pc:docMk/>
            <pc:sldMk cId="2325369221" sldId="1336"/>
            <ac:spMk id="9" creationId="{7E2E68F8-8E48-6E85-873C-E96CFB17F003}"/>
          </ac:spMkLst>
        </pc:spChg>
        <pc:spChg chg="add del mod">
          <ac:chgData name="小野塚 亮" userId="d68dc11d-8207-4b66-b42f-cc6e3c8e2d7a" providerId="ADAL" clId="{EB5552DC-3AEA-4324-9AED-CBD3820337CB}" dt="2023-03-15T12:39:08.966" v="1339" actId="478"/>
          <ac:spMkLst>
            <pc:docMk/>
            <pc:sldMk cId="2325369221" sldId="1336"/>
            <ac:spMk id="10" creationId="{C332942C-190B-7BBE-0976-E9D4FA89CA19}"/>
          </ac:spMkLst>
        </pc:spChg>
        <pc:spChg chg="add mod">
          <ac:chgData name="小野塚 亮" userId="d68dc11d-8207-4b66-b42f-cc6e3c8e2d7a" providerId="ADAL" clId="{EB5552DC-3AEA-4324-9AED-CBD3820337CB}" dt="2023-03-15T12:39:25.333" v="1343" actId="2085"/>
          <ac:spMkLst>
            <pc:docMk/>
            <pc:sldMk cId="2325369221" sldId="1336"/>
            <ac:spMk id="11" creationId="{70EC5375-7C9B-366A-7885-32D4FEA936D3}"/>
          </ac:spMkLst>
        </pc:spChg>
        <pc:spChg chg="add mod">
          <ac:chgData name="小野塚 亮" userId="d68dc11d-8207-4b66-b42f-cc6e3c8e2d7a" providerId="ADAL" clId="{EB5552DC-3AEA-4324-9AED-CBD3820337CB}" dt="2023-03-15T12:40:17.989" v="1441" actId="14100"/>
          <ac:spMkLst>
            <pc:docMk/>
            <pc:sldMk cId="2325369221" sldId="1336"/>
            <ac:spMk id="12" creationId="{986D6AA5-B38D-B72E-7D15-3661AD6B0A88}"/>
          </ac:spMkLst>
        </pc:spChg>
        <pc:spChg chg="add mod">
          <ac:chgData name="小野塚 亮" userId="d68dc11d-8207-4b66-b42f-cc6e3c8e2d7a" providerId="ADAL" clId="{EB5552DC-3AEA-4324-9AED-CBD3820337CB}" dt="2023-03-15T12:40:31.080" v="1446" actId="14100"/>
          <ac:spMkLst>
            <pc:docMk/>
            <pc:sldMk cId="2325369221" sldId="1336"/>
            <ac:spMk id="18" creationId="{B1F1A310-A1EE-0B2E-B090-35C4EBFA4155}"/>
          </ac:spMkLst>
        </pc:spChg>
        <pc:spChg chg="mod">
          <ac:chgData name="小野塚 亮" userId="d68dc11d-8207-4b66-b42f-cc6e3c8e2d7a" providerId="ADAL" clId="{EB5552DC-3AEA-4324-9AED-CBD3820337CB}" dt="2023-03-15T12:37:36.461" v="1335" actId="207"/>
          <ac:spMkLst>
            <pc:docMk/>
            <pc:sldMk cId="2325369221" sldId="1336"/>
            <ac:spMk id="38" creationId="{BC8980D9-5519-E046-A789-057CC6DF139E}"/>
          </ac:spMkLst>
        </pc:spChg>
        <pc:spChg chg="mod">
          <ac:chgData name="小野塚 亮" userId="d68dc11d-8207-4b66-b42f-cc6e3c8e2d7a" providerId="ADAL" clId="{EB5552DC-3AEA-4324-9AED-CBD3820337CB}" dt="2023-03-15T12:36:01.386" v="1332" actId="14100"/>
          <ac:spMkLst>
            <pc:docMk/>
            <pc:sldMk cId="2325369221" sldId="1336"/>
            <ac:spMk id="50" creationId="{E0D459E8-68B5-9D5D-DBFF-E16A5051C89E}"/>
          </ac:spMkLst>
        </pc:spChg>
        <pc:spChg chg="mod">
          <ac:chgData name="小野塚 亮" userId="d68dc11d-8207-4b66-b42f-cc6e3c8e2d7a" providerId="ADAL" clId="{EB5552DC-3AEA-4324-9AED-CBD3820337CB}" dt="2023-03-15T12:40:26.672" v="1444" actId="1076"/>
          <ac:spMkLst>
            <pc:docMk/>
            <pc:sldMk cId="2325369221" sldId="1336"/>
            <ac:spMk id="52" creationId="{4799D742-E49F-903C-9ECB-120789D93E7C}"/>
          </ac:spMkLst>
        </pc:spChg>
        <pc:spChg chg="del">
          <ac:chgData name="小野塚 亮" userId="d68dc11d-8207-4b66-b42f-cc6e3c8e2d7a" providerId="ADAL" clId="{EB5552DC-3AEA-4324-9AED-CBD3820337CB}" dt="2023-03-15T12:35:55.141" v="1330" actId="478"/>
          <ac:spMkLst>
            <pc:docMk/>
            <pc:sldMk cId="2325369221" sldId="1336"/>
            <ac:spMk id="53" creationId="{18DC21B2-69F4-878A-B198-00620EB5C837}"/>
          </ac:spMkLst>
        </pc:spChg>
        <pc:spChg chg="mod">
          <ac:chgData name="小野塚 亮" userId="d68dc11d-8207-4b66-b42f-cc6e3c8e2d7a" providerId="ADAL" clId="{EB5552DC-3AEA-4324-9AED-CBD3820337CB}" dt="2023-03-15T12:37:45.885" v="1336" actId="1076"/>
          <ac:spMkLst>
            <pc:docMk/>
            <pc:sldMk cId="2325369221" sldId="1336"/>
            <ac:spMk id="54" creationId="{1C72BCB9-CECC-C756-2BA0-DD63F2BE0FB8}"/>
          </ac:spMkLst>
        </pc:spChg>
        <pc:picChg chg="add mod">
          <ac:chgData name="小野塚 亮" userId="d68dc11d-8207-4b66-b42f-cc6e3c8e2d7a" providerId="ADAL" clId="{EB5552DC-3AEA-4324-9AED-CBD3820337CB}" dt="2023-03-15T13:07:01.854" v="1495" actId="207"/>
          <ac:picMkLst>
            <pc:docMk/>
            <pc:sldMk cId="2325369221" sldId="1336"/>
            <ac:picMk id="21" creationId="{B4CD6EA0-0401-A232-E685-7C0352F20F11}"/>
          </ac:picMkLst>
        </pc:picChg>
      </pc:sldChg>
      <pc:sldChg chg="addSp delSp modSp add mod ord">
        <pc:chgData name="小野塚 亮" userId="d68dc11d-8207-4b66-b42f-cc6e3c8e2d7a" providerId="ADAL" clId="{EB5552DC-3AEA-4324-9AED-CBD3820337CB}" dt="2023-03-16T05:28:53.750" v="7754" actId="20577"/>
        <pc:sldMkLst>
          <pc:docMk/>
          <pc:sldMk cId="3376483300" sldId="1336"/>
        </pc:sldMkLst>
        <pc:spChg chg="add del mod">
          <ac:chgData name="小野塚 亮" userId="d68dc11d-8207-4b66-b42f-cc6e3c8e2d7a" providerId="ADAL" clId="{EB5552DC-3AEA-4324-9AED-CBD3820337CB}" dt="2023-03-16T04:47:01.184" v="6547" actId="11529"/>
          <ac:spMkLst>
            <pc:docMk/>
            <pc:sldMk cId="3376483300" sldId="1336"/>
            <ac:spMk id="13" creationId="{AEF97647-E7AB-F8EF-010F-668C7E1DE664}"/>
          </ac:spMkLst>
        </pc:spChg>
        <pc:spChg chg="add del">
          <ac:chgData name="小野塚 亮" userId="d68dc11d-8207-4b66-b42f-cc6e3c8e2d7a" providerId="ADAL" clId="{EB5552DC-3AEA-4324-9AED-CBD3820337CB}" dt="2023-03-16T04:47:15.078" v="6549" actId="11529"/>
          <ac:spMkLst>
            <pc:docMk/>
            <pc:sldMk cId="3376483300" sldId="1336"/>
            <ac:spMk id="14" creationId="{BE41DC45-FC9E-9FC5-44DC-5BF70C5EAA39}"/>
          </ac:spMkLst>
        </pc:spChg>
        <pc:spChg chg="add mod">
          <ac:chgData name="小野塚 亮" userId="d68dc11d-8207-4b66-b42f-cc6e3c8e2d7a" providerId="ADAL" clId="{EB5552DC-3AEA-4324-9AED-CBD3820337CB}" dt="2023-03-16T05:17:28.396" v="7478" actId="113"/>
          <ac:spMkLst>
            <pc:docMk/>
            <pc:sldMk cId="3376483300" sldId="1336"/>
            <ac:spMk id="21" creationId="{03EDA811-FA0B-8CBC-0F71-318FD24116B7}"/>
          </ac:spMkLst>
        </pc:spChg>
        <pc:spChg chg="add mod">
          <ac:chgData name="小野塚 亮" userId="d68dc11d-8207-4b66-b42f-cc6e3c8e2d7a" providerId="ADAL" clId="{EB5552DC-3AEA-4324-9AED-CBD3820337CB}" dt="2023-03-16T04:50:53.104" v="6606" actId="164"/>
          <ac:spMkLst>
            <pc:docMk/>
            <pc:sldMk cId="3376483300" sldId="1336"/>
            <ac:spMk id="23" creationId="{8F587C5D-56F4-5971-CAFD-557F839591B1}"/>
          </ac:spMkLst>
        </pc:spChg>
        <pc:spChg chg="add mod">
          <ac:chgData name="小野塚 亮" userId="d68dc11d-8207-4b66-b42f-cc6e3c8e2d7a" providerId="ADAL" clId="{EB5552DC-3AEA-4324-9AED-CBD3820337CB}" dt="2023-03-16T05:28:53.750" v="7754" actId="20577"/>
          <ac:spMkLst>
            <pc:docMk/>
            <pc:sldMk cId="3376483300" sldId="1336"/>
            <ac:spMk id="25" creationId="{7F2F043D-37F8-CAB1-EBFD-9F0B90176E6D}"/>
          </ac:spMkLst>
        </pc:spChg>
        <pc:spChg chg="del">
          <ac:chgData name="小野塚 亮" userId="d68dc11d-8207-4b66-b42f-cc6e3c8e2d7a" providerId="ADAL" clId="{EB5552DC-3AEA-4324-9AED-CBD3820337CB}" dt="2023-03-16T04:51:28.259" v="6612" actId="478"/>
          <ac:spMkLst>
            <pc:docMk/>
            <pc:sldMk cId="3376483300" sldId="1336"/>
            <ac:spMk id="55" creationId="{05F02B98-A645-558A-0EB8-FF79E8178D0C}"/>
          </ac:spMkLst>
        </pc:spChg>
        <pc:grpChg chg="add mod">
          <ac:chgData name="小野塚 亮" userId="d68dc11d-8207-4b66-b42f-cc6e3c8e2d7a" providerId="ADAL" clId="{EB5552DC-3AEA-4324-9AED-CBD3820337CB}" dt="2023-03-16T04:50:53.104" v="6606" actId="164"/>
          <ac:grpSpMkLst>
            <pc:docMk/>
            <pc:sldMk cId="3376483300" sldId="1336"/>
            <ac:grpSpMk id="24" creationId="{AA87DDCD-328E-81BA-912C-3323A44E2E7F}"/>
          </ac:grpSpMkLst>
        </pc:grpChg>
        <pc:picChg chg="add mod">
          <ac:chgData name="小野塚 亮" userId="d68dc11d-8207-4b66-b42f-cc6e3c8e2d7a" providerId="ADAL" clId="{EB5552DC-3AEA-4324-9AED-CBD3820337CB}" dt="2023-03-16T04:51:14.783" v="6611" actId="1076"/>
          <ac:picMkLst>
            <pc:docMk/>
            <pc:sldMk cId="3376483300" sldId="1336"/>
            <ac:picMk id="10" creationId="{6BFE6B50-F513-C522-A10C-B1C9D9A4E31E}"/>
          </ac:picMkLst>
        </pc:picChg>
        <pc:picChg chg="add del mod">
          <ac:chgData name="小野塚 亮" userId="d68dc11d-8207-4b66-b42f-cc6e3c8e2d7a" providerId="ADAL" clId="{EB5552DC-3AEA-4324-9AED-CBD3820337CB}" dt="2023-03-16T04:48:13.138" v="6567" actId="931"/>
          <ac:picMkLst>
            <pc:docMk/>
            <pc:sldMk cId="3376483300" sldId="1336"/>
            <ac:picMk id="17" creationId="{123650E2-30BE-B5D2-6064-5524625AA5D1}"/>
          </ac:picMkLst>
        </pc:picChg>
        <pc:picChg chg="add del mod">
          <ac:chgData name="小野塚 亮" userId="d68dc11d-8207-4b66-b42f-cc6e3c8e2d7a" providerId="ADAL" clId="{EB5552DC-3AEA-4324-9AED-CBD3820337CB}" dt="2023-03-16T04:51:04.007" v="6608" actId="207"/>
          <ac:picMkLst>
            <pc:docMk/>
            <pc:sldMk cId="3376483300" sldId="1336"/>
            <ac:picMk id="19" creationId="{F7E0C429-C7FD-0354-B58D-4513E2F8E3B3}"/>
          </ac:picMkLst>
        </pc:picChg>
      </pc:sldChg>
      <pc:sldChg chg="modSp add del mod">
        <pc:chgData name="小野塚 亮" userId="d68dc11d-8207-4b66-b42f-cc6e3c8e2d7a" providerId="ADAL" clId="{EB5552DC-3AEA-4324-9AED-CBD3820337CB}" dt="2023-03-16T04:46:16.065" v="6536" actId="47"/>
        <pc:sldMkLst>
          <pc:docMk/>
          <pc:sldMk cId="3422862060" sldId="1336"/>
        </pc:sldMkLst>
        <pc:spChg chg="mod">
          <ac:chgData name="小野塚 亮" userId="d68dc11d-8207-4b66-b42f-cc6e3c8e2d7a" providerId="ADAL" clId="{EB5552DC-3AEA-4324-9AED-CBD3820337CB}" dt="2023-03-16T04:46:12.252" v="6535" actId="207"/>
          <ac:spMkLst>
            <pc:docMk/>
            <pc:sldMk cId="3422862060" sldId="1336"/>
            <ac:spMk id="33" creationId="{637682EB-BD5B-4542-1AB9-274DF3FA1531}"/>
          </ac:spMkLst>
        </pc:spChg>
        <pc:spChg chg="mod">
          <ac:chgData name="小野塚 亮" userId="d68dc11d-8207-4b66-b42f-cc6e3c8e2d7a" providerId="ADAL" clId="{EB5552DC-3AEA-4324-9AED-CBD3820337CB}" dt="2023-03-16T04:46:12.252" v="6535" actId="207"/>
          <ac:spMkLst>
            <pc:docMk/>
            <pc:sldMk cId="3422862060" sldId="1336"/>
            <ac:spMk id="65" creationId="{1F54A87E-D473-31C9-4709-23AC2E33710E}"/>
          </ac:spMkLst>
        </pc:spChg>
      </pc:sldChg>
      <pc:sldChg chg="addSp delSp modSp add mod ord">
        <pc:chgData name="小野塚 亮" userId="d68dc11d-8207-4b66-b42f-cc6e3c8e2d7a" providerId="ADAL" clId="{EB5552DC-3AEA-4324-9AED-CBD3820337CB}" dt="2023-03-16T05:21:49.371" v="7513" actId="20577"/>
        <pc:sldMkLst>
          <pc:docMk/>
          <pc:sldMk cId="532284433" sldId="1337"/>
        </pc:sldMkLst>
        <pc:spChg chg="mod">
          <ac:chgData name="小野塚 亮" userId="d68dc11d-8207-4b66-b42f-cc6e3c8e2d7a" providerId="ADAL" clId="{EB5552DC-3AEA-4324-9AED-CBD3820337CB}" dt="2023-03-16T05:07:58.505" v="7247" actId="1076"/>
          <ac:spMkLst>
            <pc:docMk/>
            <pc:sldMk cId="532284433" sldId="1337"/>
            <ac:spMk id="2" creationId="{6318BE19-D022-D747-0E51-CC1D4B64E6E8}"/>
          </ac:spMkLst>
        </pc:spChg>
        <pc:spChg chg="add del mod">
          <ac:chgData name="小野塚 亮" userId="d68dc11d-8207-4b66-b42f-cc6e3c8e2d7a" providerId="ADAL" clId="{EB5552DC-3AEA-4324-9AED-CBD3820337CB}" dt="2023-03-16T04:57:09.714" v="6847" actId="478"/>
          <ac:spMkLst>
            <pc:docMk/>
            <pc:sldMk cId="532284433" sldId="1337"/>
            <ac:spMk id="9" creationId="{8F121B0C-D09F-BB40-FB64-6DEADFA5D718}"/>
          </ac:spMkLst>
        </pc:spChg>
        <pc:spChg chg="add mod">
          <ac:chgData name="小野塚 亮" userId="d68dc11d-8207-4b66-b42f-cc6e3c8e2d7a" providerId="ADAL" clId="{EB5552DC-3AEA-4324-9AED-CBD3820337CB}" dt="2023-03-16T05:15:57.875" v="7464" actId="113"/>
          <ac:spMkLst>
            <pc:docMk/>
            <pc:sldMk cId="532284433" sldId="1337"/>
            <ac:spMk id="10" creationId="{4B37A194-9ED5-66DF-0AB5-753D8A192DBF}"/>
          </ac:spMkLst>
        </pc:spChg>
        <pc:spChg chg="add del mod">
          <ac:chgData name="小野塚 亮" userId="d68dc11d-8207-4b66-b42f-cc6e3c8e2d7a" providerId="ADAL" clId="{EB5552DC-3AEA-4324-9AED-CBD3820337CB}" dt="2023-03-16T04:59:34.224" v="6895" actId="767"/>
          <ac:spMkLst>
            <pc:docMk/>
            <pc:sldMk cId="532284433" sldId="1337"/>
            <ac:spMk id="13" creationId="{5A49873F-7D6A-8323-158C-57BFD9FC92F8}"/>
          </ac:spMkLst>
        </pc:spChg>
        <pc:spChg chg="del mod topLvl">
          <ac:chgData name="小野塚 亮" userId="d68dc11d-8207-4b66-b42f-cc6e3c8e2d7a" providerId="ADAL" clId="{EB5552DC-3AEA-4324-9AED-CBD3820337CB}" dt="2023-03-16T04:59:43.513" v="6898" actId="478"/>
          <ac:spMkLst>
            <pc:docMk/>
            <pc:sldMk cId="532284433" sldId="1337"/>
            <ac:spMk id="15" creationId="{33035764-14EC-AD5C-9B92-BD9189EAD457}"/>
          </ac:spMkLst>
        </pc:spChg>
        <pc:spChg chg="mod ord topLvl">
          <ac:chgData name="小野塚 亮" userId="d68dc11d-8207-4b66-b42f-cc6e3c8e2d7a" providerId="ADAL" clId="{EB5552DC-3AEA-4324-9AED-CBD3820337CB}" dt="2023-03-16T05:14:03.532" v="7354"/>
          <ac:spMkLst>
            <pc:docMk/>
            <pc:sldMk cId="532284433" sldId="1337"/>
            <ac:spMk id="17" creationId="{48B5FCC1-C25B-3CB0-9B9E-751C49ABDAC1}"/>
          </ac:spMkLst>
        </pc:spChg>
        <pc:spChg chg="add mod">
          <ac:chgData name="小野塚 亮" userId="d68dc11d-8207-4b66-b42f-cc6e3c8e2d7a" providerId="ADAL" clId="{EB5552DC-3AEA-4324-9AED-CBD3820337CB}" dt="2023-03-16T05:21:49.371" v="7513" actId="20577"/>
          <ac:spMkLst>
            <pc:docMk/>
            <pc:sldMk cId="532284433" sldId="1337"/>
            <ac:spMk id="18" creationId="{97AB3D59-456A-941D-7BDC-64AFA5293517}"/>
          </ac:spMkLst>
        </pc:spChg>
        <pc:spChg chg="add del">
          <ac:chgData name="小野塚 亮" userId="d68dc11d-8207-4b66-b42f-cc6e3c8e2d7a" providerId="ADAL" clId="{EB5552DC-3AEA-4324-9AED-CBD3820337CB}" dt="2023-03-16T05:07:32.847" v="7237" actId="11529"/>
          <ac:spMkLst>
            <pc:docMk/>
            <pc:sldMk cId="532284433" sldId="1337"/>
            <ac:spMk id="27" creationId="{791C45EE-C2A2-551D-F70B-4BAFA313987A}"/>
          </ac:spMkLst>
        </pc:spChg>
        <pc:spChg chg="add mod">
          <ac:chgData name="小野塚 亮" userId="d68dc11d-8207-4b66-b42f-cc6e3c8e2d7a" providerId="ADAL" clId="{EB5552DC-3AEA-4324-9AED-CBD3820337CB}" dt="2023-03-16T05:17:13.863" v="7476" actId="14100"/>
          <ac:spMkLst>
            <pc:docMk/>
            <pc:sldMk cId="532284433" sldId="1337"/>
            <ac:spMk id="28" creationId="{B16DD84A-B13D-5D10-4B5A-D27A7934A6A9}"/>
          </ac:spMkLst>
        </pc:spChg>
        <pc:spChg chg="add del mod">
          <ac:chgData name="小野塚 亮" userId="d68dc11d-8207-4b66-b42f-cc6e3c8e2d7a" providerId="ADAL" clId="{EB5552DC-3AEA-4324-9AED-CBD3820337CB}" dt="2023-03-16T05:09:36.333" v="7266" actId="478"/>
          <ac:spMkLst>
            <pc:docMk/>
            <pc:sldMk cId="532284433" sldId="1337"/>
            <ac:spMk id="30" creationId="{26698E6F-B5CC-7BA4-9DF8-AA449ADA2E2D}"/>
          </ac:spMkLst>
        </pc:spChg>
        <pc:spChg chg="add del mod">
          <ac:chgData name="小野塚 亮" userId="d68dc11d-8207-4b66-b42f-cc6e3c8e2d7a" providerId="ADAL" clId="{EB5552DC-3AEA-4324-9AED-CBD3820337CB}" dt="2023-03-16T05:09:33.655" v="7265"/>
          <ac:spMkLst>
            <pc:docMk/>
            <pc:sldMk cId="532284433" sldId="1337"/>
            <ac:spMk id="32" creationId="{E295BB98-E9D2-3550-47F3-D81905492D2C}"/>
          </ac:spMkLst>
        </pc:spChg>
        <pc:spChg chg="add del mod">
          <ac:chgData name="小野塚 亮" userId="d68dc11d-8207-4b66-b42f-cc6e3c8e2d7a" providerId="ADAL" clId="{EB5552DC-3AEA-4324-9AED-CBD3820337CB}" dt="2023-03-16T05:09:37.667" v="7268"/>
          <ac:spMkLst>
            <pc:docMk/>
            <pc:sldMk cId="532284433" sldId="1337"/>
            <ac:spMk id="33" creationId="{AC533E0B-4F15-4978-B4C5-C8ADB422D5F1}"/>
          </ac:spMkLst>
        </pc:spChg>
        <pc:spChg chg="mod ord topLvl">
          <ac:chgData name="小野塚 亮" userId="d68dc11d-8207-4b66-b42f-cc6e3c8e2d7a" providerId="ADAL" clId="{EB5552DC-3AEA-4324-9AED-CBD3820337CB}" dt="2023-03-16T05:18:03.994" v="7495" actId="113"/>
          <ac:spMkLst>
            <pc:docMk/>
            <pc:sldMk cId="532284433" sldId="1337"/>
            <ac:spMk id="35" creationId="{960CB578-1BEA-934B-F97D-F9421FCDEE11}"/>
          </ac:spMkLst>
        </pc:spChg>
        <pc:spChg chg="mod ord topLvl">
          <ac:chgData name="小野塚 亮" userId="d68dc11d-8207-4b66-b42f-cc6e3c8e2d7a" providerId="ADAL" clId="{EB5552DC-3AEA-4324-9AED-CBD3820337CB}" dt="2023-03-16T05:17:10.017" v="7475" actId="207"/>
          <ac:spMkLst>
            <pc:docMk/>
            <pc:sldMk cId="532284433" sldId="1337"/>
            <ac:spMk id="36" creationId="{F86B61BC-A3A9-800A-FBC7-33AB90A500FA}"/>
          </ac:spMkLst>
        </pc:spChg>
        <pc:spChg chg="add mod">
          <ac:chgData name="小野塚 亮" userId="d68dc11d-8207-4b66-b42f-cc6e3c8e2d7a" providerId="ADAL" clId="{EB5552DC-3AEA-4324-9AED-CBD3820337CB}" dt="2023-03-16T05:13:33.472" v="7339" actId="1076"/>
          <ac:spMkLst>
            <pc:docMk/>
            <pc:sldMk cId="532284433" sldId="1337"/>
            <ac:spMk id="41" creationId="{BC585C55-EE3B-529C-4B1A-6820615BD363}"/>
          </ac:spMkLst>
        </pc:spChg>
        <pc:spChg chg="del">
          <ac:chgData name="小野塚 亮" userId="d68dc11d-8207-4b66-b42f-cc6e3c8e2d7a" providerId="ADAL" clId="{EB5552DC-3AEA-4324-9AED-CBD3820337CB}" dt="2023-03-16T05:01:49.170" v="6910" actId="478"/>
          <ac:spMkLst>
            <pc:docMk/>
            <pc:sldMk cId="532284433" sldId="1337"/>
            <ac:spMk id="55" creationId="{05F02B98-A645-558A-0EB8-FF79E8178D0C}"/>
          </ac:spMkLst>
        </pc:spChg>
        <pc:spChg chg="mod">
          <ac:chgData name="小野塚 亮" userId="d68dc11d-8207-4b66-b42f-cc6e3c8e2d7a" providerId="ADAL" clId="{EB5552DC-3AEA-4324-9AED-CBD3820337CB}" dt="2023-03-16T04:57:16.197" v="6851" actId="14100"/>
          <ac:spMkLst>
            <pc:docMk/>
            <pc:sldMk cId="532284433" sldId="1337"/>
            <ac:spMk id="69" creationId="{C160B5AB-8CDC-642E-8989-A09CDB83D65E}"/>
          </ac:spMkLst>
        </pc:spChg>
        <pc:spChg chg="mod">
          <ac:chgData name="小野塚 亮" userId="d68dc11d-8207-4b66-b42f-cc6e3c8e2d7a" providerId="ADAL" clId="{EB5552DC-3AEA-4324-9AED-CBD3820337CB}" dt="2023-03-16T05:13:53.204" v="7347" actId="1036"/>
          <ac:spMkLst>
            <pc:docMk/>
            <pc:sldMk cId="532284433" sldId="1337"/>
            <ac:spMk id="70" creationId="{420C2B4E-93CF-A9B3-47E7-13C9054DA284}"/>
          </ac:spMkLst>
        </pc:spChg>
        <pc:spChg chg="mod">
          <ac:chgData name="小野塚 亮" userId="d68dc11d-8207-4b66-b42f-cc6e3c8e2d7a" providerId="ADAL" clId="{EB5552DC-3AEA-4324-9AED-CBD3820337CB}" dt="2023-03-16T05:13:53.204" v="7347" actId="1036"/>
          <ac:spMkLst>
            <pc:docMk/>
            <pc:sldMk cId="532284433" sldId="1337"/>
            <ac:spMk id="71" creationId="{CC7280A6-821D-71B8-74D9-EC2D4F43A5D7}"/>
          </ac:spMkLst>
        </pc:spChg>
        <pc:grpChg chg="add del mod">
          <ac:chgData name="小野塚 亮" userId="d68dc11d-8207-4b66-b42f-cc6e3c8e2d7a" providerId="ADAL" clId="{EB5552DC-3AEA-4324-9AED-CBD3820337CB}" dt="2023-03-16T04:59:41.251" v="6897" actId="165"/>
          <ac:grpSpMkLst>
            <pc:docMk/>
            <pc:sldMk cId="532284433" sldId="1337"/>
            <ac:grpSpMk id="14" creationId="{03E9B51E-DBA1-8461-0DE3-E1BCE216A6ED}"/>
          </ac:grpSpMkLst>
        </pc:grpChg>
        <pc:grpChg chg="add del mod">
          <ac:chgData name="小野塚 亮" userId="d68dc11d-8207-4b66-b42f-cc6e3c8e2d7a" providerId="ADAL" clId="{EB5552DC-3AEA-4324-9AED-CBD3820337CB}" dt="2023-03-16T05:09:55.819" v="7296" actId="165"/>
          <ac:grpSpMkLst>
            <pc:docMk/>
            <pc:sldMk cId="532284433" sldId="1337"/>
            <ac:grpSpMk id="34" creationId="{D7C6EE89-DAAC-BEA2-F169-8BA1DBC1B358}"/>
          </ac:grpSpMkLst>
        </pc:grpChg>
        <pc:grpChg chg="add mod ord">
          <ac:chgData name="小野塚 亮" userId="d68dc11d-8207-4b66-b42f-cc6e3c8e2d7a" providerId="ADAL" clId="{EB5552DC-3AEA-4324-9AED-CBD3820337CB}" dt="2023-03-16T05:17:20.332" v="7477" actId="1076"/>
          <ac:grpSpMkLst>
            <pc:docMk/>
            <pc:sldMk cId="532284433" sldId="1337"/>
            <ac:grpSpMk id="37" creationId="{9E567530-A088-452F-F1FF-E145784F98EC}"/>
          </ac:grpSpMkLst>
        </pc:grpChg>
        <pc:picChg chg="add del mod">
          <ac:chgData name="小野塚 亮" userId="d68dc11d-8207-4b66-b42f-cc6e3c8e2d7a" providerId="ADAL" clId="{EB5552DC-3AEA-4324-9AED-CBD3820337CB}" dt="2023-03-16T05:04:22.717" v="7212" actId="931"/>
          <ac:picMkLst>
            <pc:docMk/>
            <pc:sldMk cId="532284433" sldId="1337"/>
            <ac:picMk id="21" creationId="{84E4765F-CC10-E043-1C74-B73C9A524DD2}"/>
          </ac:picMkLst>
        </pc:picChg>
        <pc:picChg chg="add del mod">
          <ac:chgData name="小野塚 亮" userId="d68dc11d-8207-4b66-b42f-cc6e3c8e2d7a" providerId="ADAL" clId="{EB5552DC-3AEA-4324-9AED-CBD3820337CB}" dt="2023-03-16T05:07:55.924" v="7245" actId="478"/>
          <ac:picMkLst>
            <pc:docMk/>
            <pc:sldMk cId="532284433" sldId="1337"/>
            <ac:picMk id="24" creationId="{F1F9AA48-59CC-7811-EBE6-99F8123F84ED}"/>
          </ac:picMkLst>
        </pc:picChg>
        <pc:picChg chg="add del mod">
          <ac:chgData name="小野塚 亮" userId="d68dc11d-8207-4b66-b42f-cc6e3c8e2d7a" providerId="ADAL" clId="{EB5552DC-3AEA-4324-9AED-CBD3820337CB}" dt="2023-03-16T05:07:36.080" v="7241" actId="931"/>
          <ac:picMkLst>
            <pc:docMk/>
            <pc:sldMk cId="532284433" sldId="1337"/>
            <ac:picMk id="26" creationId="{0D8E61D2-5A98-0408-F47B-D82415E46762}"/>
          </ac:picMkLst>
        </pc:picChg>
        <pc:cxnChg chg="add del mod">
          <ac:chgData name="小野塚 亮" userId="d68dc11d-8207-4b66-b42f-cc6e3c8e2d7a" providerId="ADAL" clId="{EB5552DC-3AEA-4324-9AED-CBD3820337CB}" dt="2023-03-16T05:11:21.784" v="7312" actId="11529"/>
          <ac:cxnSpMkLst>
            <pc:docMk/>
            <pc:sldMk cId="532284433" sldId="1337"/>
            <ac:cxnSpMk id="39" creationId="{C9F893CF-79EC-3E1C-6C64-A1AACDBECF20}"/>
          </ac:cxnSpMkLst>
        </pc:cxnChg>
      </pc:sldChg>
      <pc:sldChg chg="addSp delSp modSp add del mod">
        <pc:chgData name="小野塚 亮" userId="d68dc11d-8207-4b66-b42f-cc6e3c8e2d7a" providerId="ADAL" clId="{EB5552DC-3AEA-4324-9AED-CBD3820337CB}" dt="2023-03-16T04:36:37.234" v="6245" actId="47"/>
        <pc:sldMkLst>
          <pc:docMk/>
          <pc:sldMk cId="1332764523" sldId="1337"/>
        </pc:sldMkLst>
        <pc:spChg chg="add mod">
          <ac:chgData name="小野塚 亮" userId="d68dc11d-8207-4b66-b42f-cc6e3c8e2d7a" providerId="ADAL" clId="{EB5552DC-3AEA-4324-9AED-CBD3820337CB}" dt="2023-03-15T12:42:40.051" v="1462" actId="20577"/>
          <ac:spMkLst>
            <pc:docMk/>
            <pc:sldMk cId="1332764523" sldId="1337"/>
            <ac:spMk id="3" creationId="{243B9651-93F1-9D51-5FF4-F98819959661}"/>
          </ac:spMkLst>
        </pc:spChg>
        <pc:spChg chg="del">
          <ac:chgData name="小野塚 亮" userId="d68dc11d-8207-4b66-b42f-cc6e3c8e2d7a" providerId="ADAL" clId="{EB5552DC-3AEA-4324-9AED-CBD3820337CB}" dt="2023-03-15T12:42:06.452" v="1450" actId="478"/>
          <ac:spMkLst>
            <pc:docMk/>
            <pc:sldMk cId="1332764523" sldId="1337"/>
            <ac:spMk id="11" creationId="{70EC5375-7C9B-366A-7885-32D4FEA936D3}"/>
          </ac:spMkLst>
        </pc:spChg>
        <pc:spChg chg="del">
          <ac:chgData name="小野塚 亮" userId="d68dc11d-8207-4b66-b42f-cc6e3c8e2d7a" providerId="ADAL" clId="{EB5552DC-3AEA-4324-9AED-CBD3820337CB}" dt="2023-03-15T12:42:03.603" v="1449" actId="478"/>
          <ac:spMkLst>
            <pc:docMk/>
            <pc:sldMk cId="1332764523" sldId="1337"/>
            <ac:spMk id="12" creationId="{986D6AA5-B38D-B72E-7D15-3661AD6B0A88}"/>
          </ac:spMkLst>
        </pc:spChg>
        <pc:spChg chg="del">
          <ac:chgData name="小野塚 亮" userId="d68dc11d-8207-4b66-b42f-cc6e3c8e2d7a" providerId="ADAL" clId="{EB5552DC-3AEA-4324-9AED-CBD3820337CB}" dt="2023-03-15T12:42:03.603" v="1449" actId="478"/>
          <ac:spMkLst>
            <pc:docMk/>
            <pc:sldMk cId="1332764523" sldId="1337"/>
            <ac:spMk id="18" creationId="{B1F1A310-A1EE-0B2E-B090-35C4EBFA4155}"/>
          </ac:spMkLst>
        </pc:spChg>
        <pc:spChg chg="mod">
          <ac:chgData name="小野塚 亮" userId="d68dc11d-8207-4b66-b42f-cc6e3c8e2d7a" providerId="ADAL" clId="{EB5552DC-3AEA-4324-9AED-CBD3820337CB}" dt="2023-03-15T12:42:32.529" v="1453" actId="13822"/>
          <ac:spMkLst>
            <pc:docMk/>
            <pc:sldMk cId="1332764523" sldId="1337"/>
            <ac:spMk id="38" creationId="{BC8980D9-5519-E046-A789-057CC6DF139E}"/>
          </ac:spMkLst>
        </pc:spChg>
      </pc:sldChg>
      <pc:sldChg chg="add del">
        <pc:chgData name="小野塚 亮" userId="d68dc11d-8207-4b66-b42f-cc6e3c8e2d7a" providerId="ADAL" clId="{EB5552DC-3AEA-4324-9AED-CBD3820337CB}" dt="2023-03-16T05:40:22.388" v="7953"/>
        <pc:sldMkLst>
          <pc:docMk/>
          <pc:sldMk cId="1227924611" sldId="1338"/>
        </pc:sldMkLst>
      </pc:sldChg>
      <pc:sldChg chg="addSp delSp add del mod">
        <pc:chgData name="小野塚 亮" userId="d68dc11d-8207-4b66-b42f-cc6e3c8e2d7a" providerId="ADAL" clId="{EB5552DC-3AEA-4324-9AED-CBD3820337CB}" dt="2023-03-15T15:19:06.666" v="4093"/>
        <pc:sldMkLst>
          <pc:docMk/>
          <pc:sldMk cId="3265379357" sldId="1338"/>
        </pc:sldMkLst>
        <pc:spChg chg="add del">
          <ac:chgData name="小野塚 亮" userId="d68dc11d-8207-4b66-b42f-cc6e3c8e2d7a" providerId="ADAL" clId="{EB5552DC-3AEA-4324-9AED-CBD3820337CB}" dt="2023-03-15T15:19:06.025" v="4092" actId="478"/>
          <ac:spMkLst>
            <pc:docMk/>
            <pc:sldMk cId="3265379357" sldId="1338"/>
            <ac:spMk id="24" creationId="{FD85CF82-F779-613A-7AA0-725B09007B9F}"/>
          </ac:spMkLst>
        </pc:spChg>
        <pc:spChg chg="add del">
          <ac:chgData name="小野塚 亮" userId="d68dc11d-8207-4b66-b42f-cc6e3c8e2d7a" providerId="ADAL" clId="{EB5552DC-3AEA-4324-9AED-CBD3820337CB}" dt="2023-03-15T15:19:06.025" v="4092" actId="478"/>
          <ac:spMkLst>
            <pc:docMk/>
            <pc:sldMk cId="3265379357" sldId="1338"/>
            <ac:spMk id="25" creationId="{AD398EC8-9467-D498-08E0-D064B9B7FAE0}"/>
          </ac:spMkLst>
        </pc:spChg>
        <pc:spChg chg="add del">
          <ac:chgData name="小野塚 亮" userId="d68dc11d-8207-4b66-b42f-cc6e3c8e2d7a" providerId="ADAL" clId="{EB5552DC-3AEA-4324-9AED-CBD3820337CB}" dt="2023-03-15T15:19:06.025" v="4092" actId="478"/>
          <ac:spMkLst>
            <pc:docMk/>
            <pc:sldMk cId="3265379357" sldId="1338"/>
            <ac:spMk id="26" creationId="{3897726B-1A94-0B6A-675F-589FD08E046B}"/>
          </ac:spMkLst>
        </pc:spChg>
        <pc:spChg chg="add del">
          <ac:chgData name="小野塚 亮" userId="d68dc11d-8207-4b66-b42f-cc6e3c8e2d7a" providerId="ADAL" clId="{EB5552DC-3AEA-4324-9AED-CBD3820337CB}" dt="2023-03-15T15:19:06.025" v="4092" actId="478"/>
          <ac:spMkLst>
            <pc:docMk/>
            <pc:sldMk cId="3265379357" sldId="1338"/>
            <ac:spMk id="28" creationId="{BBB3A9EC-EE63-FAEC-F5E1-BF78537FBDFC}"/>
          </ac:spMkLst>
        </pc:spChg>
        <pc:spChg chg="add del">
          <ac:chgData name="小野塚 亮" userId="d68dc11d-8207-4b66-b42f-cc6e3c8e2d7a" providerId="ADAL" clId="{EB5552DC-3AEA-4324-9AED-CBD3820337CB}" dt="2023-03-15T15:19:06.025" v="4092" actId="478"/>
          <ac:spMkLst>
            <pc:docMk/>
            <pc:sldMk cId="3265379357" sldId="1338"/>
            <ac:spMk id="31" creationId="{E0205CB3-7D10-2941-82E8-6ADC1D068390}"/>
          </ac:spMkLst>
        </pc:spChg>
        <pc:spChg chg="add del">
          <ac:chgData name="小野塚 亮" userId="d68dc11d-8207-4b66-b42f-cc6e3c8e2d7a" providerId="ADAL" clId="{EB5552DC-3AEA-4324-9AED-CBD3820337CB}" dt="2023-03-15T15:19:06.025" v="4092" actId="478"/>
          <ac:spMkLst>
            <pc:docMk/>
            <pc:sldMk cId="3265379357" sldId="1338"/>
            <ac:spMk id="32" creationId="{DAB43869-C585-135D-8C7A-5A64F4C88DF0}"/>
          </ac:spMkLst>
        </pc:spChg>
        <pc:spChg chg="add del">
          <ac:chgData name="小野塚 亮" userId="d68dc11d-8207-4b66-b42f-cc6e3c8e2d7a" providerId="ADAL" clId="{EB5552DC-3AEA-4324-9AED-CBD3820337CB}" dt="2023-03-15T15:19:06.025" v="4092" actId="478"/>
          <ac:spMkLst>
            <pc:docMk/>
            <pc:sldMk cId="3265379357" sldId="1338"/>
            <ac:spMk id="33" creationId="{7771CD67-493D-F1B6-3470-139A1699F75F}"/>
          </ac:spMkLst>
        </pc:spChg>
        <pc:spChg chg="add del">
          <ac:chgData name="小野塚 亮" userId="d68dc11d-8207-4b66-b42f-cc6e3c8e2d7a" providerId="ADAL" clId="{EB5552DC-3AEA-4324-9AED-CBD3820337CB}" dt="2023-03-15T15:19:06.025" v="4092" actId="478"/>
          <ac:spMkLst>
            <pc:docMk/>
            <pc:sldMk cId="3265379357" sldId="1338"/>
            <ac:spMk id="34" creationId="{84D627DF-4DFD-9618-30B4-64E73CB90E6D}"/>
          </ac:spMkLst>
        </pc:spChg>
        <pc:spChg chg="add del">
          <ac:chgData name="小野塚 亮" userId="d68dc11d-8207-4b66-b42f-cc6e3c8e2d7a" providerId="ADAL" clId="{EB5552DC-3AEA-4324-9AED-CBD3820337CB}" dt="2023-03-15T15:19:06.025" v="4092" actId="478"/>
          <ac:spMkLst>
            <pc:docMk/>
            <pc:sldMk cId="3265379357" sldId="1338"/>
            <ac:spMk id="35" creationId="{4DD81EA6-84EB-DD50-FECB-B84446D0E33F}"/>
          </ac:spMkLst>
        </pc:spChg>
        <pc:spChg chg="add del">
          <ac:chgData name="小野塚 亮" userId="d68dc11d-8207-4b66-b42f-cc6e3c8e2d7a" providerId="ADAL" clId="{EB5552DC-3AEA-4324-9AED-CBD3820337CB}" dt="2023-03-15T15:19:06.025" v="4092" actId="478"/>
          <ac:spMkLst>
            <pc:docMk/>
            <pc:sldMk cId="3265379357" sldId="1338"/>
            <ac:spMk id="38" creationId="{95977324-878A-CA86-21DF-62316F9F1B96}"/>
          </ac:spMkLst>
        </pc:spChg>
        <pc:spChg chg="add del">
          <ac:chgData name="小野塚 亮" userId="d68dc11d-8207-4b66-b42f-cc6e3c8e2d7a" providerId="ADAL" clId="{EB5552DC-3AEA-4324-9AED-CBD3820337CB}" dt="2023-03-15T15:19:06.025" v="4092" actId="478"/>
          <ac:spMkLst>
            <pc:docMk/>
            <pc:sldMk cId="3265379357" sldId="1338"/>
            <ac:spMk id="41" creationId="{74F6C3F7-3BD4-ED40-3663-EA1F0A3B4111}"/>
          </ac:spMkLst>
        </pc:spChg>
        <pc:spChg chg="add del">
          <ac:chgData name="小野塚 亮" userId="d68dc11d-8207-4b66-b42f-cc6e3c8e2d7a" providerId="ADAL" clId="{EB5552DC-3AEA-4324-9AED-CBD3820337CB}" dt="2023-03-15T15:19:06.025" v="4092" actId="478"/>
          <ac:spMkLst>
            <pc:docMk/>
            <pc:sldMk cId="3265379357" sldId="1338"/>
            <ac:spMk id="42" creationId="{F37BA896-FB9A-BD3B-E41B-343EBB4F4A58}"/>
          </ac:spMkLst>
        </pc:spChg>
        <pc:spChg chg="add del">
          <ac:chgData name="小野塚 亮" userId="d68dc11d-8207-4b66-b42f-cc6e3c8e2d7a" providerId="ADAL" clId="{EB5552DC-3AEA-4324-9AED-CBD3820337CB}" dt="2023-03-15T15:19:06.025" v="4092" actId="478"/>
          <ac:spMkLst>
            <pc:docMk/>
            <pc:sldMk cId="3265379357" sldId="1338"/>
            <ac:spMk id="43" creationId="{A69ABC72-6213-880F-367C-B8828D954D58}"/>
          </ac:spMkLst>
        </pc:spChg>
        <pc:spChg chg="add del">
          <ac:chgData name="小野塚 亮" userId="d68dc11d-8207-4b66-b42f-cc6e3c8e2d7a" providerId="ADAL" clId="{EB5552DC-3AEA-4324-9AED-CBD3820337CB}" dt="2023-03-15T15:19:06.025" v="4092" actId="478"/>
          <ac:spMkLst>
            <pc:docMk/>
            <pc:sldMk cId="3265379357" sldId="1338"/>
            <ac:spMk id="44" creationId="{AD886F6C-21F7-D609-2907-1C55D2E18AF2}"/>
          </ac:spMkLst>
        </pc:spChg>
        <pc:spChg chg="add del">
          <ac:chgData name="小野塚 亮" userId="d68dc11d-8207-4b66-b42f-cc6e3c8e2d7a" providerId="ADAL" clId="{EB5552DC-3AEA-4324-9AED-CBD3820337CB}" dt="2023-03-15T15:19:06.025" v="4092" actId="478"/>
          <ac:spMkLst>
            <pc:docMk/>
            <pc:sldMk cId="3265379357" sldId="1338"/>
            <ac:spMk id="45" creationId="{FC2F22C8-6368-0D95-65D2-0BA948EA4C02}"/>
          </ac:spMkLst>
        </pc:spChg>
        <pc:spChg chg="add del">
          <ac:chgData name="小野塚 亮" userId="d68dc11d-8207-4b66-b42f-cc6e3c8e2d7a" providerId="ADAL" clId="{EB5552DC-3AEA-4324-9AED-CBD3820337CB}" dt="2023-03-15T15:19:06.025" v="4092" actId="478"/>
          <ac:spMkLst>
            <pc:docMk/>
            <pc:sldMk cId="3265379357" sldId="1338"/>
            <ac:spMk id="46" creationId="{4CA262F6-D28D-5A6B-C4DB-73BC7868D409}"/>
          </ac:spMkLst>
        </pc:spChg>
        <pc:grpChg chg="add del">
          <ac:chgData name="小野塚 亮" userId="d68dc11d-8207-4b66-b42f-cc6e3c8e2d7a" providerId="ADAL" clId="{EB5552DC-3AEA-4324-9AED-CBD3820337CB}" dt="2023-03-15T15:19:06.025" v="4092" actId="478"/>
          <ac:grpSpMkLst>
            <pc:docMk/>
            <pc:sldMk cId="3265379357" sldId="1338"/>
            <ac:grpSpMk id="3" creationId="{172CA06F-D8E3-0A76-9F64-30265C928758}"/>
          </ac:grpSpMkLst>
        </pc:grpChg>
        <pc:graphicFrameChg chg="add del">
          <ac:chgData name="小野塚 亮" userId="d68dc11d-8207-4b66-b42f-cc6e3c8e2d7a" providerId="ADAL" clId="{EB5552DC-3AEA-4324-9AED-CBD3820337CB}" dt="2023-03-15T15:19:06.025" v="4092" actId="478"/>
          <ac:graphicFrameMkLst>
            <pc:docMk/>
            <pc:sldMk cId="3265379357" sldId="1338"/>
            <ac:graphicFrameMk id="23" creationId="{6689BADD-D0F7-A032-6FEA-59F7E22CA6BD}"/>
          </ac:graphicFrameMkLst>
        </pc:graphicFrameChg>
      </pc:sldChg>
      <pc:sldChg chg="addSp delSp modSp add del mod">
        <pc:chgData name="小野塚 亮" userId="d68dc11d-8207-4b66-b42f-cc6e3c8e2d7a" providerId="ADAL" clId="{EB5552DC-3AEA-4324-9AED-CBD3820337CB}" dt="2023-03-16T05:37:25.642" v="7951" actId="47"/>
        <pc:sldMkLst>
          <pc:docMk/>
          <pc:sldMk cId="3753593882" sldId="1338"/>
        </pc:sldMkLst>
        <pc:spChg chg="add mod">
          <ac:chgData name="小野塚 亮" userId="d68dc11d-8207-4b66-b42f-cc6e3c8e2d7a" providerId="ADAL" clId="{EB5552DC-3AEA-4324-9AED-CBD3820337CB}" dt="2023-03-16T05:35:52.143" v="7867" actId="14100"/>
          <ac:spMkLst>
            <pc:docMk/>
            <pc:sldMk cId="3753593882" sldId="1338"/>
            <ac:spMk id="15" creationId="{F15D45FB-4D3F-2211-47B1-D8BA1A47F46D}"/>
          </ac:spMkLst>
        </pc:spChg>
        <pc:spChg chg="add mod">
          <ac:chgData name="小野塚 亮" userId="d68dc11d-8207-4b66-b42f-cc6e3c8e2d7a" providerId="ADAL" clId="{EB5552DC-3AEA-4324-9AED-CBD3820337CB}" dt="2023-03-16T05:35:48.994" v="7866" actId="1076"/>
          <ac:spMkLst>
            <pc:docMk/>
            <pc:sldMk cId="3753593882" sldId="1338"/>
            <ac:spMk id="17" creationId="{CE25A2CB-B596-5B2C-0E5B-6CA9C1E16DB7}"/>
          </ac:spMkLst>
        </pc:spChg>
        <pc:spChg chg="add mod">
          <ac:chgData name="小野塚 亮" userId="d68dc11d-8207-4b66-b42f-cc6e3c8e2d7a" providerId="ADAL" clId="{EB5552DC-3AEA-4324-9AED-CBD3820337CB}" dt="2023-03-16T05:35:37.080" v="7864" actId="14100"/>
          <ac:spMkLst>
            <pc:docMk/>
            <pc:sldMk cId="3753593882" sldId="1338"/>
            <ac:spMk id="27" creationId="{402C94FF-6F14-F3C7-2E8D-282523290C5D}"/>
          </ac:spMkLst>
        </pc:spChg>
        <pc:spChg chg="add del mod">
          <ac:chgData name="小野塚 亮" userId="d68dc11d-8207-4b66-b42f-cc6e3c8e2d7a" providerId="ADAL" clId="{EB5552DC-3AEA-4324-9AED-CBD3820337CB}" dt="2023-03-16T05:35:04.322" v="7863" actId="478"/>
          <ac:spMkLst>
            <pc:docMk/>
            <pc:sldMk cId="3753593882" sldId="1338"/>
            <ac:spMk id="30" creationId="{D1C29094-8249-165D-7260-A1EB636DEF48}"/>
          </ac:spMkLst>
        </pc:spChg>
        <pc:spChg chg="mod">
          <ac:chgData name="小野塚 亮" userId="d68dc11d-8207-4b66-b42f-cc6e3c8e2d7a" providerId="ADAL" clId="{EB5552DC-3AEA-4324-9AED-CBD3820337CB}" dt="2023-03-16T05:36:32.259" v="7950" actId="20577"/>
          <ac:spMkLst>
            <pc:docMk/>
            <pc:sldMk cId="3753593882" sldId="1338"/>
            <ac:spMk id="55" creationId="{05F02B98-A645-558A-0EB8-FF79E8178D0C}"/>
          </ac:spMkLst>
        </pc:spChg>
        <pc:picChg chg="add del mod">
          <ac:chgData name="小野塚 亮" userId="d68dc11d-8207-4b66-b42f-cc6e3c8e2d7a" providerId="ADAL" clId="{EB5552DC-3AEA-4324-9AED-CBD3820337CB}" dt="2023-03-16T05:34:40.492" v="7849" actId="478"/>
          <ac:picMkLst>
            <pc:docMk/>
            <pc:sldMk cId="3753593882" sldId="1338"/>
            <ac:picMk id="28" creationId="{FCCF4F8B-66DA-B2C7-BCE9-C3C1C6DDD074}"/>
          </ac:picMkLst>
        </pc:picChg>
        <pc:cxnChg chg="add del">
          <ac:chgData name="小野塚 亮" userId="d68dc11d-8207-4b66-b42f-cc6e3c8e2d7a" providerId="ADAL" clId="{EB5552DC-3AEA-4324-9AED-CBD3820337CB}" dt="2023-03-16T05:30:58.948" v="7801" actId="11529"/>
          <ac:cxnSpMkLst>
            <pc:docMk/>
            <pc:sldMk cId="3753593882" sldId="1338"/>
            <ac:cxnSpMk id="10" creationId="{23746F71-7962-7707-1BF7-D235375369B7}"/>
          </ac:cxnSpMkLst>
        </pc:cxnChg>
        <pc:cxnChg chg="add del">
          <ac:chgData name="小野塚 亮" userId="d68dc11d-8207-4b66-b42f-cc6e3c8e2d7a" providerId="ADAL" clId="{EB5552DC-3AEA-4324-9AED-CBD3820337CB}" dt="2023-03-16T05:31:10.918" v="7803" actId="11529"/>
          <ac:cxnSpMkLst>
            <pc:docMk/>
            <pc:sldMk cId="3753593882" sldId="1338"/>
            <ac:cxnSpMk id="14" creationId="{24AFFF01-1373-2FF7-ACF9-0CC9E2DECEB3}"/>
          </ac:cxnSpMkLst>
        </pc:cxnChg>
        <pc:cxnChg chg="add del">
          <ac:chgData name="小野塚 亮" userId="d68dc11d-8207-4b66-b42f-cc6e3c8e2d7a" providerId="ADAL" clId="{EB5552DC-3AEA-4324-9AED-CBD3820337CB}" dt="2023-03-16T05:32:21.612" v="7823" actId="11529"/>
          <ac:cxnSpMkLst>
            <pc:docMk/>
            <pc:sldMk cId="3753593882" sldId="1338"/>
            <ac:cxnSpMk id="19" creationId="{D4FDA203-02DC-7D5B-BDC8-1206D768DD0D}"/>
          </ac:cxnSpMkLst>
        </pc:cxnChg>
        <pc:cxnChg chg="add mod">
          <ac:chgData name="小野塚 亮" userId="d68dc11d-8207-4b66-b42f-cc6e3c8e2d7a" providerId="ADAL" clId="{EB5552DC-3AEA-4324-9AED-CBD3820337CB}" dt="2023-03-16T05:35:43.812" v="7865" actId="1076"/>
          <ac:cxnSpMkLst>
            <pc:docMk/>
            <pc:sldMk cId="3753593882" sldId="1338"/>
            <ac:cxnSpMk id="21" creationId="{93FFFA0E-8651-BCDF-9F13-15C405E1E1A3}"/>
          </ac:cxnSpMkLst>
        </pc:cxnChg>
      </pc:sldChg>
    </pc:docChg>
  </pc:docChgLst>
  <pc:docChgLst>
    <pc:chgData name="小野塚 亮" userId="d68dc11d-8207-4b66-b42f-cc6e3c8e2d7a" providerId="ADAL" clId="{C12679EB-5053-471A-8C4D-250C9F46AF21}"/>
    <pc:docChg chg="modSld">
      <pc:chgData name="小野塚 亮" userId="d68dc11d-8207-4b66-b42f-cc6e3c8e2d7a" providerId="ADAL" clId="{C12679EB-5053-471A-8C4D-250C9F46AF21}" dt="2023-03-16T18:52:28.764" v="7" actId="20577"/>
      <pc:docMkLst>
        <pc:docMk/>
      </pc:docMkLst>
      <pc:sldChg chg="modSp mod">
        <pc:chgData name="小野塚 亮" userId="d68dc11d-8207-4b66-b42f-cc6e3c8e2d7a" providerId="ADAL" clId="{C12679EB-5053-471A-8C4D-250C9F46AF21}" dt="2023-03-16T18:52:28.764" v="7" actId="20577"/>
        <pc:sldMkLst>
          <pc:docMk/>
          <pc:sldMk cId="2763438234" sldId="1318"/>
        </pc:sldMkLst>
        <pc:spChg chg="mod">
          <ac:chgData name="小野塚 亮" userId="d68dc11d-8207-4b66-b42f-cc6e3c8e2d7a" providerId="ADAL" clId="{C12679EB-5053-471A-8C4D-250C9F46AF21}" dt="2023-03-16T18:52:28.764" v="7" actId="20577"/>
          <ac:spMkLst>
            <pc:docMk/>
            <pc:sldMk cId="2763438234" sldId="1318"/>
            <ac:spMk id="83" creationId="{E2D03794-7975-EF00-6E3B-40E8C7C80B85}"/>
          </ac:spMkLst>
        </pc:spChg>
      </pc:sldChg>
    </pc:docChg>
  </pc:docChgLst>
  <pc:docChgLst>
    <pc:chgData name="小野塚 亮" userId="d68dc11d-8207-4b66-b42f-cc6e3c8e2d7a" providerId="ADAL" clId="{93C8DC20-4230-43CE-8059-A39178AF280A}"/>
    <pc:docChg chg="undo redo custSel addSld delSld modSld sldOrd">
      <pc:chgData name="小野塚 亮" userId="d68dc11d-8207-4b66-b42f-cc6e3c8e2d7a" providerId="ADAL" clId="{93C8DC20-4230-43CE-8059-A39178AF280A}" dt="2023-03-16T18:46:44.790" v="7752" actId="478"/>
      <pc:docMkLst>
        <pc:docMk/>
      </pc:docMkLst>
      <pc:sldChg chg="addSp delSp modSp del mod">
        <pc:chgData name="小野塚 亮" userId="d68dc11d-8207-4b66-b42f-cc6e3c8e2d7a" providerId="ADAL" clId="{93C8DC20-4230-43CE-8059-A39178AF280A}" dt="2023-03-16T12:12:48.604" v="519" actId="47"/>
        <pc:sldMkLst>
          <pc:docMk/>
          <pc:sldMk cId="1597191602" sldId="1308"/>
        </pc:sldMkLst>
        <pc:spChg chg="add del mod">
          <ac:chgData name="小野塚 亮" userId="d68dc11d-8207-4b66-b42f-cc6e3c8e2d7a" providerId="ADAL" clId="{93C8DC20-4230-43CE-8059-A39178AF280A}" dt="2023-03-16T12:03:56.879" v="31" actId="164"/>
          <ac:spMkLst>
            <pc:docMk/>
            <pc:sldMk cId="1597191602" sldId="1308"/>
            <ac:spMk id="2" creationId="{2F5E4DBF-3329-E02D-95FA-06624AE00DAE}"/>
          </ac:spMkLst>
        </pc:spChg>
        <pc:spChg chg="add del mod">
          <ac:chgData name="小野塚 亮" userId="d68dc11d-8207-4b66-b42f-cc6e3c8e2d7a" providerId="ADAL" clId="{93C8DC20-4230-43CE-8059-A39178AF280A}" dt="2023-03-16T12:03:56.879" v="31" actId="164"/>
          <ac:spMkLst>
            <pc:docMk/>
            <pc:sldMk cId="1597191602" sldId="1308"/>
            <ac:spMk id="3" creationId="{9A1DCD95-6EEF-742D-F2ED-BC5C2A1F2EC4}"/>
          </ac:spMkLst>
        </pc:spChg>
        <pc:spChg chg="mod">
          <ac:chgData name="小野塚 亮" userId="d68dc11d-8207-4b66-b42f-cc6e3c8e2d7a" providerId="ADAL" clId="{93C8DC20-4230-43CE-8059-A39178AF280A}" dt="2023-03-16T12:03:56.879" v="31" actId="164"/>
          <ac:spMkLst>
            <pc:docMk/>
            <pc:sldMk cId="1597191602" sldId="1308"/>
            <ac:spMk id="6" creationId="{B934D91F-2853-F4C8-4FF3-FA981290B772}"/>
          </ac:spMkLst>
        </pc:spChg>
        <pc:spChg chg="mod">
          <ac:chgData name="小野塚 亮" userId="d68dc11d-8207-4b66-b42f-cc6e3c8e2d7a" providerId="ADAL" clId="{93C8DC20-4230-43CE-8059-A39178AF280A}" dt="2023-03-16T12:03:56.879" v="31" actId="164"/>
          <ac:spMkLst>
            <pc:docMk/>
            <pc:sldMk cId="1597191602" sldId="1308"/>
            <ac:spMk id="33" creationId="{65F30A49-1751-60D0-DC71-CA4DAD20A82D}"/>
          </ac:spMkLst>
        </pc:spChg>
        <pc:spChg chg="add del mod">
          <ac:chgData name="小野塚 亮" userId="d68dc11d-8207-4b66-b42f-cc6e3c8e2d7a" providerId="ADAL" clId="{93C8DC20-4230-43CE-8059-A39178AF280A}" dt="2023-03-16T12:03:56.879" v="31" actId="164"/>
          <ac:spMkLst>
            <pc:docMk/>
            <pc:sldMk cId="1597191602" sldId="1308"/>
            <ac:spMk id="34" creationId="{F5D380C9-B0D7-F461-FAA9-14A402E12441}"/>
          </ac:spMkLst>
        </pc:spChg>
        <pc:spChg chg="add del mod">
          <ac:chgData name="小野塚 亮" userId="d68dc11d-8207-4b66-b42f-cc6e3c8e2d7a" providerId="ADAL" clId="{93C8DC20-4230-43CE-8059-A39178AF280A}" dt="2023-03-16T12:03:56.879" v="31" actId="164"/>
          <ac:spMkLst>
            <pc:docMk/>
            <pc:sldMk cId="1597191602" sldId="1308"/>
            <ac:spMk id="36" creationId="{A51F8F62-2879-450E-B0F9-EC696F236669}"/>
          </ac:spMkLst>
        </pc:spChg>
        <pc:spChg chg="add del mod">
          <ac:chgData name="小野塚 亮" userId="d68dc11d-8207-4b66-b42f-cc6e3c8e2d7a" providerId="ADAL" clId="{93C8DC20-4230-43CE-8059-A39178AF280A}" dt="2023-03-16T12:03:56.879" v="31" actId="164"/>
          <ac:spMkLst>
            <pc:docMk/>
            <pc:sldMk cId="1597191602" sldId="1308"/>
            <ac:spMk id="37" creationId="{074C4374-6131-9E08-CDA3-27F0EB5C24D7}"/>
          </ac:spMkLst>
        </pc:spChg>
        <pc:spChg chg="add del mod">
          <ac:chgData name="小野塚 亮" userId="d68dc11d-8207-4b66-b42f-cc6e3c8e2d7a" providerId="ADAL" clId="{93C8DC20-4230-43CE-8059-A39178AF280A}" dt="2023-03-16T12:03:56.879" v="31" actId="164"/>
          <ac:spMkLst>
            <pc:docMk/>
            <pc:sldMk cId="1597191602" sldId="1308"/>
            <ac:spMk id="42" creationId="{344AB2AC-BDA5-6570-1A0F-AFCAC6DFF6A7}"/>
          </ac:spMkLst>
        </pc:spChg>
        <pc:spChg chg="add del mod">
          <ac:chgData name="小野塚 亮" userId="d68dc11d-8207-4b66-b42f-cc6e3c8e2d7a" providerId="ADAL" clId="{93C8DC20-4230-43CE-8059-A39178AF280A}" dt="2023-03-16T12:03:56.879" v="31" actId="164"/>
          <ac:spMkLst>
            <pc:docMk/>
            <pc:sldMk cId="1597191602" sldId="1308"/>
            <ac:spMk id="43" creationId="{D70E0437-BE58-B1B0-6540-469B66FEF52B}"/>
          </ac:spMkLst>
        </pc:spChg>
        <pc:spChg chg="add del mod">
          <ac:chgData name="小野塚 亮" userId="d68dc11d-8207-4b66-b42f-cc6e3c8e2d7a" providerId="ADAL" clId="{93C8DC20-4230-43CE-8059-A39178AF280A}" dt="2023-03-16T12:03:56.879" v="31" actId="164"/>
          <ac:spMkLst>
            <pc:docMk/>
            <pc:sldMk cId="1597191602" sldId="1308"/>
            <ac:spMk id="44" creationId="{81E33A8A-3D84-EAAC-2093-0259006EAD5D}"/>
          </ac:spMkLst>
        </pc:spChg>
        <pc:spChg chg="add del mod">
          <ac:chgData name="小野塚 亮" userId="d68dc11d-8207-4b66-b42f-cc6e3c8e2d7a" providerId="ADAL" clId="{93C8DC20-4230-43CE-8059-A39178AF280A}" dt="2023-03-16T12:03:56.879" v="31" actId="164"/>
          <ac:spMkLst>
            <pc:docMk/>
            <pc:sldMk cId="1597191602" sldId="1308"/>
            <ac:spMk id="45" creationId="{128228C3-2DDD-7748-BAD3-83437A6FE116}"/>
          </ac:spMkLst>
        </pc:spChg>
        <pc:spChg chg="mod">
          <ac:chgData name="小野塚 亮" userId="d68dc11d-8207-4b66-b42f-cc6e3c8e2d7a" providerId="ADAL" clId="{93C8DC20-4230-43CE-8059-A39178AF280A}" dt="2023-03-16T12:03:56.879" v="31" actId="164"/>
          <ac:spMkLst>
            <pc:docMk/>
            <pc:sldMk cId="1597191602" sldId="1308"/>
            <ac:spMk id="50" creationId="{63E02D86-91B5-4AD4-C81E-BA365DE4256C}"/>
          </ac:spMkLst>
        </pc:spChg>
        <pc:spChg chg="add del mod">
          <ac:chgData name="小野塚 亮" userId="d68dc11d-8207-4b66-b42f-cc6e3c8e2d7a" providerId="ADAL" clId="{93C8DC20-4230-43CE-8059-A39178AF280A}" dt="2023-03-16T12:03:56.879" v="31" actId="164"/>
          <ac:spMkLst>
            <pc:docMk/>
            <pc:sldMk cId="1597191602" sldId="1308"/>
            <ac:spMk id="58" creationId="{AE1434AC-0310-942D-4068-D6EB91B8BED2}"/>
          </ac:spMkLst>
        </pc:spChg>
        <pc:spChg chg="add del mod">
          <ac:chgData name="小野塚 亮" userId="d68dc11d-8207-4b66-b42f-cc6e3c8e2d7a" providerId="ADAL" clId="{93C8DC20-4230-43CE-8059-A39178AF280A}" dt="2023-03-16T12:03:56.879" v="31" actId="164"/>
          <ac:spMkLst>
            <pc:docMk/>
            <pc:sldMk cId="1597191602" sldId="1308"/>
            <ac:spMk id="61" creationId="{4ECFD7D8-F5AB-FE39-09C1-CA721B12F146}"/>
          </ac:spMkLst>
        </pc:spChg>
        <pc:grpChg chg="add mod">
          <ac:chgData name="小野塚 亮" userId="d68dc11d-8207-4b66-b42f-cc6e3c8e2d7a" providerId="ADAL" clId="{93C8DC20-4230-43CE-8059-A39178AF280A}" dt="2023-03-16T12:03:58.511" v="32" actId="14100"/>
          <ac:grpSpMkLst>
            <pc:docMk/>
            <pc:sldMk cId="1597191602" sldId="1308"/>
            <ac:grpSpMk id="9" creationId="{624137FB-A8A9-8DC8-2C0C-0F08D5B7C81A}"/>
          </ac:grpSpMkLst>
        </pc:grpChg>
      </pc:sldChg>
      <pc:sldChg chg="modSp mod">
        <pc:chgData name="小野塚 亮" userId="d68dc11d-8207-4b66-b42f-cc6e3c8e2d7a" providerId="ADAL" clId="{93C8DC20-4230-43CE-8059-A39178AF280A}" dt="2023-03-16T15:15:43.911" v="4492" actId="122"/>
        <pc:sldMkLst>
          <pc:docMk/>
          <pc:sldMk cId="2648767138" sldId="1310"/>
        </pc:sldMkLst>
        <pc:spChg chg="mod">
          <ac:chgData name="小野塚 亮" userId="d68dc11d-8207-4b66-b42f-cc6e3c8e2d7a" providerId="ADAL" clId="{93C8DC20-4230-43CE-8059-A39178AF280A}" dt="2023-03-16T15:15:43.911" v="4492" actId="122"/>
          <ac:spMkLst>
            <pc:docMk/>
            <pc:sldMk cId="2648767138" sldId="1310"/>
            <ac:spMk id="2" creationId="{73C773BB-F967-DEFA-B6A4-E8F46B67F406}"/>
          </ac:spMkLst>
        </pc:spChg>
        <pc:spChg chg="mod">
          <ac:chgData name="小野塚 亮" userId="d68dc11d-8207-4b66-b42f-cc6e3c8e2d7a" providerId="ADAL" clId="{93C8DC20-4230-43CE-8059-A39178AF280A}" dt="2023-03-16T14:55:58.128" v="4018" actId="20577"/>
          <ac:spMkLst>
            <pc:docMk/>
            <pc:sldMk cId="2648767138" sldId="1310"/>
            <ac:spMk id="8" creationId="{00000000-0000-0000-0000-000000000000}"/>
          </ac:spMkLst>
        </pc:spChg>
        <pc:spChg chg="mod">
          <ac:chgData name="小野塚 亮" userId="d68dc11d-8207-4b66-b42f-cc6e3c8e2d7a" providerId="ADAL" clId="{93C8DC20-4230-43CE-8059-A39178AF280A}" dt="2023-03-16T15:15:22.392" v="4487" actId="122"/>
          <ac:spMkLst>
            <pc:docMk/>
            <pc:sldMk cId="2648767138" sldId="1310"/>
            <ac:spMk id="17" creationId="{EA42ABF5-4E88-F63E-B836-184DA961A058}"/>
          </ac:spMkLst>
        </pc:spChg>
      </pc:sldChg>
      <pc:sldChg chg="addSp delSp modSp add del mod">
        <pc:chgData name="小野塚 亮" userId="d68dc11d-8207-4b66-b42f-cc6e3c8e2d7a" providerId="ADAL" clId="{93C8DC20-4230-43CE-8059-A39178AF280A}" dt="2023-03-16T17:23:01.505" v="7151" actId="1076"/>
        <pc:sldMkLst>
          <pc:docMk/>
          <pc:sldMk cId="3944895844" sldId="1313"/>
        </pc:sldMkLst>
        <pc:spChg chg="del">
          <ac:chgData name="小野塚 亮" userId="d68dc11d-8207-4b66-b42f-cc6e3c8e2d7a" providerId="ADAL" clId="{93C8DC20-4230-43CE-8059-A39178AF280A}" dt="2023-03-16T12:30:42.435" v="1217" actId="478"/>
          <ac:spMkLst>
            <pc:docMk/>
            <pc:sldMk cId="3944895844" sldId="1313"/>
            <ac:spMk id="2" creationId="{6174B198-4767-63B3-C835-758DA46F06FE}"/>
          </ac:spMkLst>
        </pc:spChg>
        <pc:spChg chg="add del mod">
          <ac:chgData name="小野塚 亮" userId="d68dc11d-8207-4b66-b42f-cc6e3c8e2d7a" providerId="ADAL" clId="{93C8DC20-4230-43CE-8059-A39178AF280A}" dt="2023-03-16T14:20:19.981" v="3271" actId="478"/>
          <ac:spMkLst>
            <pc:docMk/>
            <pc:sldMk cId="3944895844" sldId="1313"/>
            <ac:spMk id="2" creationId="{85EF80B0-036D-B080-B066-09E45CBAB50B}"/>
          </ac:spMkLst>
        </pc:spChg>
        <pc:spChg chg="add del mod">
          <ac:chgData name="小野塚 亮" userId="d68dc11d-8207-4b66-b42f-cc6e3c8e2d7a" providerId="ADAL" clId="{93C8DC20-4230-43CE-8059-A39178AF280A}" dt="2023-03-16T14:18:31.177" v="3232" actId="478"/>
          <ac:spMkLst>
            <pc:docMk/>
            <pc:sldMk cId="3944895844" sldId="1313"/>
            <ac:spMk id="3" creationId="{6942F948-31FD-007D-39F5-4D2D116A7E1A}"/>
          </ac:spMkLst>
        </pc:spChg>
        <pc:spChg chg="del">
          <ac:chgData name="小野塚 亮" userId="d68dc11d-8207-4b66-b42f-cc6e3c8e2d7a" providerId="ADAL" clId="{93C8DC20-4230-43CE-8059-A39178AF280A}" dt="2023-03-16T12:35:03.535" v="1623" actId="478"/>
          <ac:spMkLst>
            <pc:docMk/>
            <pc:sldMk cId="3944895844" sldId="1313"/>
            <ac:spMk id="3" creationId="{80846FFF-8359-FCCB-6425-3F2FF854B0C3}"/>
          </ac:spMkLst>
        </pc:spChg>
        <pc:spChg chg="add del mod topLvl">
          <ac:chgData name="小野塚 亮" userId="d68dc11d-8207-4b66-b42f-cc6e3c8e2d7a" providerId="ADAL" clId="{93C8DC20-4230-43CE-8059-A39178AF280A}" dt="2023-03-16T15:05:53.501" v="4106" actId="1076"/>
          <ac:spMkLst>
            <pc:docMk/>
            <pc:sldMk cId="3944895844" sldId="1313"/>
            <ac:spMk id="4" creationId="{63BC49F6-7EDD-4EAC-D68B-8AB2841BC547}"/>
          </ac:spMkLst>
        </pc:spChg>
        <pc:spChg chg="add del mod">
          <ac:chgData name="小野塚 亮" userId="d68dc11d-8207-4b66-b42f-cc6e3c8e2d7a" providerId="ADAL" clId="{93C8DC20-4230-43CE-8059-A39178AF280A}" dt="2023-03-16T14:17:56.458" v="3226" actId="478"/>
          <ac:spMkLst>
            <pc:docMk/>
            <pc:sldMk cId="3944895844" sldId="1313"/>
            <ac:spMk id="5" creationId="{28740A42-246A-34E6-D012-C6A3C94436AB}"/>
          </ac:spMkLst>
        </pc:spChg>
        <pc:spChg chg="add del mod">
          <ac:chgData name="小野塚 亮" userId="d68dc11d-8207-4b66-b42f-cc6e3c8e2d7a" providerId="ADAL" clId="{93C8DC20-4230-43CE-8059-A39178AF280A}" dt="2023-03-16T14:17:56.458" v="3226" actId="478"/>
          <ac:spMkLst>
            <pc:docMk/>
            <pc:sldMk cId="3944895844" sldId="1313"/>
            <ac:spMk id="6" creationId="{AC9C785C-E36C-461D-A751-82954BDA61DA}"/>
          </ac:spMkLst>
        </pc:spChg>
        <pc:spChg chg="add del mod">
          <ac:chgData name="小野塚 亮" userId="d68dc11d-8207-4b66-b42f-cc6e3c8e2d7a" providerId="ADAL" clId="{93C8DC20-4230-43CE-8059-A39178AF280A}" dt="2023-03-16T14:17:56.458" v="3226" actId="478"/>
          <ac:spMkLst>
            <pc:docMk/>
            <pc:sldMk cId="3944895844" sldId="1313"/>
            <ac:spMk id="7" creationId="{5B3E59A6-CB12-F49B-2D4C-7CA78A10B2C0}"/>
          </ac:spMkLst>
        </pc:spChg>
        <pc:spChg chg="add del mod">
          <ac:chgData name="小野塚 亮" userId="d68dc11d-8207-4b66-b42f-cc6e3c8e2d7a" providerId="ADAL" clId="{93C8DC20-4230-43CE-8059-A39178AF280A}" dt="2023-03-16T14:17:56.458" v="3226" actId="478"/>
          <ac:spMkLst>
            <pc:docMk/>
            <pc:sldMk cId="3944895844" sldId="1313"/>
            <ac:spMk id="8" creationId="{58D01F2E-B88F-1631-1A01-5CC840225BF5}"/>
          </ac:spMkLst>
        </pc:spChg>
        <pc:spChg chg="add del mod">
          <ac:chgData name="小野塚 亮" userId="d68dc11d-8207-4b66-b42f-cc6e3c8e2d7a" providerId="ADAL" clId="{93C8DC20-4230-43CE-8059-A39178AF280A}" dt="2023-03-16T14:17:56.458" v="3226" actId="478"/>
          <ac:spMkLst>
            <pc:docMk/>
            <pc:sldMk cId="3944895844" sldId="1313"/>
            <ac:spMk id="9" creationId="{1891177C-E525-07C5-0AD2-162D765CEC00}"/>
          </ac:spMkLst>
        </pc:spChg>
        <pc:spChg chg="add del mod">
          <ac:chgData name="小野塚 亮" userId="d68dc11d-8207-4b66-b42f-cc6e3c8e2d7a" providerId="ADAL" clId="{93C8DC20-4230-43CE-8059-A39178AF280A}" dt="2023-03-16T14:17:56.458" v="3226" actId="478"/>
          <ac:spMkLst>
            <pc:docMk/>
            <pc:sldMk cId="3944895844" sldId="1313"/>
            <ac:spMk id="10" creationId="{C68F49A9-3B00-D3A4-1A65-93DD4FA44CA6}"/>
          </ac:spMkLst>
        </pc:spChg>
        <pc:spChg chg="add del mod">
          <ac:chgData name="小野塚 亮" userId="d68dc11d-8207-4b66-b42f-cc6e3c8e2d7a" providerId="ADAL" clId="{93C8DC20-4230-43CE-8059-A39178AF280A}" dt="2023-03-16T14:17:56.458" v="3226" actId="478"/>
          <ac:spMkLst>
            <pc:docMk/>
            <pc:sldMk cId="3944895844" sldId="1313"/>
            <ac:spMk id="11" creationId="{BA4088BB-CDB0-82B3-20AE-AA2017A5D357}"/>
          </ac:spMkLst>
        </pc:spChg>
        <pc:spChg chg="add del mod">
          <ac:chgData name="小野塚 亮" userId="d68dc11d-8207-4b66-b42f-cc6e3c8e2d7a" providerId="ADAL" clId="{93C8DC20-4230-43CE-8059-A39178AF280A}" dt="2023-03-16T14:17:56.458" v="3226" actId="478"/>
          <ac:spMkLst>
            <pc:docMk/>
            <pc:sldMk cId="3944895844" sldId="1313"/>
            <ac:spMk id="12" creationId="{22A855EB-4F76-29F4-F96E-634A5B4390A4}"/>
          </ac:spMkLst>
        </pc:spChg>
        <pc:spChg chg="add mod">
          <ac:chgData name="小野塚 亮" userId="d68dc11d-8207-4b66-b42f-cc6e3c8e2d7a" providerId="ADAL" clId="{93C8DC20-4230-43CE-8059-A39178AF280A}" dt="2023-03-16T15:35:52.299" v="4790" actId="20577"/>
          <ac:spMkLst>
            <pc:docMk/>
            <pc:sldMk cId="3944895844" sldId="1313"/>
            <ac:spMk id="13" creationId="{989C3A02-D261-09FA-BCA8-B31BAED5389A}"/>
          </ac:spMkLst>
        </pc:spChg>
        <pc:spChg chg="add mod topLvl">
          <ac:chgData name="小野塚 亮" userId="d68dc11d-8207-4b66-b42f-cc6e3c8e2d7a" providerId="ADAL" clId="{93C8DC20-4230-43CE-8059-A39178AF280A}" dt="2023-03-16T16:09:57.940" v="5773" actId="207"/>
          <ac:spMkLst>
            <pc:docMk/>
            <pc:sldMk cId="3944895844" sldId="1313"/>
            <ac:spMk id="14" creationId="{95828122-B6D9-1621-A84C-E577F14255E4}"/>
          </ac:spMkLst>
        </pc:spChg>
        <pc:spChg chg="add mod topLvl">
          <ac:chgData name="小野塚 亮" userId="d68dc11d-8207-4b66-b42f-cc6e3c8e2d7a" providerId="ADAL" clId="{93C8DC20-4230-43CE-8059-A39178AF280A}" dt="2023-03-16T16:09:57.940" v="5773" actId="207"/>
          <ac:spMkLst>
            <pc:docMk/>
            <pc:sldMk cId="3944895844" sldId="1313"/>
            <ac:spMk id="15" creationId="{B801FF66-7D2C-2CF4-BA65-FEE809B19D0E}"/>
          </ac:spMkLst>
        </pc:spChg>
        <pc:spChg chg="add mod topLvl">
          <ac:chgData name="小野塚 亮" userId="d68dc11d-8207-4b66-b42f-cc6e3c8e2d7a" providerId="ADAL" clId="{93C8DC20-4230-43CE-8059-A39178AF280A}" dt="2023-03-16T16:09:57.940" v="5773" actId="207"/>
          <ac:spMkLst>
            <pc:docMk/>
            <pc:sldMk cId="3944895844" sldId="1313"/>
            <ac:spMk id="16" creationId="{B7B8630F-B33D-EDD7-A3D6-E55CA96AAD03}"/>
          </ac:spMkLst>
        </pc:spChg>
        <pc:spChg chg="add mod topLvl">
          <ac:chgData name="小野塚 亮" userId="d68dc11d-8207-4b66-b42f-cc6e3c8e2d7a" providerId="ADAL" clId="{93C8DC20-4230-43CE-8059-A39178AF280A}" dt="2023-03-16T15:09:41.108" v="4134" actId="208"/>
          <ac:spMkLst>
            <pc:docMk/>
            <pc:sldMk cId="3944895844" sldId="1313"/>
            <ac:spMk id="17" creationId="{CD81495F-361E-511F-DDCD-90B577116CFC}"/>
          </ac:spMkLst>
        </pc:spChg>
        <pc:spChg chg="add mod topLvl">
          <ac:chgData name="小野塚 亮" userId="d68dc11d-8207-4b66-b42f-cc6e3c8e2d7a" providerId="ADAL" clId="{93C8DC20-4230-43CE-8059-A39178AF280A}" dt="2023-03-16T15:05:53.501" v="4106" actId="1076"/>
          <ac:spMkLst>
            <pc:docMk/>
            <pc:sldMk cId="3944895844" sldId="1313"/>
            <ac:spMk id="18" creationId="{5DBD310D-DCBC-A6F5-8CC1-0F8F969FCC43}"/>
          </ac:spMkLst>
        </pc:spChg>
        <pc:spChg chg="add mod topLvl">
          <ac:chgData name="小野塚 亮" userId="d68dc11d-8207-4b66-b42f-cc6e3c8e2d7a" providerId="ADAL" clId="{93C8DC20-4230-43CE-8059-A39178AF280A}" dt="2023-03-16T15:05:53.501" v="4106" actId="1076"/>
          <ac:spMkLst>
            <pc:docMk/>
            <pc:sldMk cId="3944895844" sldId="1313"/>
            <ac:spMk id="19" creationId="{93BBC3D9-8563-695A-81A6-AFD347EE16B9}"/>
          </ac:spMkLst>
        </pc:spChg>
        <pc:spChg chg="add mod topLvl">
          <ac:chgData name="小野塚 亮" userId="d68dc11d-8207-4b66-b42f-cc6e3c8e2d7a" providerId="ADAL" clId="{93C8DC20-4230-43CE-8059-A39178AF280A}" dt="2023-03-16T15:10:15.903" v="4145" actId="207"/>
          <ac:spMkLst>
            <pc:docMk/>
            <pc:sldMk cId="3944895844" sldId="1313"/>
            <ac:spMk id="20" creationId="{0DC44D3A-5EB0-EAD5-F61B-A2382172E386}"/>
          </ac:spMkLst>
        </pc:spChg>
        <pc:spChg chg="mod">
          <ac:chgData name="小野塚 亮" userId="d68dc11d-8207-4b66-b42f-cc6e3c8e2d7a" providerId="ADAL" clId="{93C8DC20-4230-43CE-8059-A39178AF280A}" dt="2023-03-16T14:44:12.771" v="3778" actId="207"/>
          <ac:spMkLst>
            <pc:docMk/>
            <pc:sldMk cId="3944895844" sldId="1313"/>
            <ac:spMk id="23" creationId="{AAAA1B48-0967-ACA9-175A-271E6965711F}"/>
          </ac:spMkLst>
        </pc:spChg>
        <pc:spChg chg="mod">
          <ac:chgData name="小野塚 亮" userId="d68dc11d-8207-4b66-b42f-cc6e3c8e2d7a" providerId="ADAL" clId="{93C8DC20-4230-43CE-8059-A39178AF280A}" dt="2023-03-16T14:44:12.771" v="3778" actId="207"/>
          <ac:spMkLst>
            <pc:docMk/>
            <pc:sldMk cId="3944895844" sldId="1313"/>
            <ac:spMk id="24" creationId="{2BCC9C2A-3F5F-EF2F-3675-1DAC2341B97B}"/>
          </ac:spMkLst>
        </pc:spChg>
        <pc:spChg chg="mod">
          <ac:chgData name="小野塚 亮" userId="d68dc11d-8207-4b66-b42f-cc6e3c8e2d7a" providerId="ADAL" clId="{93C8DC20-4230-43CE-8059-A39178AF280A}" dt="2023-03-16T14:44:12.771" v="3778" actId="207"/>
          <ac:spMkLst>
            <pc:docMk/>
            <pc:sldMk cId="3944895844" sldId="1313"/>
            <ac:spMk id="25" creationId="{8646910F-4198-40B5-AF65-46480A7191FA}"/>
          </ac:spMkLst>
        </pc:spChg>
        <pc:spChg chg="add mod topLvl">
          <ac:chgData name="小野塚 亮" userId="d68dc11d-8207-4b66-b42f-cc6e3c8e2d7a" providerId="ADAL" clId="{93C8DC20-4230-43CE-8059-A39178AF280A}" dt="2023-03-16T15:09:41.108" v="4134" actId="208"/>
          <ac:spMkLst>
            <pc:docMk/>
            <pc:sldMk cId="3944895844" sldId="1313"/>
            <ac:spMk id="26" creationId="{E2857575-E071-5DC3-CCB1-11D202AC84A8}"/>
          </ac:spMkLst>
        </pc:spChg>
        <pc:spChg chg="add mod topLvl">
          <ac:chgData name="小野塚 亮" userId="d68dc11d-8207-4b66-b42f-cc6e3c8e2d7a" providerId="ADAL" clId="{93C8DC20-4230-43CE-8059-A39178AF280A}" dt="2023-03-16T15:05:53.501" v="4106" actId="1076"/>
          <ac:spMkLst>
            <pc:docMk/>
            <pc:sldMk cId="3944895844" sldId="1313"/>
            <ac:spMk id="27" creationId="{B2441534-A321-4D6D-86BC-07BC8664A2EC}"/>
          </ac:spMkLst>
        </pc:spChg>
        <pc:spChg chg="add mod topLvl">
          <ac:chgData name="小野塚 亮" userId="d68dc11d-8207-4b66-b42f-cc6e3c8e2d7a" providerId="ADAL" clId="{93C8DC20-4230-43CE-8059-A39178AF280A}" dt="2023-03-16T15:05:53.501" v="4106" actId="1076"/>
          <ac:spMkLst>
            <pc:docMk/>
            <pc:sldMk cId="3944895844" sldId="1313"/>
            <ac:spMk id="28" creationId="{AFBF71B9-6AD5-58DC-6E6F-509BCF9F2556}"/>
          </ac:spMkLst>
        </pc:spChg>
        <pc:spChg chg="add mod topLvl">
          <ac:chgData name="小野塚 亮" userId="d68dc11d-8207-4b66-b42f-cc6e3c8e2d7a" providerId="ADAL" clId="{93C8DC20-4230-43CE-8059-A39178AF280A}" dt="2023-03-16T15:09:41.108" v="4134" actId="208"/>
          <ac:spMkLst>
            <pc:docMk/>
            <pc:sldMk cId="3944895844" sldId="1313"/>
            <ac:spMk id="29" creationId="{EEE46008-9189-9E49-E07E-C18FA99C368A}"/>
          </ac:spMkLst>
        </pc:spChg>
        <pc:spChg chg="add mod topLvl">
          <ac:chgData name="小野塚 亮" userId="d68dc11d-8207-4b66-b42f-cc6e3c8e2d7a" providerId="ADAL" clId="{93C8DC20-4230-43CE-8059-A39178AF280A}" dt="2023-03-16T15:10:15.903" v="4145" actId="207"/>
          <ac:spMkLst>
            <pc:docMk/>
            <pc:sldMk cId="3944895844" sldId="1313"/>
            <ac:spMk id="30" creationId="{65DA2FF0-FA7C-2858-CD5C-A22FF9A5A152}"/>
          </ac:spMkLst>
        </pc:spChg>
        <pc:spChg chg="add del mod">
          <ac:chgData name="小野塚 亮" userId="d68dc11d-8207-4b66-b42f-cc6e3c8e2d7a" providerId="ADAL" clId="{93C8DC20-4230-43CE-8059-A39178AF280A}" dt="2023-03-16T14:18:30.099" v="3231" actId="478"/>
          <ac:spMkLst>
            <pc:docMk/>
            <pc:sldMk cId="3944895844" sldId="1313"/>
            <ac:spMk id="31" creationId="{1F1DC5E7-819C-E553-A675-839D7F1EE9B5}"/>
          </ac:spMkLst>
        </pc:spChg>
        <pc:spChg chg="add mod ord topLvl">
          <ac:chgData name="小野塚 亮" userId="d68dc11d-8207-4b66-b42f-cc6e3c8e2d7a" providerId="ADAL" clId="{93C8DC20-4230-43CE-8059-A39178AF280A}" dt="2023-03-16T15:11:20.630" v="4150" actId="1582"/>
          <ac:spMkLst>
            <pc:docMk/>
            <pc:sldMk cId="3944895844" sldId="1313"/>
            <ac:spMk id="38" creationId="{BED79421-0C34-DD84-B168-8AC0DF5B0254}"/>
          </ac:spMkLst>
        </pc:spChg>
        <pc:spChg chg="add del mod">
          <ac:chgData name="小野塚 亮" userId="d68dc11d-8207-4b66-b42f-cc6e3c8e2d7a" providerId="ADAL" clId="{93C8DC20-4230-43CE-8059-A39178AF280A}" dt="2023-03-16T14:31:06.953" v="3442"/>
          <ac:spMkLst>
            <pc:docMk/>
            <pc:sldMk cId="3944895844" sldId="1313"/>
            <ac:spMk id="39" creationId="{40FCA19F-D846-D3B9-8CB6-BC78C7F207FA}"/>
          </ac:spMkLst>
        </pc:spChg>
        <pc:spChg chg="add mod topLvl">
          <ac:chgData name="小野塚 亮" userId="d68dc11d-8207-4b66-b42f-cc6e3c8e2d7a" providerId="ADAL" clId="{93C8DC20-4230-43CE-8059-A39178AF280A}" dt="2023-03-16T15:05:53.501" v="4106" actId="1076"/>
          <ac:spMkLst>
            <pc:docMk/>
            <pc:sldMk cId="3944895844" sldId="1313"/>
            <ac:spMk id="45" creationId="{34256666-FBA6-515D-3D30-92A674B46BD4}"/>
          </ac:spMkLst>
        </pc:spChg>
        <pc:spChg chg="add mod topLvl">
          <ac:chgData name="小野塚 亮" userId="d68dc11d-8207-4b66-b42f-cc6e3c8e2d7a" providerId="ADAL" clId="{93C8DC20-4230-43CE-8059-A39178AF280A}" dt="2023-03-16T15:05:53.501" v="4106" actId="1076"/>
          <ac:spMkLst>
            <pc:docMk/>
            <pc:sldMk cId="3944895844" sldId="1313"/>
            <ac:spMk id="46" creationId="{F872DA5B-2D23-500C-E469-C267E47AAE0B}"/>
          </ac:spMkLst>
        </pc:spChg>
        <pc:spChg chg="add mod topLvl">
          <ac:chgData name="小野塚 亮" userId="d68dc11d-8207-4b66-b42f-cc6e3c8e2d7a" providerId="ADAL" clId="{93C8DC20-4230-43CE-8059-A39178AF280A}" dt="2023-03-16T15:05:53.501" v="4106" actId="1076"/>
          <ac:spMkLst>
            <pc:docMk/>
            <pc:sldMk cId="3944895844" sldId="1313"/>
            <ac:spMk id="47" creationId="{EBF8BD1D-CDBD-E360-A0A2-A4AF4D08C9AA}"/>
          </ac:spMkLst>
        </pc:spChg>
        <pc:spChg chg="add mod topLvl">
          <ac:chgData name="小野塚 亮" userId="d68dc11d-8207-4b66-b42f-cc6e3c8e2d7a" providerId="ADAL" clId="{93C8DC20-4230-43CE-8059-A39178AF280A}" dt="2023-03-16T15:05:53.501" v="4106" actId="1076"/>
          <ac:spMkLst>
            <pc:docMk/>
            <pc:sldMk cId="3944895844" sldId="1313"/>
            <ac:spMk id="48" creationId="{D4D594A2-F9E6-4F3D-B413-B8991DE8FB52}"/>
          </ac:spMkLst>
        </pc:spChg>
        <pc:spChg chg="add mod">
          <ac:chgData name="小野塚 亮" userId="d68dc11d-8207-4b66-b42f-cc6e3c8e2d7a" providerId="ADAL" clId="{93C8DC20-4230-43CE-8059-A39178AF280A}" dt="2023-03-16T14:35:34.325" v="3581" actId="571"/>
          <ac:spMkLst>
            <pc:docMk/>
            <pc:sldMk cId="3944895844" sldId="1313"/>
            <ac:spMk id="49" creationId="{71E7F779-A424-2F5A-5E8D-BC7331967A11}"/>
          </ac:spMkLst>
        </pc:spChg>
        <pc:spChg chg="add del mod topLvl">
          <ac:chgData name="小野塚 亮" userId="d68dc11d-8207-4b66-b42f-cc6e3c8e2d7a" providerId="ADAL" clId="{93C8DC20-4230-43CE-8059-A39178AF280A}" dt="2023-03-16T14:43:25.354" v="3765" actId="478"/>
          <ac:spMkLst>
            <pc:docMk/>
            <pc:sldMk cId="3944895844" sldId="1313"/>
            <ac:spMk id="50" creationId="{1DACA4EB-1597-EE6F-B285-E107C5F1EF67}"/>
          </ac:spMkLst>
        </pc:spChg>
        <pc:spChg chg="add del mod">
          <ac:chgData name="小野塚 亮" userId="d68dc11d-8207-4b66-b42f-cc6e3c8e2d7a" providerId="ADAL" clId="{93C8DC20-4230-43CE-8059-A39178AF280A}" dt="2023-03-16T14:37:33.309" v="3609"/>
          <ac:spMkLst>
            <pc:docMk/>
            <pc:sldMk cId="3944895844" sldId="1313"/>
            <ac:spMk id="51" creationId="{906BC98C-2D8C-4AA4-CB0B-3029D4E2CCFC}"/>
          </ac:spMkLst>
        </pc:spChg>
        <pc:spChg chg="add del mod">
          <ac:chgData name="小野塚 亮" userId="d68dc11d-8207-4b66-b42f-cc6e3c8e2d7a" providerId="ADAL" clId="{93C8DC20-4230-43CE-8059-A39178AF280A}" dt="2023-03-16T14:38:13.850" v="3645" actId="767"/>
          <ac:spMkLst>
            <pc:docMk/>
            <pc:sldMk cId="3944895844" sldId="1313"/>
            <ac:spMk id="54" creationId="{3FC75DC4-17A8-7D2A-0836-EA3A401CD469}"/>
          </ac:spMkLst>
        </pc:spChg>
        <pc:spChg chg="add mod">
          <ac:chgData name="小野塚 亮" userId="d68dc11d-8207-4b66-b42f-cc6e3c8e2d7a" providerId="ADAL" clId="{93C8DC20-4230-43CE-8059-A39178AF280A}" dt="2023-03-16T14:38:09.225" v="3639" actId="571"/>
          <ac:spMkLst>
            <pc:docMk/>
            <pc:sldMk cId="3944895844" sldId="1313"/>
            <ac:spMk id="55" creationId="{B475A3CF-BFC7-5F89-C208-1F3D818A7CE7}"/>
          </ac:spMkLst>
        </pc:spChg>
        <pc:spChg chg="add mod">
          <ac:chgData name="小野塚 亮" userId="d68dc11d-8207-4b66-b42f-cc6e3c8e2d7a" providerId="ADAL" clId="{93C8DC20-4230-43CE-8059-A39178AF280A}" dt="2023-03-16T15:59:16.616" v="5712" actId="20577"/>
          <ac:spMkLst>
            <pc:docMk/>
            <pc:sldMk cId="3944895844" sldId="1313"/>
            <ac:spMk id="56" creationId="{8201CEA9-5151-BEF1-3D2C-D10F5797F443}"/>
          </ac:spMkLst>
        </pc:spChg>
        <pc:spChg chg="add mod">
          <ac:chgData name="小野塚 亮" userId="d68dc11d-8207-4b66-b42f-cc6e3c8e2d7a" providerId="ADAL" clId="{93C8DC20-4230-43CE-8059-A39178AF280A}" dt="2023-03-16T15:05:53.501" v="4106" actId="1076"/>
          <ac:spMkLst>
            <pc:docMk/>
            <pc:sldMk cId="3944895844" sldId="1313"/>
            <ac:spMk id="64" creationId="{DB73A4B5-58CA-A306-9B66-14572AE1B887}"/>
          </ac:spMkLst>
        </pc:spChg>
        <pc:spChg chg="mod">
          <ac:chgData name="小野塚 亮" userId="d68dc11d-8207-4b66-b42f-cc6e3c8e2d7a" providerId="ADAL" clId="{93C8DC20-4230-43CE-8059-A39178AF280A}" dt="2023-03-16T14:50:37.326" v="3977"/>
          <ac:spMkLst>
            <pc:docMk/>
            <pc:sldMk cId="3944895844" sldId="1313"/>
            <ac:spMk id="67" creationId="{D6A8FD52-5FC0-C7D1-3A4F-5308C623F369}"/>
          </ac:spMkLst>
        </pc:spChg>
        <pc:spChg chg="mod">
          <ac:chgData name="小野塚 亮" userId="d68dc11d-8207-4b66-b42f-cc6e3c8e2d7a" providerId="ADAL" clId="{93C8DC20-4230-43CE-8059-A39178AF280A}" dt="2023-03-16T14:50:37.326" v="3977"/>
          <ac:spMkLst>
            <pc:docMk/>
            <pc:sldMk cId="3944895844" sldId="1313"/>
            <ac:spMk id="68" creationId="{74464160-6843-89FB-7FF5-EB344F8BFF96}"/>
          </ac:spMkLst>
        </pc:spChg>
        <pc:spChg chg="mod">
          <ac:chgData name="小野塚 亮" userId="d68dc11d-8207-4b66-b42f-cc6e3c8e2d7a" providerId="ADAL" clId="{93C8DC20-4230-43CE-8059-A39178AF280A}" dt="2023-03-16T14:50:40.053" v="3980"/>
          <ac:spMkLst>
            <pc:docMk/>
            <pc:sldMk cId="3944895844" sldId="1313"/>
            <ac:spMk id="71" creationId="{75DEA68C-970B-CC22-5C12-11F89B507CFD}"/>
          </ac:spMkLst>
        </pc:spChg>
        <pc:spChg chg="mod">
          <ac:chgData name="小野塚 亮" userId="d68dc11d-8207-4b66-b42f-cc6e3c8e2d7a" providerId="ADAL" clId="{93C8DC20-4230-43CE-8059-A39178AF280A}" dt="2023-03-16T14:50:43.820" v="3987" actId="20577"/>
          <ac:spMkLst>
            <pc:docMk/>
            <pc:sldMk cId="3944895844" sldId="1313"/>
            <ac:spMk id="72" creationId="{1633D402-A884-B770-D073-EA0B7718CB37}"/>
          </ac:spMkLst>
        </pc:spChg>
        <pc:spChg chg="add mod">
          <ac:chgData name="小野塚 亮" userId="d68dc11d-8207-4b66-b42f-cc6e3c8e2d7a" providerId="ADAL" clId="{93C8DC20-4230-43CE-8059-A39178AF280A}" dt="2023-03-16T17:23:01.505" v="7151" actId="1076"/>
          <ac:spMkLst>
            <pc:docMk/>
            <pc:sldMk cId="3944895844" sldId="1313"/>
            <ac:spMk id="74" creationId="{9DDFB2B6-8842-B693-5F0E-6EB97C2E842B}"/>
          </ac:spMkLst>
        </pc:spChg>
        <pc:grpChg chg="del">
          <ac:chgData name="小野塚 亮" userId="d68dc11d-8207-4b66-b42f-cc6e3c8e2d7a" providerId="ADAL" clId="{93C8DC20-4230-43CE-8059-A39178AF280A}" dt="2023-03-16T14:50:39.734" v="3979" actId="478"/>
          <ac:grpSpMkLst>
            <pc:docMk/>
            <pc:sldMk cId="3944895844" sldId="1313"/>
            <ac:grpSpMk id="21" creationId="{6E8274F7-BCB2-EAEB-EC0B-D7FB876DA14E}"/>
          </ac:grpSpMkLst>
        </pc:grpChg>
        <pc:grpChg chg="add del mod">
          <ac:chgData name="小野塚 亮" userId="d68dc11d-8207-4b66-b42f-cc6e3c8e2d7a" providerId="ADAL" clId="{93C8DC20-4230-43CE-8059-A39178AF280A}" dt="2023-03-16T14:39:46.098" v="3656" actId="165"/>
          <ac:grpSpMkLst>
            <pc:docMk/>
            <pc:sldMk cId="3944895844" sldId="1313"/>
            <ac:grpSpMk id="57" creationId="{7AB85E14-41F2-FB84-16CD-C84180EFE27A}"/>
          </ac:grpSpMkLst>
        </pc:grpChg>
        <pc:grpChg chg="add del mod">
          <ac:chgData name="小野塚 亮" userId="d68dc11d-8207-4b66-b42f-cc6e3c8e2d7a" providerId="ADAL" clId="{93C8DC20-4230-43CE-8059-A39178AF280A}" dt="2023-03-16T14:50:38.252" v="3978"/>
          <ac:grpSpMkLst>
            <pc:docMk/>
            <pc:sldMk cId="3944895844" sldId="1313"/>
            <ac:grpSpMk id="65" creationId="{2822FCC2-84DB-986D-E88F-7707A45850E1}"/>
          </ac:grpSpMkLst>
        </pc:grpChg>
        <pc:grpChg chg="add mod">
          <ac:chgData name="小野塚 亮" userId="d68dc11d-8207-4b66-b42f-cc6e3c8e2d7a" providerId="ADAL" clId="{93C8DC20-4230-43CE-8059-A39178AF280A}" dt="2023-03-16T14:50:40.053" v="3980"/>
          <ac:grpSpMkLst>
            <pc:docMk/>
            <pc:sldMk cId="3944895844" sldId="1313"/>
            <ac:grpSpMk id="69" creationId="{5E7CCFAD-C033-28E8-A465-C1E1B6F5AD95}"/>
          </ac:grpSpMkLst>
        </pc:grpChg>
        <pc:graphicFrameChg chg="del">
          <ac:chgData name="小野塚 亮" userId="d68dc11d-8207-4b66-b42f-cc6e3c8e2d7a" providerId="ADAL" clId="{93C8DC20-4230-43CE-8059-A39178AF280A}" dt="2023-03-16T12:30:42.435" v="1217" actId="478"/>
          <ac:graphicFrameMkLst>
            <pc:docMk/>
            <pc:sldMk cId="3944895844" sldId="1313"/>
            <ac:graphicFrameMk id="4" creationId="{54A290C7-B095-48C3-5DFD-7B28E9451F06}"/>
          </ac:graphicFrameMkLst>
        </pc:graphicFrameChg>
        <pc:picChg chg="add del mod topLvl">
          <ac:chgData name="小野塚 亮" userId="d68dc11d-8207-4b66-b42f-cc6e3c8e2d7a" providerId="ADAL" clId="{93C8DC20-4230-43CE-8059-A39178AF280A}" dt="2023-03-16T14:43:25.354" v="3765" actId="478"/>
          <ac:picMkLst>
            <pc:docMk/>
            <pc:sldMk cId="3944895844" sldId="1313"/>
            <ac:picMk id="40" creationId="{1ADAA7DC-A0F2-29EF-F586-8EC9BCC401BA}"/>
          </ac:picMkLst>
        </pc:picChg>
        <pc:picChg chg="add mod topLvl">
          <ac:chgData name="小野塚 亮" userId="d68dc11d-8207-4b66-b42f-cc6e3c8e2d7a" providerId="ADAL" clId="{93C8DC20-4230-43CE-8059-A39178AF280A}" dt="2023-03-16T15:05:53.501" v="4106" actId="1076"/>
          <ac:picMkLst>
            <pc:docMk/>
            <pc:sldMk cId="3944895844" sldId="1313"/>
            <ac:picMk id="42" creationId="{77AA695B-AED6-99D7-1095-DBFD0BF2940B}"/>
          </ac:picMkLst>
        </pc:picChg>
        <pc:picChg chg="add mod topLvl">
          <ac:chgData name="小野塚 亮" userId="d68dc11d-8207-4b66-b42f-cc6e3c8e2d7a" providerId="ADAL" clId="{93C8DC20-4230-43CE-8059-A39178AF280A}" dt="2023-03-16T15:05:53.501" v="4106" actId="1076"/>
          <ac:picMkLst>
            <pc:docMk/>
            <pc:sldMk cId="3944895844" sldId="1313"/>
            <ac:picMk id="43" creationId="{B7D507BD-393D-910E-9D15-6EEFC93F3C34}"/>
          </ac:picMkLst>
        </pc:picChg>
        <pc:picChg chg="add mod topLvl">
          <ac:chgData name="小野塚 亮" userId="d68dc11d-8207-4b66-b42f-cc6e3c8e2d7a" providerId="ADAL" clId="{93C8DC20-4230-43CE-8059-A39178AF280A}" dt="2023-03-16T15:05:53.501" v="4106" actId="1076"/>
          <ac:picMkLst>
            <pc:docMk/>
            <pc:sldMk cId="3944895844" sldId="1313"/>
            <ac:picMk id="44" creationId="{3F128F43-4FB2-44A4-3E9A-E8789373F2A9}"/>
          </ac:picMkLst>
        </pc:picChg>
        <pc:picChg chg="add del mod">
          <ac:chgData name="小野塚 亮" userId="d68dc11d-8207-4b66-b42f-cc6e3c8e2d7a" providerId="ADAL" clId="{93C8DC20-4230-43CE-8059-A39178AF280A}" dt="2023-03-16T14:37:49.651" v="3613" actId="931"/>
          <ac:picMkLst>
            <pc:docMk/>
            <pc:sldMk cId="3944895844" sldId="1313"/>
            <ac:picMk id="53" creationId="{0524863D-E6EB-3882-B92F-106728774108}"/>
          </ac:picMkLst>
        </pc:picChg>
        <pc:picChg chg="add del mod">
          <ac:chgData name="小野塚 亮" userId="d68dc11d-8207-4b66-b42f-cc6e3c8e2d7a" providerId="ADAL" clId="{93C8DC20-4230-43CE-8059-A39178AF280A}" dt="2023-03-16T14:40:54.786" v="3664" actId="931"/>
          <ac:picMkLst>
            <pc:docMk/>
            <pc:sldMk cId="3944895844" sldId="1313"/>
            <ac:picMk id="59" creationId="{21AE4423-8A56-3E40-0E46-C3A538586E63}"/>
          </ac:picMkLst>
        </pc:picChg>
        <pc:picChg chg="add mod">
          <ac:chgData name="小野塚 亮" userId="d68dc11d-8207-4b66-b42f-cc6e3c8e2d7a" providerId="ADAL" clId="{93C8DC20-4230-43CE-8059-A39178AF280A}" dt="2023-03-16T15:17:17.004" v="4502" actId="207"/>
          <ac:picMkLst>
            <pc:docMk/>
            <pc:sldMk cId="3944895844" sldId="1313"/>
            <ac:picMk id="61" creationId="{B32F86CD-AB61-8706-1879-7D2B0E82D33B}"/>
          </ac:picMkLst>
        </pc:picChg>
        <pc:picChg chg="add mod">
          <ac:chgData name="小野塚 亮" userId="d68dc11d-8207-4b66-b42f-cc6e3c8e2d7a" providerId="ADAL" clId="{93C8DC20-4230-43CE-8059-A39178AF280A}" dt="2023-03-16T15:17:17.004" v="4502" actId="207"/>
          <ac:picMkLst>
            <pc:docMk/>
            <pc:sldMk cId="3944895844" sldId="1313"/>
            <ac:picMk id="63" creationId="{01D3A604-0926-5AB5-26E1-8CCBDCC2970D}"/>
          </ac:picMkLst>
        </pc:picChg>
        <pc:picChg chg="add mod">
          <ac:chgData name="小野塚 亮" userId="d68dc11d-8207-4b66-b42f-cc6e3c8e2d7a" providerId="ADAL" clId="{93C8DC20-4230-43CE-8059-A39178AF280A}" dt="2023-03-16T15:36:20.621" v="4792" actId="571"/>
          <ac:picMkLst>
            <pc:docMk/>
            <pc:sldMk cId="3944895844" sldId="1313"/>
            <ac:picMk id="73" creationId="{00F05747-D158-CE2A-D2D0-5070A1B06A78}"/>
          </ac:picMkLst>
        </pc:picChg>
        <pc:cxnChg chg="add del">
          <ac:chgData name="小野塚 亮" userId="d68dc11d-8207-4b66-b42f-cc6e3c8e2d7a" providerId="ADAL" clId="{93C8DC20-4230-43CE-8059-A39178AF280A}" dt="2023-03-16T14:23:40.607" v="3292" actId="478"/>
          <ac:cxnSpMkLst>
            <pc:docMk/>
            <pc:sldMk cId="3944895844" sldId="1313"/>
            <ac:cxnSpMk id="33" creationId="{234A4A68-C8BF-C2C3-3EB1-1B03514758D5}"/>
          </ac:cxnSpMkLst>
        </pc:cxnChg>
        <pc:cxnChg chg="add del">
          <ac:chgData name="小野塚 亮" userId="d68dc11d-8207-4b66-b42f-cc6e3c8e2d7a" providerId="ADAL" clId="{93C8DC20-4230-43CE-8059-A39178AF280A}" dt="2023-03-16T14:23:37.188" v="3291" actId="11529"/>
          <ac:cxnSpMkLst>
            <pc:docMk/>
            <pc:sldMk cId="3944895844" sldId="1313"/>
            <ac:cxnSpMk id="35" creationId="{FE788372-6179-A1A2-C0E8-97BB91C998C7}"/>
          </ac:cxnSpMkLst>
        </pc:cxnChg>
        <pc:cxnChg chg="add del">
          <ac:chgData name="小野塚 亮" userId="d68dc11d-8207-4b66-b42f-cc6e3c8e2d7a" providerId="ADAL" clId="{93C8DC20-4230-43CE-8059-A39178AF280A}" dt="2023-03-16T14:23:36.885" v="3290" actId="11529"/>
          <ac:cxnSpMkLst>
            <pc:docMk/>
            <pc:sldMk cId="3944895844" sldId="1313"/>
            <ac:cxnSpMk id="37" creationId="{6786D7F4-3664-6C7B-EBBE-F7C673555F14}"/>
          </ac:cxnSpMkLst>
        </pc:cxnChg>
        <pc:cxnChg chg="mod">
          <ac:chgData name="小野塚 亮" userId="d68dc11d-8207-4b66-b42f-cc6e3c8e2d7a" providerId="ADAL" clId="{93C8DC20-4230-43CE-8059-A39178AF280A}" dt="2023-03-16T14:50:37.326" v="3977"/>
          <ac:cxnSpMkLst>
            <pc:docMk/>
            <pc:sldMk cId="3944895844" sldId="1313"/>
            <ac:cxnSpMk id="66" creationId="{1302A49A-8DDA-2193-941F-056E5FA3F14E}"/>
          </ac:cxnSpMkLst>
        </pc:cxnChg>
        <pc:cxnChg chg="mod">
          <ac:chgData name="小野塚 亮" userId="d68dc11d-8207-4b66-b42f-cc6e3c8e2d7a" providerId="ADAL" clId="{93C8DC20-4230-43CE-8059-A39178AF280A}" dt="2023-03-16T14:50:40.053" v="3980"/>
          <ac:cxnSpMkLst>
            <pc:docMk/>
            <pc:sldMk cId="3944895844" sldId="1313"/>
            <ac:cxnSpMk id="70" creationId="{F797A9B9-74BE-0D6A-6F1D-FF0D72B07CA4}"/>
          </ac:cxnSpMkLst>
        </pc:cxnChg>
      </pc:sldChg>
      <pc:sldChg chg="addSp delSp modSp mod modTransition">
        <pc:chgData name="小野塚 亮" userId="d68dc11d-8207-4b66-b42f-cc6e3c8e2d7a" providerId="ADAL" clId="{93C8DC20-4230-43CE-8059-A39178AF280A}" dt="2023-03-16T18:45:30.666" v="7744" actId="1076"/>
        <pc:sldMkLst>
          <pc:docMk/>
          <pc:sldMk cId="2406633552" sldId="1314"/>
        </pc:sldMkLst>
        <pc:spChg chg="mod">
          <ac:chgData name="小野塚 亮" userId="d68dc11d-8207-4b66-b42f-cc6e3c8e2d7a" providerId="ADAL" clId="{93C8DC20-4230-43CE-8059-A39178AF280A}" dt="2023-03-16T18:40:21.661" v="7714" actId="14100"/>
          <ac:spMkLst>
            <pc:docMk/>
            <pc:sldMk cId="2406633552" sldId="1314"/>
            <ac:spMk id="8" creationId="{BF7E5B11-A446-47B1-A461-B32037A56DD3}"/>
          </ac:spMkLst>
        </pc:spChg>
        <pc:spChg chg="mod">
          <ac:chgData name="小野塚 亮" userId="d68dc11d-8207-4b66-b42f-cc6e3c8e2d7a" providerId="ADAL" clId="{93C8DC20-4230-43CE-8059-A39178AF280A}" dt="2023-03-16T18:30:01.365" v="7574" actId="1076"/>
          <ac:spMkLst>
            <pc:docMk/>
            <pc:sldMk cId="2406633552" sldId="1314"/>
            <ac:spMk id="14" creationId="{81150B31-C26C-481A-88EF-75F99CF74B0C}"/>
          </ac:spMkLst>
        </pc:spChg>
        <pc:spChg chg="mod">
          <ac:chgData name="小野塚 亮" userId="d68dc11d-8207-4b66-b42f-cc6e3c8e2d7a" providerId="ADAL" clId="{93C8DC20-4230-43CE-8059-A39178AF280A}" dt="2023-03-16T18:01:42.996" v="7185" actId="6549"/>
          <ac:spMkLst>
            <pc:docMk/>
            <pc:sldMk cId="2406633552" sldId="1314"/>
            <ac:spMk id="24" creationId="{2BCC9C2A-3F5F-EF2F-3675-1DAC2341B97B}"/>
          </ac:spMkLst>
        </pc:spChg>
        <pc:spChg chg="mod">
          <ac:chgData name="小野塚 亮" userId="d68dc11d-8207-4b66-b42f-cc6e3c8e2d7a" providerId="ADAL" clId="{93C8DC20-4230-43CE-8059-A39178AF280A}" dt="2023-03-16T18:01:57.211" v="7186" actId="207"/>
          <ac:spMkLst>
            <pc:docMk/>
            <pc:sldMk cId="2406633552" sldId="1314"/>
            <ac:spMk id="25" creationId="{8646910F-4198-40B5-AF65-46480A7191FA}"/>
          </ac:spMkLst>
        </pc:spChg>
        <pc:spChg chg="add mod">
          <ac:chgData name="小野塚 亮" userId="d68dc11d-8207-4b66-b42f-cc6e3c8e2d7a" providerId="ADAL" clId="{93C8DC20-4230-43CE-8059-A39178AF280A}" dt="2023-03-16T18:40:17.142" v="7713" actId="1076"/>
          <ac:spMkLst>
            <pc:docMk/>
            <pc:sldMk cId="2406633552" sldId="1314"/>
            <ac:spMk id="32" creationId="{697D3769-CCDC-0A7C-AF76-039BB5A005A7}"/>
          </ac:spMkLst>
        </pc:spChg>
        <pc:grpChg chg="mod">
          <ac:chgData name="小野塚 亮" userId="d68dc11d-8207-4b66-b42f-cc6e3c8e2d7a" providerId="ADAL" clId="{93C8DC20-4230-43CE-8059-A39178AF280A}" dt="2023-03-16T18:01:57.211" v="7186" actId="207"/>
          <ac:grpSpMkLst>
            <pc:docMk/>
            <pc:sldMk cId="2406633552" sldId="1314"/>
            <ac:grpSpMk id="21" creationId="{6E8274F7-BCB2-EAEB-EC0B-D7FB876DA14E}"/>
          </ac:grpSpMkLst>
        </pc:grpChg>
        <pc:graphicFrameChg chg="add del mod">
          <ac:chgData name="小野塚 亮" userId="d68dc11d-8207-4b66-b42f-cc6e3c8e2d7a" providerId="ADAL" clId="{93C8DC20-4230-43CE-8059-A39178AF280A}" dt="2023-03-16T17:40:11.318" v="7180"/>
          <ac:graphicFrameMkLst>
            <pc:docMk/>
            <pc:sldMk cId="2406633552" sldId="1314"/>
            <ac:graphicFrameMk id="2" creationId="{07EA72A5-A7EE-5CC0-12B2-DEC416AB35D9}"/>
          </ac:graphicFrameMkLst>
        </pc:graphicFrameChg>
        <pc:graphicFrameChg chg="add del mod">
          <ac:chgData name="小野塚 亮" userId="d68dc11d-8207-4b66-b42f-cc6e3c8e2d7a" providerId="ADAL" clId="{93C8DC20-4230-43CE-8059-A39178AF280A}" dt="2023-03-16T18:09:14.034" v="7371"/>
          <ac:graphicFrameMkLst>
            <pc:docMk/>
            <pc:sldMk cId="2406633552" sldId="1314"/>
            <ac:graphicFrameMk id="3" creationId="{1CA47EAB-E01D-8FC3-E2F9-48FA4F3CB084}"/>
          </ac:graphicFrameMkLst>
        </pc:graphicFrameChg>
        <pc:graphicFrameChg chg="add del mod">
          <ac:chgData name="小野塚 亮" userId="d68dc11d-8207-4b66-b42f-cc6e3c8e2d7a" providerId="ADAL" clId="{93C8DC20-4230-43CE-8059-A39178AF280A}" dt="2023-03-16T18:09:39.547" v="7387"/>
          <ac:graphicFrameMkLst>
            <pc:docMk/>
            <pc:sldMk cId="2406633552" sldId="1314"/>
            <ac:graphicFrameMk id="4" creationId="{5DA3CECE-3646-F0DB-73B9-B10BC93C91FD}"/>
          </ac:graphicFrameMkLst>
        </pc:graphicFrameChg>
        <pc:graphicFrameChg chg="add del mod">
          <ac:chgData name="小野塚 亮" userId="d68dc11d-8207-4b66-b42f-cc6e3c8e2d7a" providerId="ADAL" clId="{93C8DC20-4230-43CE-8059-A39178AF280A}" dt="2023-03-16T18:10:12.243" v="7400"/>
          <ac:graphicFrameMkLst>
            <pc:docMk/>
            <pc:sldMk cId="2406633552" sldId="1314"/>
            <ac:graphicFrameMk id="5" creationId="{A35FC102-E3C5-8069-3AFC-FF5731EC5FB8}"/>
          </ac:graphicFrameMkLst>
        </pc:graphicFrameChg>
        <pc:graphicFrameChg chg="add del mod">
          <ac:chgData name="小野塚 亮" userId="d68dc11d-8207-4b66-b42f-cc6e3c8e2d7a" providerId="ADAL" clId="{93C8DC20-4230-43CE-8059-A39178AF280A}" dt="2023-03-16T18:11:36.640" v="7405" actId="478"/>
          <ac:graphicFrameMkLst>
            <pc:docMk/>
            <pc:sldMk cId="2406633552" sldId="1314"/>
            <ac:graphicFrameMk id="6" creationId="{B7618ABC-5F84-0EB1-81E8-4153039DD58E}"/>
          </ac:graphicFrameMkLst>
        </pc:graphicFrameChg>
        <pc:graphicFrameChg chg="mod">
          <ac:chgData name="小野塚 亮" userId="d68dc11d-8207-4b66-b42f-cc6e3c8e2d7a" providerId="ADAL" clId="{93C8DC20-4230-43CE-8059-A39178AF280A}" dt="2023-03-16T18:29:56.645" v="7573" actId="14100"/>
          <ac:graphicFrameMkLst>
            <pc:docMk/>
            <pc:sldMk cId="2406633552" sldId="1314"/>
            <ac:graphicFrameMk id="7" creationId="{44C3A447-BCDC-4998-B6BC-DF197B59394E}"/>
          </ac:graphicFrameMkLst>
        </pc:graphicFrameChg>
        <pc:graphicFrameChg chg="add del mod">
          <ac:chgData name="小野塚 亮" userId="d68dc11d-8207-4b66-b42f-cc6e3c8e2d7a" providerId="ADAL" clId="{93C8DC20-4230-43CE-8059-A39178AF280A}" dt="2023-03-16T18:11:39.078" v="7407"/>
          <ac:graphicFrameMkLst>
            <pc:docMk/>
            <pc:sldMk cId="2406633552" sldId="1314"/>
            <ac:graphicFrameMk id="9" creationId="{E9B023B0-96F4-8DA7-390D-58DC9818F7A0}"/>
          </ac:graphicFrameMkLst>
        </pc:graphicFrameChg>
        <pc:graphicFrameChg chg="add del mod">
          <ac:chgData name="小野塚 亮" userId="d68dc11d-8207-4b66-b42f-cc6e3c8e2d7a" providerId="ADAL" clId="{93C8DC20-4230-43CE-8059-A39178AF280A}" dt="2023-03-16T18:12:54.575" v="7416" actId="478"/>
          <ac:graphicFrameMkLst>
            <pc:docMk/>
            <pc:sldMk cId="2406633552" sldId="1314"/>
            <ac:graphicFrameMk id="10" creationId="{CCC9A1F6-EF77-C5EA-0325-5A6F7A04F45E}"/>
          </ac:graphicFrameMkLst>
        </pc:graphicFrameChg>
        <pc:graphicFrameChg chg="add del mod modGraphic">
          <ac:chgData name="小野塚 亮" userId="d68dc11d-8207-4b66-b42f-cc6e3c8e2d7a" providerId="ADAL" clId="{93C8DC20-4230-43CE-8059-A39178AF280A}" dt="2023-03-16T18:13:34.972" v="7430"/>
          <ac:graphicFrameMkLst>
            <pc:docMk/>
            <pc:sldMk cId="2406633552" sldId="1314"/>
            <ac:graphicFrameMk id="11" creationId="{C4DC49FC-8A28-E901-882B-C0595D75E0AB}"/>
          </ac:graphicFrameMkLst>
        </pc:graphicFrameChg>
        <pc:graphicFrameChg chg="add mod">
          <ac:chgData name="小野塚 亮" userId="d68dc11d-8207-4b66-b42f-cc6e3c8e2d7a" providerId="ADAL" clId="{93C8DC20-4230-43CE-8059-A39178AF280A}" dt="2023-03-16T18:13:18.920" v="7421" actId="571"/>
          <ac:graphicFrameMkLst>
            <pc:docMk/>
            <pc:sldMk cId="2406633552" sldId="1314"/>
            <ac:graphicFrameMk id="12" creationId="{D39B38E6-3F2A-5C7D-743A-8A3116956A7D}"/>
          </ac:graphicFrameMkLst>
        </pc:graphicFrameChg>
        <pc:graphicFrameChg chg="add del mod">
          <ac:chgData name="小野塚 亮" userId="d68dc11d-8207-4b66-b42f-cc6e3c8e2d7a" providerId="ADAL" clId="{93C8DC20-4230-43CE-8059-A39178AF280A}" dt="2023-03-16T18:13:37.717" v="7432"/>
          <ac:graphicFrameMkLst>
            <pc:docMk/>
            <pc:sldMk cId="2406633552" sldId="1314"/>
            <ac:graphicFrameMk id="13" creationId="{28854796-A8AB-47E7-B35E-3E3805C1123D}"/>
          </ac:graphicFrameMkLst>
        </pc:graphicFrameChg>
        <pc:graphicFrameChg chg="add del mod modGraphic">
          <ac:chgData name="小野塚 亮" userId="d68dc11d-8207-4b66-b42f-cc6e3c8e2d7a" providerId="ADAL" clId="{93C8DC20-4230-43CE-8059-A39178AF280A}" dt="2023-03-16T18:14:30.248" v="7441" actId="478"/>
          <ac:graphicFrameMkLst>
            <pc:docMk/>
            <pc:sldMk cId="2406633552" sldId="1314"/>
            <ac:graphicFrameMk id="15" creationId="{A831C6A0-2ACE-5B54-3AE7-B4B274E59744}"/>
          </ac:graphicFrameMkLst>
        </pc:graphicFrameChg>
        <pc:graphicFrameChg chg="add del mod">
          <ac:chgData name="小野塚 亮" userId="d68dc11d-8207-4b66-b42f-cc6e3c8e2d7a" providerId="ADAL" clId="{93C8DC20-4230-43CE-8059-A39178AF280A}" dt="2023-03-16T18:14:34.421" v="7449"/>
          <ac:graphicFrameMkLst>
            <pc:docMk/>
            <pc:sldMk cId="2406633552" sldId="1314"/>
            <ac:graphicFrameMk id="16" creationId="{A6381C3E-2081-5CAD-A8C4-5BD88CA3E5A3}"/>
          </ac:graphicFrameMkLst>
        </pc:graphicFrameChg>
        <pc:graphicFrameChg chg="add del mod">
          <ac:chgData name="小野塚 亮" userId="d68dc11d-8207-4b66-b42f-cc6e3c8e2d7a" providerId="ADAL" clId="{93C8DC20-4230-43CE-8059-A39178AF280A}" dt="2023-03-16T18:14:36.201" v="7451"/>
          <ac:graphicFrameMkLst>
            <pc:docMk/>
            <pc:sldMk cId="2406633552" sldId="1314"/>
            <ac:graphicFrameMk id="17" creationId="{9849EA37-62F0-AC9E-36F8-9779716D1B93}"/>
          </ac:graphicFrameMkLst>
        </pc:graphicFrameChg>
        <pc:graphicFrameChg chg="add del mod">
          <ac:chgData name="小野塚 亮" userId="d68dc11d-8207-4b66-b42f-cc6e3c8e2d7a" providerId="ADAL" clId="{93C8DC20-4230-43CE-8059-A39178AF280A}" dt="2023-03-16T18:14:39.459" v="7453"/>
          <ac:graphicFrameMkLst>
            <pc:docMk/>
            <pc:sldMk cId="2406633552" sldId="1314"/>
            <ac:graphicFrameMk id="18" creationId="{B65A23EA-04F5-BA6A-4448-D9627E2CDC63}"/>
          </ac:graphicFrameMkLst>
        </pc:graphicFrameChg>
        <pc:graphicFrameChg chg="add del mod">
          <ac:chgData name="小野塚 亮" userId="d68dc11d-8207-4b66-b42f-cc6e3c8e2d7a" providerId="ADAL" clId="{93C8DC20-4230-43CE-8059-A39178AF280A}" dt="2023-03-16T18:20:48.693" v="7508" actId="478"/>
          <ac:graphicFrameMkLst>
            <pc:docMk/>
            <pc:sldMk cId="2406633552" sldId="1314"/>
            <ac:graphicFrameMk id="19" creationId="{2B7A478E-2B53-D5D8-DD51-A2AAB777A843}"/>
          </ac:graphicFrameMkLst>
        </pc:graphicFrameChg>
        <pc:graphicFrameChg chg="add del mod">
          <ac:chgData name="小野塚 亮" userId="d68dc11d-8207-4b66-b42f-cc6e3c8e2d7a" providerId="ADAL" clId="{93C8DC20-4230-43CE-8059-A39178AF280A}" dt="2023-03-16T18:24:37.316" v="7531"/>
          <ac:graphicFrameMkLst>
            <pc:docMk/>
            <pc:sldMk cId="2406633552" sldId="1314"/>
            <ac:graphicFrameMk id="26" creationId="{24B86602-F646-EF44-CDB2-7C510BD049EF}"/>
          </ac:graphicFrameMkLst>
        </pc:graphicFrameChg>
        <pc:graphicFrameChg chg="add del mod">
          <ac:chgData name="小野塚 亮" userId="d68dc11d-8207-4b66-b42f-cc6e3c8e2d7a" providerId="ADAL" clId="{93C8DC20-4230-43CE-8059-A39178AF280A}" dt="2023-03-16T18:24:47.009" v="7535" actId="478"/>
          <ac:graphicFrameMkLst>
            <pc:docMk/>
            <pc:sldMk cId="2406633552" sldId="1314"/>
            <ac:graphicFrameMk id="27" creationId="{1C40E700-69E6-AFBC-1277-22FDF63AC897}"/>
          </ac:graphicFrameMkLst>
        </pc:graphicFrameChg>
        <pc:graphicFrameChg chg="add del mod">
          <ac:chgData name="小野塚 亮" userId="d68dc11d-8207-4b66-b42f-cc6e3c8e2d7a" providerId="ADAL" clId="{93C8DC20-4230-43CE-8059-A39178AF280A}" dt="2023-03-16T18:24:48.798" v="7537"/>
          <ac:graphicFrameMkLst>
            <pc:docMk/>
            <pc:sldMk cId="2406633552" sldId="1314"/>
            <ac:graphicFrameMk id="28" creationId="{79107353-8D05-E020-D72C-3AC132316D37}"/>
          </ac:graphicFrameMkLst>
        </pc:graphicFrameChg>
        <pc:graphicFrameChg chg="add del mod modGraphic">
          <ac:chgData name="小野塚 亮" userId="d68dc11d-8207-4b66-b42f-cc6e3c8e2d7a" providerId="ADAL" clId="{93C8DC20-4230-43CE-8059-A39178AF280A}" dt="2023-03-16T18:25:19.260" v="7549"/>
          <ac:graphicFrameMkLst>
            <pc:docMk/>
            <pc:sldMk cId="2406633552" sldId="1314"/>
            <ac:graphicFrameMk id="29" creationId="{66F04698-AEEB-CA7D-A2DC-9B9B6B123887}"/>
          </ac:graphicFrameMkLst>
        </pc:graphicFrameChg>
        <pc:graphicFrameChg chg="add del mod">
          <ac:chgData name="小野塚 亮" userId="d68dc11d-8207-4b66-b42f-cc6e3c8e2d7a" providerId="ADAL" clId="{93C8DC20-4230-43CE-8059-A39178AF280A}" dt="2023-03-16T18:25:25.881" v="7551"/>
          <ac:graphicFrameMkLst>
            <pc:docMk/>
            <pc:sldMk cId="2406633552" sldId="1314"/>
            <ac:graphicFrameMk id="30" creationId="{215385DF-FEF2-98B6-A943-BA995A88FBC1}"/>
          </ac:graphicFrameMkLst>
        </pc:graphicFrameChg>
        <pc:graphicFrameChg chg="add del mod modGraphic">
          <ac:chgData name="小野塚 亮" userId="d68dc11d-8207-4b66-b42f-cc6e3c8e2d7a" providerId="ADAL" clId="{93C8DC20-4230-43CE-8059-A39178AF280A}" dt="2023-03-16T18:36:06.820" v="7688" actId="478"/>
          <ac:graphicFrameMkLst>
            <pc:docMk/>
            <pc:sldMk cId="2406633552" sldId="1314"/>
            <ac:graphicFrameMk id="31" creationId="{ECE6E45A-4877-3AE5-8B07-3D90727D9C0E}"/>
          </ac:graphicFrameMkLst>
        </pc:graphicFrameChg>
        <pc:graphicFrameChg chg="add del mod">
          <ac:chgData name="小野塚 亮" userId="d68dc11d-8207-4b66-b42f-cc6e3c8e2d7a" providerId="ADAL" clId="{93C8DC20-4230-43CE-8059-A39178AF280A}" dt="2023-03-16T18:39:11.551" v="7696" actId="478"/>
          <ac:graphicFrameMkLst>
            <pc:docMk/>
            <pc:sldMk cId="2406633552" sldId="1314"/>
            <ac:graphicFrameMk id="33" creationId="{EB16EB7F-71DE-AA0A-35B0-C8A12B32A267}"/>
          </ac:graphicFrameMkLst>
        </pc:graphicFrameChg>
        <pc:graphicFrameChg chg="add del mod">
          <ac:chgData name="小野塚 亮" userId="d68dc11d-8207-4b66-b42f-cc6e3c8e2d7a" providerId="ADAL" clId="{93C8DC20-4230-43CE-8059-A39178AF280A}" dt="2023-03-16T18:39:48.359" v="7703" actId="478"/>
          <ac:graphicFrameMkLst>
            <pc:docMk/>
            <pc:sldMk cId="2406633552" sldId="1314"/>
            <ac:graphicFrameMk id="34" creationId="{B834B344-D7AA-5593-BDB7-5BF59789D13F}"/>
          </ac:graphicFrameMkLst>
        </pc:graphicFrameChg>
        <pc:picChg chg="add del mod">
          <ac:chgData name="小野塚 亮" userId="d68dc11d-8207-4b66-b42f-cc6e3c8e2d7a" providerId="ADAL" clId="{93C8DC20-4230-43CE-8059-A39178AF280A}" dt="2023-03-16T18:24:10.335" v="7529" actId="478"/>
          <ac:picMkLst>
            <pc:docMk/>
            <pc:sldMk cId="2406633552" sldId="1314"/>
            <ac:picMk id="20" creationId="{AFF550E6-71A3-4287-2566-A981299F291B}"/>
          </ac:picMkLst>
        </pc:picChg>
        <pc:picChg chg="add del mod">
          <ac:chgData name="小野塚 亮" userId="d68dc11d-8207-4b66-b42f-cc6e3c8e2d7a" providerId="ADAL" clId="{93C8DC20-4230-43CE-8059-A39178AF280A}" dt="2023-03-16T18:42:00.046" v="7716" actId="478"/>
          <ac:picMkLst>
            <pc:docMk/>
            <pc:sldMk cId="2406633552" sldId="1314"/>
            <ac:picMk id="35" creationId="{C10BF7FD-B73E-2A50-E0EB-7A7B875B0082}"/>
          </ac:picMkLst>
        </pc:picChg>
        <pc:picChg chg="add del mod">
          <ac:chgData name="小野塚 亮" userId="d68dc11d-8207-4b66-b42f-cc6e3c8e2d7a" providerId="ADAL" clId="{93C8DC20-4230-43CE-8059-A39178AF280A}" dt="2023-03-16T18:43:22.576" v="7723" actId="478"/>
          <ac:picMkLst>
            <pc:docMk/>
            <pc:sldMk cId="2406633552" sldId="1314"/>
            <ac:picMk id="36" creationId="{377F34B2-0D37-5DF0-87A7-4EBE2E2F081E}"/>
          </ac:picMkLst>
        </pc:picChg>
        <pc:picChg chg="del mod">
          <ac:chgData name="小野塚 亮" userId="d68dc11d-8207-4b66-b42f-cc6e3c8e2d7a" providerId="ADAL" clId="{93C8DC20-4230-43CE-8059-A39178AF280A}" dt="2023-03-16T18:43:57.139" v="7730"/>
          <ac:picMkLst>
            <pc:docMk/>
            <pc:sldMk cId="2406633552" sldId="1314"/>
            <ac:picMk id="37" creationId="{4652C374-624E-7BFC-D959-3B0D3C2EB506}"/>
          </ac:picMkLst>
        </pc:picChg>
        <pc:picChg chg="del mod">
          <ac:chgData name="小野塚 亮" userId="d68dc11d-8207-4b66-b42f-cc6e3c8e2d7a" providerId="ADAL" clId="{93C8DC20-4230-43CE-8059-A39178AF280A}" dt="2023-03-16T18:44:54.892" v="7738" actId="478"/>
          <ac:picMkLst>
            <pc:docMk/>
            <pc:sldMk cId="2406633552" sldId="1314"/>
            <ac:picMk id="38" creationId="{5E31A4D2-7278-E5A3-7191-EDD246A454D5}"/>
          </ac:picMkLst>
        </pc:picChg>
        <pc:picChg chg="mod">
          <ac:chgData name="小野塚 亮" userId="d68dc11d-8207-4b66-b42f-cc6e3c8e2d7a" providerId="ADAL" clId="{93C8DC20-4230-43CE-8059-A39178AF280A}" dt="2023-03-16T18:45:30.666" v="7744" actId="1076"/>
          <ac:picMkLst>
            <pc:docMk/>
            <pc:sldMk cId="2406633552" sldId="1314"/>
            <ac:picMk id="39" creationId="{B6AD1F4D-E470-20E3-90AC-A5B0B0C0437F}"/>
          </ac:picMkLst>
        </pc:picChg>
      </pc:sldChg>
      <pc:sldChg chg="addSp delSp modSp del mod">
        <pc:chgData name="小野塚 亮" userId="d68dc11d-8207-4b66-b42f-cc6e3c8e2d7a" providerId="ADAL" clId="{93C8DC20-4230-43CE-8059-A39178AF280A}" dt="2023-03-16T18:22:37.929" v="7521" actId="47"/>
        <pc:sldMkLst>
          <pc:docMk/>
          <pc:sldMk cId="616149973" sldId="1316"/>
        </pc:sldMkLst>
        <pc:spChg chg="del">
          <ac:chgData name="小野塚 亮" userId="d68dc11d-8207-4b66-b42f-cc6e3c8e2d7a" providerId="ADAL" clId="{93C8DC20-4230-43CE-8059-A39178AF280A}" dt="2023-03-16T14:54:41.950" v="4003" actId="478"/>
          <ac:spMkLst>
            <pc:docMk/>
            <pc:sldMk cId="616149973" sldId="1316"/>
            <ac:spMk id="2" creationId="{7880AE97-0710-F4A5-C5EC-772A270A515B}"/>
          </ac:spMkLst>
        </pc:spChg>
        <pc:spChg chg="add mod">
          <ac:chgData name="小野塚 亮" userId="d68dc11d-8207-4b66-b42f-cc6e3c8e2d7a" providerId="ADAL" clId="{93C8DC20-4230-43CE-8059-A39178AF280A}" dt="2023-03-16T14:54:42.257" v="4004"/>
          <ac:spMkLst>
            <pc:docMk/>
            <pc:sldMk cId="616149973" sldId="1316"/>
            <ac:spMk id="8" creationId="{10D6FF54-9771-2289-9FB1-728FE7B529BC}"/>
          </ac:spMkLst>
        </pc:spChg>
      </pc:sldChg>
      <pc:sldChg chg="addSp delSp modSp del mod">
        <pc:chgData name="小野塚 亮" userId="d68dc11d-8207-4b66-b42f-cc6e3c8e2d7a" providerId="ADAL" clId="{93C8DC20-4230-43CE-8059-A39178AF280A}" dt="2023-03-16T18:22:39.116" v="7522" actId="47"/>
        <pc:sldMkLst>
          <pc:docMk/>
          <pc:sldMk cId="19948267" sldId="1317"/>
        </pc:sldMkLst>
        <pc:spChg chg="del">
          <ac:chgData name="小野塚 亮" userId="d68dc11d-8207-4b66-b42f-cc6e3c8e2d7a" providerId="ADAL" clId="{93C8DC20-4230-43CE-8059-A39178AF280A}" dt="2023-03-16T14:54:46.057" v="4005" actId="478"/>
          <ac:spMkLst>
            <pc:docMk/>
            <pc:sldMk cId="19948267" sldId="1317"/>
            <ac:spMk id="2" creationId="{7880AE97-0710-F4A5-C5EC-772A270A515B}"/>
          </ac:spMkLst>
        </pc:spChg>
        <pc:spChg chg="add mod">
          <ac:chgData name="小野塚 亮" userId="d68dc11d-8207-4b66-b42f-cc6e3c8e2d7a" providerId="ADAL" clId="{93C8DC20-4230-43CE-8059-A39178AF280A}" dt="2023-03-16T14:54:46.375" v="4006"/>
          <ac:spMkLst>
            <pc:docMk/>
            <pc:sldMk cId="19948267" sldId="1317"/>
            <ac:spMk id="3" creationId="{6049DDBE-864A-F7CD-E9B9-6778C575B2E1}"/>
          </ac:spMkLst>
        </pc:spChg>
      </pc:sldChg>
      <pc:sldChg chg="addSp delSp modSp add del mod">
        <pc:chgData name="小野塚 亮" userId="d68dc11d-8207-4b66-b42f-cc6e3c8e2d7a" providerId="ADAL" clId="{93C8DC20-4230-43CE-8059-A39178AF280A}" dt="2023-03-16T18:33:35.865" v="7667" actId="20577"/>
        <pc:sldMkLst>
          <pc:docMk/>
          <pc:sldMk cId="2763438234" sldId="1318"/>
        </pc:sldMkLst>
        <pc:spChg chg="del">
          <ac:chgData name="小野塚 亮" userId="d68dc11d-8207-4b66-b42f-cc6e3c8e2d7a" providerId="ADAL" clId="{93C8DC20-4230-43CE-8059-A39178AF280A}" dt="2023-03-16T14:54:22.482" v="3997" actId="478"/>
          <ac:spMkLst>
            <pc:docMk/>
            <pc:sldMk cId="2763438234" sldId="1318"/>
            <ac:spMk id="2" creationId="{6318BE19-D022-D747-0E51-CC1D4B64E6E8}"/>
          </ac:spMkLst>
        </pc:spChg>
        <pc:spChg chg="mod">
          <ac:chgData name="小野塚 亮" userId="d68dc11d-8207-4b66-b42f-cc6e3c8e2d7a" providerId="ADAL" clId="{93C8DC20-4230-43CE-8059-A39178AF280A}" dt="2023-03-16T14:56:11.714" v="4030" actId="20577"/>
          <ac:spMkLst>
            <pc:docMk/>
            <pc:sldMk cId="2763438234" sldId="1318"/>
            <ac:spMk id="7" creationId="{370DC00D-03F2-F651-72E7-DC6796D18447}"/>
          </ac:spMkLst>
        </pc:spChg>
        <pc:spChg chg="add mod">
          <ac:chgData name="小野塚 亮" userId="d68dc11d-8207-4b66-b42f-cc6e3c8e2d7a" providerId="ADAL" clId="{93C8DC20-4230-43CE-8059-A39178AF280A}" dt="2023-03-16T14:54:19.219" v="3996"/>
          <ac:spMkLst>
            <pc:docMk/>
            <pc:sldMk cId="2763438234" sldId="1318"/>
            <ac:spMk id="10" creationId="{88396E80-796B-DC92-BE72-64336F6C7348}"/>
          </ac:spMkLst>
        </pc:spChg>
        <pc:spChg chg="del">
          <ac:chgData name="小野塚 亮" userId="d68dc11d-8207-4b66-b42f-cc6e3c8e2d7a" providerId="ADAL" clId="{93C8DC20-4230-43CE-8059-A39178AF280A}" dt="2023-03-16T12:20:51.979" v="667" actId="478"/>
          <ac:spMkLst>
            <pc:docMk/>
            <pc:sldMk cId="2763438234" sldId="1318"/>
            <ac:spMk id="11" creationId="{F473BCB8-651E-82E7-9BCE-99B34CD32D22}"/>
          </ac:spMkLst>
        </pc:spChg>
        <pc:spChg chg="mod">
          <ac:chgData name="小野塚 亮" userId="d68dc11d-8207-4b66-b42f-cc6e3c8e2d7a" providerId="ADAL" clId="{93C8DC20-4230-43CE-8059-A39178AF280A}" dt="2023-03-16T14:57:16.528" v="4032" actId="1076"/>
          <ac:spMkLst>
            <pc:docMk/>
            <pc:sldMk cId="2763438234" sldId="1318"/>
            <ac:spMk id="27" creationId="{29D6DB65-B187-7D42-1274-654737E70786}"/>
          </ac:spMkLst>
        </pc:spChg>
        <pc:spChg chg="mod">
          <ac:chgData name="小野塚 亮" userId="d68dc11d-8207-4b66-b42f-cc6e3c8e2d7a" providerId="ADAL" clId="{93C8DC20-4230-43CE-8059-A39178AF280A}" dt="2023-03-16T14:57:16.528" v="4032" actId="1076"/>
          <ac:spMkLst>
            <pc:docMk/>
            <pc:sldMk cId="2763438234" sldId="1318"/>
            <ac:spMk id="29" creationId="{D11DF0A1-EF94-3E6C-1730-FE7E909F0332}"/>
          </ac:spMkLst>
        </pc:spChg>
        <pc:spChg chg="mod">
          <ac:chgData name="小野塚 亮" userId="d68dc11d-8207-4b66-b42f-cc6e3c8e2d7a" providerId="ADAL" clId="{93C8DC20-4230-43CE-8059-A39178AF280A}" dt="2023-03-16T14:57:16.528" v="4032" actId="1076"/>
          <ac:spMkLst>
            <pc:docMk/>
            <pc:sldMk cId="2763438234" sldId="1318"/>
            <ac:spMk id="36" creationId="{462F2E80-FE70-4BA8-B6F6-F2E634E48667}"/>
          </ac:spMkLst>
        </pc:spChg>
        <pc:spChg chg="mod">
          <ac:chgData name="小野塚 亮" userId="d68dc11d-8207-4b66-b42f-cc6e3c8e2d7a" providerId="ADAL" clId="{93C8DC20-4230-43CE-8059-A39178AF280A}" dt="2023-03-16T14:57:16.528" v="4032" actId="1076"/>
          <ac:spMkLst>
            <pc:docMk/>
            <pc:sldMk cId="2763438234" sldId="1318"/>
            <ac:spMk id="37" creationId="{C89539BF-252D-E64C-5EF0-C417680BCDD1}"/>
          </ac:spMkLst>
        </pc:spChg>
        <pc:spChg chg="mod">
          <ac:chgData name="小野塚 亮" userId="d68dc11d-8207-4b66-b42f-cc6e3c8e2d7a" providerId="ADAL" clId="{93C8DC20-4230-43CE-8059-A39178AF280A}" dt="2023-03-16T14:57:16.528" v="4032" actId="1076"/>
          <ac:spMkLst>
            <pc:docMk/>
            <pc:sldMk cId="2763438234" sldId="1318"/>
            <ac:spMk id="38" creationId="{520ECC36-5209-13B0-2D02-46A44DCECFB6}"/>
          </ac:spMkLst>
        </pc:spChg>
        <pc:spChg chg="mod topLvl">
          <ac:chgData name="小野塚 亮" userId="d68dc11d-8207-4b66-b42f-cc6e3c8e2d7a" providerId="ADAL" clId="{93C8DC20-4230-43CE-8059-A39178AF280A}" dt="2023-03-16T14:57:16.528" v="4032" actId="1076"/>
          <ac:spMkLst>
            <pc:docMk/>
            <pc:sldMk cId="2763438234" sldId="1318"/>
            <ac:spMk id="47" creationId="{DFED67C4-C613-EF6D-8DA1-548FC1356FE3}"/>
          </ac:spMkLst>
        </pc:spChg>
        <pc:spChg chg="mod topLvl">
          <ac:chgData name="小野塚 亮" userId="d68dc11d-8207-4b66-b42f-cc6e3c8e2d7a" providerId="ADAL" clId="{93C8DC20-4230-43CE-8059-A39178AF280A}" dt="2023-03-16T14:57:16.528" v="4032" actId="1076"/>
          <ac:spMkLst>
            <pc:docMk/>
            <pc:sldMk cId="2763438234" sldId="1318"/>
            <ac:spMk id="49" creationId="{79476545-8ABC-D933-239B-C9A3C0AFCB8C}"/>
          </ac:spMkLst>
        </pc:spChg>
        <pc:spChg chg="mod">
          <ac:chgData name="小野塚 亮" userId="d68dc11d-8207-4b66-b42f-cc6e3c8e2d7a" providerId="ADAL" clId="{93C8DC20-4230-43CE-8059-A39178AF280A}" dt="2023-03-16T18:33:35.865" v="7667" actId="20577"/>
          <ac:spMkLst>
            <pc:docMk/>
            <pc:sldMk cId="2763438234" sldId="1318"/>
            <ac:spMk id="50" creationId="{7F5F28A8-A96D-08A3-37AA-69E58D5D4A73}"/>
          </ac:spMkLst>
        </pc:spChg>
        <pc:spChg chg="mod topLvl">
          <ac:chgData name="小野塚 亮" userId="d68dc11d-8207-4b66-b42f-cc6e3c8e2d7a" providerId="ADAL" clId="{93C8DC20-4230-43CE-8059-A39178AF280A}" dt="2023-03-16T14:57:16.528" v="4032" actId="1076"/>
          <ac:spMkLst>
            <pc:docMk/>
            <pc:sldMk cId="2763438234" sldId="1318"/>
            <ac:spMk id="58" creationId="{7DBBB62F-FAE7-F6AC-061D-AC2E3DDA8DE2}"/>
          </ac:spMkLst>
        </pc:spChg>
        <pc:spChg chg="mod topLvl">
          <ac:chgData name="小野塚 亮" userId="d68dc11d-8207-4b66-b42f-cc6e3c8e2d7a" providerId="ADAL" clId="{93C8DC20-4230-43CE-8059-A39178AF280A}" dt="2023-03-16T14:57:16.528" v="4032" actId="1076"/>
          <ac:spMkLst>
            <pc:docMk/>
            <pc:sldMk cId="2763438234" sldId="1318"/>
            <ac:spMk id="59" creationId="{19176757-33D4-F39E-E102-3954212CF6AF}"/>
          </ac:spMkLst>
        </pc:spChg>
        <pc:spChg chg="mod topLvl">
          <ac:chgData name="小野塚 亮" userId="d68dc11d-8207-4b66-b42f-cc6e3c8e2d7a" providerId="ADAL" clId="{93C8DC20-4230-43CE-8059-A39178AF280A}" dt="2023-03-16T14:57:16.528" v="4032" actId="1076"/>
          <ac:spMkLst>
            <pc:docMk/>
            <pc:sldMk cId="2763438234" sldId="1318"/>
            <ac:spMk id="62" creationId="{57E1F8D4-AC60-26E0-255C-DE76B54F130D}"/>
          </ac:spMkLst>
        </pc:spChg>
        <pc:spChg chg="mod topLvl">
          <ac:chgData name="小野塚 亮" userId="d68dc11d-8207-4b66-b42f-cc6e3c8e2d7a" providerId="ADAL" clId="{93C8DC20-4230-43CE-8059-A39178AF280A}" dt="2023-03-16T14:57:16.528" v="4032" actId="1076"/>
          <ac:spMkLst>
            <pc:docMk/>
            <pc:sldMk cId="2763438234" sldId="1318"/>
            <ac:spMk id="63" creationId="{4CEE11A9-CAE4-A16F-C01E-A4C59CE49D70}"/>
          </ac:spMkLst>
        </pc:spChg>
        <pc:spChg chg="mod topLvl">
          <ac:chgData name="小野塚 亮" userId="d68dc11d-8207-4b66-b42f-cc6e3c8e2d7a" providerId="ADAL" clId="{93C8DC20-4230-43CE-8059-A39178AF280A}" dt="2023-03-16T14:57:16.528" v="4032" actId="1076"/>
          <ac:spMkLst>
            <pc:docMk/>
            <pc:sldMk cId="2763438234" sldId="1318"/>
            <ac:spMk id="77" creationId="{5A26020E-938D-2FEB-2A03-83C225E8C3F8}"/>
          </ac:spMkLst>
        </pc:spChg>
        <pc:spChg chg="mod topLvl">
          <ac:chgData name="小野塚 亮" userId="d68dc11d-8207-4b66-b42f-cc6e3c8e2d7a" providerId="ADAL" clId="{93C8DC20-4230-43CE-8059-A39178AF280A}" dt="2023-03-16T14:57:16.528" v="4032" actId="1076"/>
          <ac:spMkLst>
            <pc:docMk/>
            <pc:sldMk cId="2763438234" sldId="1318"/>
            <ac:spMk id="78" creationId="{B04C937C-B771-28EC-738D-4AEF7301781E}"/>
          </ac:spMkLst>
        </pc:spChg>
        <pc:spChg chg="mod topLvl">
          <ac:chgData name="小野塚 亮" userId="d68dc11d-8207-4b66-b42f-cc6e3c8e2d7a" providerId="ADAL" clId="{93C8DC20-4230-43CE-8059-A39178AF280A}" dt="2023-03-16T14:57:16.528" v="4032" actId="1076"/>
          <ac:spMkLst>
            <pc:docMk/>
            <pc:sldMk cId="2763438234" sldId="1318"/>
            <ac:spMk id="82" creationId="{F0588840-8D65-22E1-C125-64A4A851490A}"/>
          </ac:spMkLst>
        </pc:spChg>
        <pc:spChg chg="mod topLvl">
          <ac:chgData name="小野塚 亮" userId="d68dc11d-8207-4b66-b42f-cc6e3c8e2d7a" providerId="ADAL" clId="{93C8DC20-4230-43CE-8059-A39178AF280A}" dt="2023-03-16T14:57:16.528" v="4032" actId="1076"/>
          <ac:spMkLst>
            <pc:docMk/>
            <pc:sldMk cId="2763438234" sldId="1318"/>
            <ac:spMk id="83" creationId="{E2D03794-7975-EF00-6E3B-40E8C7C80B85}"/>
          </ac:spMkLst>
        </pc:spChg>
        <pc:spChg chg="mod">
          <ac:chgData name="小野塚 亮" userId="d68dc11d-8207-4b66-b42f-cc6e3c8e2d7a" providerId="ADAL" clId="{93C8DC20-4230-43CE-8059-A39178AF280A}" dt="2023-03-16T14:57:16.528" v="4032" actId="1076"/>
          <ac:spMkLst>
            <pc:docMk/>
            <pc:sldMk cId="2763438234" sldId="1318"/>
            <ac:spMk id="92" creationId="{4E67BF3A-EA0C-796A-3AF5-771259939B43}"/>
          </ac:spMkLst>
        </pc:spChg>
        <pc:spChg chg="mod">
          <ac:chgData name="小野塚 亮" userId="d68dc11d-8207-4b66-b42f-cc6e3c8e2d7a" providerId="ADAL" clId="{93C8DC20-4230-43CE-8059-A39178AF280A}" dt="2023-03-16T14:57:16.528" v="4032" actId="1076"/>
          <ac:spMkLst>
            <pc:docMk/>
            <pc:sldMk cId="2763438234" sldId="1318"/>
            <ac:spMk id="93" creationId="{AB964F89-FF84-34D5-4189-A0ED483791DE}"/>
          </ac:spMkLst>
        </pc:spChg>
        <pc:spChg chg="mod">
          <ac:chgData name="小野塚 亮" userId="d68dc11d-8207-4b66-b42f-cc6e3c8e2d7a" providerId="ADAL" clId="{93C8DC20-4230-43CE-8059-A39178AF280A}" dt="2023-03-16T14:57:16.528" v="4032" actId="1076"/>
          <ac:spMkLst>
            <pc:docMk/>
            <pc:sldMk cId="2763438234" sldId="1318"/>
            <ac:spMk id="95" creationId="{5E43E621-C9AE-2531-5343-5A91C6171DE6}"/>
          </ac:spMkLst>
        </pc:spChg>
        <pc:grpChg chg="del">
          <ac:chgData name="小野塚 亮" userId="d68dc11d-8207-4b66-b42f-cc6e3c8e2d7a" providerId="ADAL" clId="{93C8DC20-4230-43CE-8059-A39178AF280A}" dt="2023-03-16T12:21:04.857" v="671" actId="165"/>
          <ac:grpSpMkLst>
            <pc:docMk/>
            <pc:sldMk cId="2763438234" sldId="1318"/>
            <ac:grpSpMk id="3" creationId="{03335376-5789-76A8-8C8C-C4E24724A67E}"/>
          </ac:grpSpMkLst>
        </pc:grpChg>
        <pc:grpChg chg="del">
          <ac:chgData name="小野塚 亮" userId="d68dc11d-8207-4b66-b42f-cc6e3c8e2d7a" providerId="ADAL" clId="{93C8DC20-4230-43CE-8059-A39178AF280A}" dt="2023-03-16T12:21:04.263" v="670" actId="165"/>
          <ac:grpSpMkLst>
            <pc:docMk/>
            <pc:sldMk cId="2763438234" sldId="1318"/>
            <ac:grpSpMk id="8" creationId="{BF138DC3-26A6-A21E-9D52-05F0CB7944CA}"/>
          </ac:grpSpMkLst>
        </pc:grpChg>
        <pc:grpChg chg="del">
          <ac:chgData name="小野塚 亮" userId="d68dc11d-8207-4b66-b42f-cc6e3c8e2d7a" providerId="ADAL" clId="{93C8DC20-4230-43CE-8059-A39178AF280A}" dt="2023-03-16T12:21:03.538" v="669" actId="165"/>
          <ac:grpSpMkLst>
            <pc:docMk/>
            <pc:sldMk cId="2763438234" sldId="1318"/>
            <ac:grpSpMk id="9" creationId="{4EF4F9A0-9A5A-2B06-02D8-88FFD610CCF2}"/>
          </ac:grpSpMkLst>
        </pc:grpChg>
        <pc:grpChg chg="del">
          <ac:chgData name="小野塚 亮" userId="d68dc11d-8207-4b66-b42f-cc6e3c8e2d7a" providerId="ADAL" clId="{93C8DC20-4230-43CE-8059-A39178AF280A}" dt="2023-03-16T12:21:02.533" v="668" actId="165"/>
          <ac:grpSpMkLst>
            <pc:docMk/>
            <pc:sldMk cId="2763438234" sldId="1318"/>
            <ac:grpSpMk id="10" creationId="{88960132-2228-35E9-CB48-58DB47951239}"/>
          </ac:grpSpMkLst>
        </pc:grpChg>
        <pc:grpChg chg="del">
          <ac:chgData name="小野塚 亮" userId="d68dc11d-8207-4b66-b42f-cc6e3c8e2d7a" providerId="ADAL" clId="{93C8DC20-4230-43CE-8059-A39178AF280A}" dt="2023-03-16T12:21:05.531" v="672" actId="165"/>
          <ac:grpSpMkLst>
            <pc:docMk/>
            <pc:sldMk cId="2763438234" sldId="1318"/>
            <ac:grpSpMk id="23" creationId="{62A8A45C-BF5B-6B6B-02D2-C2ED004CEB63}"/>
          </ac:grpSpMkLst>
        </pc:grpChg>
        <pc:picChg chg="add del mod">
          <ac:chgData name="小野塚 亮" userId="d68dc11d-8207-4b66-b42f-cc6e3c8e2d7a" providerId="ADAL" clId="{93C8DC20-4230-43CE-8059-A39178AF280A}" dt="2023-03-16T14:49:21.760" v="3907"/>
          <ac:picMkLst>
            <pc:docMk/>
            <pc:sldMk cId="2763438234" sldId="1318"/>
            <ac:picMk id="3" creationId="{CA57731F-4E43-2C0E-39C4-68084D1B4AF1}"/>
          </ac:picMkLst>
        </pc:picChg>
        <pc:picChg chg="add del mod">
          <ac:chgData name="小野塚 亮" userId="d68dc11d-8207-4b66-b42f-cc6e3c8e2d7a" providerId="ADAL" clId="{93C8DC20-4230-43CE-8059-A39178AF280A}" dt="2023-03-16T14:49:26.545" v="3910"/>
          <ac:picMkLst>
            <pc:docMk/>
            <pc:sldMk cId="2763438234" sldId="1318"/>
            <ac:picMk id="8" creationId="{6944698A-E2B6-2D3D-8885-692FF561C423}"/>
          </ac:picMkLst>
        </pc:picChg>
        <pc:picChg chg="add del mod">
          <ac:chgData name="小野塚 亮" userId="d68dc11d-8207-4b66-b42f-cc6e3c8e2d7a" providerId="ADAL" clId="{93C8DC20-4230-43CE-8059-A39178AF280A}" dt="2023-03-16T14:49:31.610" v="3913"/>
          <ac:picMkLst>
            <pc:docMk/>
            <pc:sldMk cId="2763438234" sldId="1318"/>
            <ac:picMk id="9" creationId="{0ACE9581-EE11-4D86-3538-2AA76D92A1FE}"/>
          </ac:picMkLst>
        </pc:picChg>
        <pc:picChg chg="mod topLvl">
          <ac:chgData name="小野塚 亮" userId="d68dc11d-8207-4b66-b42f-cc6e3c8e2d7a" providerId="ADAL" clId="{93C8DC20-4230-43CE-8059-A39178AF280A}" dt="2023-03-16T14:57:16.528" v="4032" actId="1076"/>
          <ac:picMkLst>
            <pc:docMk/>
            <pc:sldMk cId="2763438234" sldId="1318"/>
            <ac:picMk id="42" creationId="{CA8EBD26-3C18-8C75-5A80-849871327544}"/>
          </ac:picMkLst>
        </pc:picChg>
        <pc:picChg chg="mod topLvl">
          <ac:chgData name="小野塚 亮" userId="d68dc11d-8207-4b66-b42f-cc6e3c8e2d7a" providerId="ADAL" clId="{93C8DC20-4230-43CE-8059-A39178AF280A}" dt="2023-03-16T14:57:16.528" v="4032" actId="1076"/>
          <ac:picMkLst>
            <pc:docMk/>
            <pc:sldMk cId="2763438234" sldId="1318"/>
            <ac:picMk id="84" creationId="{4E5EEE04-618D-C405-A16F-F5B3EA174394}"/>
          </ac:picMkLst>
        </pc:picChg>
        <pc:picChg chg="mod topLvl">
          <ac:chgData name="小野塚 亮" userId="d68dc11d-8207-4b66-b42f-cc6e3c8e2d7a" providerId="ADAL" clId="{93C8DC20-4230-43CE-8059-A39178AF280A}" dt="2023-03-16T14:57:16.528" v="4032" actId="1076"/>
          <ac:picMkLst>
            <pc:docMk/>
            <pc:sldMk cId="2763438234" sldId="1318"/>
            <ac:picMk id="85" creationId="{345D8445-58EF-02FD-0746-2FF5F9B551DB}"/>
          </ac:picMkLst>
        </pc:picChg>
        <pc:picChg chg="mod topLvl">
          <ac:chgData name="小野塚 亮" userId="d68dc11d-8207-4b66-b42f-cc6e3c8e2d7a" providerId="ADAL" clId="{93C8DC20-4230-43CE-8059-A39178AF280A}" dt="2023-03-16T14:57:16.528" v="4032" actId="1076"/>
          <ac:picMkLst>
            <pc:docMk/>
            <pc:sldMk cId="2763438234" sldId="1318"/>
            <ac:picMk id="87" creationId="{45C750B7-482B-2145-806E-DFD7DF9A1168}"/>
          </ac:picMkLst>
        </pc:picChg>
        <pc:picChg chg="mod topLvl">
          <ac:chgData name="小野塚 亮" userId="d68dc11d-8207-4b66-b42f-cc6e3c8e2d7a" providerId="ADAL" clId="{93C8DC20-4230-43CE-8059-A39178AF280A}" dt="2023-03-16T14:57:16.528" v="4032" actId="1076"/>
          <ac:picMkLst>
            <pc:docMk/>
            <pc:sldMk cId="2763438234" sldId="1318"/>
            <ac:picMk id="88" creationId="{6AC67D89-2D01-114B-5DE7-5AC3EE617C88}"/>
          </ac:picMkLst>
        </pc:picChg>
        <pc:cxnChg chg="mod">
          <ac:chgData name="小野塚 亮" userId="d68dc11d-8207-4b66-b42f-cc6e3c8e2d7a" providerId="ADAL" clId="{93C8DC20-4230-43CE-8059-A39178AF280A}" dt="2023-03-16T14:57:16.528" v="4032" actId="1076"/>
          <ac:cxnSpMkLst>
            <pc:docMk/>
            <pc:sldMk cId="2763438234" sldId="1318"/>
            <ac:cxnSpMk id="24" creationId="{116FFDF4-0E36-BF7E-AA09-7CAB4108E6FD}"/>
          </ac:cxnSpMkLst>
        </pc:cxnChg>
        <pc:cxnChg chg="mod">
          <ac:chgData name="小野塚 亮" userId="d68dc11d-8207-4b66-b42f-cc6e3c8e2d7a" providerId="ADAL" clId="{93C8DC20-4230-43CE-8059-A39178AF280A}" dt="2023-03-16T14:48:08.377" v="3825" actId="1076"/>
          <ac:cxnSpMkLst>
            <pc:docMk/>
            <pc:sldMk cId="2763438234" sldId="1318"/>
            <ac:cxnSpMk id="28" creationId="{D02A9528-964B-F149-5359-B2CE2B5B1A31}"/>
          </ac:cxnSpMkLst>
        </pc:cxnChg>
        <pc:cxnChg chg="mod">
          <ac:chgData name="小野塚 亮" userId="d68dc11d-8207-4b66-b42f-cc6e3c8e2d7a" providerId="ADAL" clId="{93C8DC20-4230-43CE-8059-A39178AF280A}" dt="2023-03-16T14:48:08.377" v="3825" actId="1076"/>
          <ac:cxnSpMkLst>
            <pc:docMk/>
            <pc:sldMk cId="2763438234" sldId="1318"/>
            <ac:cxnSpMk id="33" creationId="{FE1AB907-7756-D71C-8FFE-0454545C8FC9}"/>
          </ac:cxnSpMkLst>
        </pc:cxnChg>
        <pc:cxnChg chg="mod">
          <ac:chgData name="小野塚 亮" userId="d68dc11d-8207-4b66-b42f-cc6e3c8e2d7a" providerId="ADAL" clId="{93C8DC20-4230-43CE-8059-A39178AF280A}" dt="2023-03-16T14:57:16.528" v="4032" actId="1076"/>
          <ac:cxnSpMkLst>
            <pc:docMk/>
            <pc:sldMk cId="2763438234" sldId="1318"/>
            <ac:cxnSpMk id="34" creationId="{4815DD52-E39D-B295-F034-2DDBC50131FD}"/>
          </ac:cxnSpMkLst>
        </pc:cxnChg>
        <pc:cxnChg chg="mod">
          <ac:chgData name="小野塚 亮" userId="d68dc11d-8207-4b66-b42f-cc6e3c8e2d7a" providerId="ADAL" clId="{93C8DC20-4230-43CE-8059-A39178AF280A}" dt="2023-03-16T14:48:08.377" v="3825" actId="1076"/>
          <ac:cxnSpMkLst>
            <pc:docMk/>
            <pc:sldMk cId="2763438234" sldId="1318"/>
            <ac:cxnSpMk id="35" creationId="{55DBC490-D967-B386-EE9C-85B404A747E0}"/>
          </ac:cxnSpMkLst>
        </pc:cxnChg>
        <pc:cxnChg chg="mod">
          <ac:chgData name="小野塚 亮" userId="d68dc11d-8207-4b66-b42f-cc6e3c8e2d7a" providerId="ADAL" clId="{93C8DC20-4230-43CE-8059-A39178AF280A}" dt="2023-03-16T14:48:08.377" v="3825" actId="1076"/>
          <ac:cxnSpMkLst>
            <pc:docMk/>
            <pc:sldMk cId="2763438234" sldId="1318"/>
            <ac:cxnSpMk id="39" creationId="{15D4DF31-8F0F-DFE3-60C3-C3BD9AA376FE}"/>
          </ac:cxnSpMkLst>
        </pc:cxnChg>
        <pc:cxnChg chg="mod">
          <ac:chgData name="小野塚 亮" userId="d68dc11d-8207-4b66-b42f-cc6e3c8e2d7a" providerId="ADAL" clId="{93C8DC20-4230-43CE-8059-A39178AF280A}" dt="2023-03-16T14:48:08.377" v="3825" actId="1076"/>
          <ac:cxnSpMkLst>
            <pc:docMk/>
            <pc:sldMk cId="2763438234" sldId="1318"/>
            <ac:cxnSpMk id="40" creationId="{2525E794-4539-AE45-5E60-AE2687C45005}"/>
          </ac:cxnSpMkLst>
        </pc:cxnChg>
        <pc:cxnChg chg="mod">
          <ac:chgData name="小野塚 亮" userId="d68dc11d-8207-4b66-b42f-cc6e3c8e2d7a" providerId="ADAL" clId="{93C8DC20-4230-43CE-8059-A39178AF280A}" dt="2023-03-16T14:48:08.377" v="3825" actId="1076"/>
          <ac:cxnSpMkLst>
            <pc:docMk/>
            <pc:sldMk cId="2763438234" sldId="1318"/>
            <ac:cxnSpMk id="43" creationId="{106558DA-74BF-3385-02A6-688677E8FD49}"/>
          </ac:cxnSpMkLst>
        </pc:cxnChg>
        <pc:cxnChg chg="mod">
          <ac:chgData name="小野塚 亮" userId="d68dc11d-8207-4b66-b42f-cc6e3c8e2d7a" providerId="ADAL" clId="{93C8DC20-4230-43CE-8059-A39178AF280A}" dt="2023-03-16T14:48:08.377" v="3825" actId="1076"/>
          <ac:cxnSpMkLst>
            <pc:docMk/>
            <pc:sldMk cId="2763438234" sldId="1318"/>
            <ac:cxnSpMk id="44" creationId="{2630FB87-F419-39DA-42C0-0AA4E71CC313}"/>
          </ac:cxnSpMkLst>
        </pc:cxnChg>
        <pc:cxnChg chg="mod">
          <ac:chgData name="小野塚 亮" userId="d68dc11d-8207-4b66-b42f-cc6e3c8e2d7a" providerId="ADAL" clId="{93C8DC20-4230-43CE-8059-A39178AF280A}" dt="2023-03-16T14:48:08.377" v="3825" actId="1076"/>
          <ac:cxnSpMkLst>
            <pc:docMk/>
            <pc:sldMk cId="2763438234" sldId="1318"/>
            <ac:cxnSpMk id="45" creationId="{B17B395D-1BEA-F5BB-1717-27F1A3971D4B}"/>
          </ac:cxnSpMkLst>
        </pc:cxnChg>
        <pc:cxnChg chg="mod">
          <ac:chgData name="小野塚 亮" userId="d68dc11d-8207-4b66-b42f-cc6e3c8e2d7a" providerId="ADAL" clId="{93C8DC20-4230-43CE-8059-A39178AF280A}" dt="2023-03-16T14:48:08.377" v="3825" actId="1076"/>
          <ac:cxnSpMkLst>
            <pc:docMk/>
            <pc:sldMk cId="2763438234" sldId="1318"/>
            <ac:cxnSpMk id="75" creationId="{4CE9C696-A8B2-41B7-C114-1C890F688799}"/>
          </ac:cxnSpMkLst>
        </pc:cxnChg>
      </pc:sldChg>
      <pc:sldChg chg="addSp delSp modSp mod">
        <pc:chgData name="小野塚 亮" userId="d68dc11d-8207-4b66-b42f-cc6e3c8e2d7a" providerId="ADAL" clId="{93C8DC20-4230-43CE-8059-A39178AF280A}" dt="2023-03-16T18:35:30.028" v="7687" actId="20577"/>
        <pc:sldMkLst>
          <pc:docMk/>
          <pc:sldMk cId="2749240602" sldId="1320"/>
        </pc:sldMkLst>
        <pc:spChg chg="del">
          <ac:chgData name="小野塚 亮" userId="d68dc11d-8207-4b66-b42f-cc6e3c8e2d7a" providerId="ADAL" clId="{93C8DC20-4230-43CE-8059-A39178AF280A}" dt="2023-03-16T14:54:31.324" v="3999" actId="478"/>
          <ac:spMkLst>
            <pc:docMk/>
            <pc:sldMk cId="2749240602" sldId="1320"/>
            <ac:spMk id="2" creationId="{52D7AAF0-8F4F-7EA6-8F67-4D405560C840}"/>
          </ac:spMkLst>
        </pc:spChg>
        <pc:spChg chg="mod">
          <ac:chgData name="小野塚 亮" userId="d68dc11d-8207-4b66-b42f-cc6e3c8e2d7a" providerId="ADAL" clId="{93C8DC20-4230-43CE-8059-A39178AF280A}" dt="2023-03-16T14:55:34.664" v="4011" actId="207"/>
          <ac:spMkLst>
            <pc:docMk/>
            <pc:sldMk cId="2749240602" sldId="1320"/>
            <ac:spMk id="6" creationId="{EDFE2B4B-5755-047F-CEDB-AA1C1A35F384}"/>
          </ac:spMkLst>
        </pc:spChg>
        <pc:spChg chg="add mod">
          <ac:chgData name="小野塚 亮" userId="d68dc11d-8207-4b66-b42f-cc6e3c8e2d7a" providerId="ADAL" clId="{93C8DC20-4230-43CE-8059-A39178AF280A}" dt="2023-03-16T14:54:31.569" v="4000"/>
          <ac:spMkLst>
            <pc:docMk/>
            <pc:sldMk cId="2749240602" sldId="1320"/>
            <ac:spMk id="7" creationId="{72C10003-C463-C1E3-3819-0E75DC1B6EFF}"/>
          </ac:spMkLst>
        </pc:spChg>
        <pc:spChg chg="add del mod">
          <ac:chgData name="小野塚 亮" userId="d68dc11d-8207-4b66-b42f-cc6e3c8e2d7a" providerId="ADAL" clId="{93C8DC20-4230-43CE-8059-A39178AF280A}" dt="2023-03-16T15:52:40.489" v="5226" actId="478"/>
          <ac:spMkLst>
            <pc:docMk/>
            <pc:sldMk cId="2749240602" sldId="1320"/>
            <ac:spMk id="8" creationId="{27C9BCCE-2F01-460F-59F1-BAFE8406C8E9}"/>
          </ac:spMkLst>
        </pc:spChg>
        <pc:spChg chg="add mod">
          <ac:chgData name="小野塚 亮" userId="d68dc11d-8207-4b66-b42f-cc6e3c8e2d7a" providerId="ADAL" clId="{93C8DC20-4230-43CE-8059-A39178AF280A}" dt="2023-03-16T15:59:48.463" v="5728" actId="20577"/>
          <ac:spMkLst>
            <pc:docMk/>
            <pc:sldMk cId="2749240602" sldId="1320"/>
            <ac:spMk id="9" creationId="{2E1D585C-EC4A-D89E-E4BC-2EAA585EC3C4}"/>
          </ac:spMkLst>
        </pc:spChg>
        <pc:spChg chg="add del mod">
          <ac:chgData name="小野塚 亮" userId="d68dc11d-8207-4b66-b42f-cc6e3c8e2d7a" providerId="ADAL" clId="{93C8DC20-4230-43CE-8059-A39178AF280A}" dt="2023-03-16T15:52:56.541" v="5240"/>
          <ac:spMkLst>
            <pc:docMk/>
            <pc:sldMk cId="2749240602" sldId="1320"/>
            <ac:spMk id="10" creationId="{B351CF57-B2A0-4EB3-A031-6E3DBD6D2164}"/>
          </ac:spMkLst>
        </pc:spChg>
        <pc:spChg chg="del">
          <ac:chgData name="小野塚 亮" userId="d68dc11d-8207-4b66-b42f-cc6e3c8e2d7a" providerId="ADAL" clId="{93C8DC20-4230-43CE-8059-A39178AF280A}" dt="2023-03-16T14:55:26.086" v="4009" actId="478"/>
          <ac:spMkLst>
            <pc:docMk/>
            <pc:sldMk cId="2749240602" sldId="1320"/>
            <ac:spMk id="17" creationId="{18DE4CA4-1F83-2F2F-8596-18854B5D10E6}"/>
          </ac:spMkLst>
        </pc:spChg>
        <pc:spChg chg="del">
          <ac:chgData name="小野塚 亮" userId="d68dc11d-8207-4b66-b42f-cc6e3c8e2d7a" providerId="ADAL" clId="{93C8DC20-4230-43CE-8059-A39178AF280A}" dt="2023-03-16T14:55:26.086" v="4009" actId="478"/>
          <ac:spMkLst>
            <pc:docMk/>
            <pc:sldMk cId="2749240602" sldId="1320"/>
            <ac:spMk id="19" creationId="{043C509D-ACC1-0DC8-0060-AF9DDF88A36D}"/>
          </ac:spMkLst>
        </pc:spChg>
        <pc:spChg chg="del">
          <ac:chgData name="小野塚 亮" userId="d68dc11d-8207-4b66-b42f-cc6e3c8e2d7a" providerId="ADAL" clId="{93C8DC20-4230-43CE-8059-A39178AF280A}" dt="2023-03-16T14:55:26.086" v="4009" actId="478"/>
          <ac:spMkLst>
            <pc:docMk/>
            <pc:sldMk cId="2749240602" sldId="1320"/>
            <ac:spMk id="20" creationId="{7B725073-1109-2917-0C63-016F60F79C66}"/>
          </ac:spMkLst>
        </pc:spChg>
        <pc:spChg chg="add del mod">
          <ac:chgData name="小野塚 亮" userId="d68dc11d-8207-4b66-b42f-cc6e3c8e2d7a" providerId="ADAL" clId="{93C8DC20-4230-43CE-8059-A39178AF280A}" dt="2023-03-16T16:00:40.480" v="5730"/>
          <ac:spMkLst>
            <pc:docMk/>
            <pc:sldMk cId="2749240602" sldId="1320"/>
            <ac:spMk id="24" creationId="{37943509-AF46-A8A6-B5B0-DF0E1205C7B3}"/>
          </ac:spMkLst>
        </pc:spChg>
        <pc:spChg chg="del">
          <ac:chgData name="小野塚 亮" userId="d68dc11d-8207-4b66-b42f-cc6e3c8e2d7a" providerId="ADAL" clId="{93C8DC20-4230-43CE-8059-A39178AF280A}" dt="2023-03-16T14:55:26.086" v="4009" actId="478"/>
          <ac:spMkLst>
            <pc:docMk/>
            <pc:sldMk cId="2749240602" sldId="1320"/>
            <ac:spMk id="52" creationId="{1BEAD78E-1CBD-3B7E-04DF-AB4A8641E491}"/>
          </ac:spMkLst>
        </pc:spChg>
        <pc:spChg chg="del">
          <ac:chgData name="小野塚 亮" userId="d68dc11d-8207-4b66-b42f-cc6e3c8e2d7a" providerId="ADAL" clId="{93C8DC20-4230-43CE-8059-A39178AF280A}" dt="2023-03-16T14:55:26.086" v="4009" actId="478"/>
          <ac:spMkLst>
            <pc:docMk/>
            <pc:sldMk cId="2749240602" sldId="1320"/>
            <ac:spMk id="55" creationId="{683D3441-73E7-6CEF-9335-DD145F89521D}"/>
          </ac:spMkLst>
        </pc:spChg>
        <pc:spChg chg="del">
          <ac:chgData name="小野塚 亮" userId="d68dc11d-8207-4b66-b42f-cc6e3c8e2d7a" providerId="ADAL" clId="{93C8DC20-4230-43CE-8059-A39178AF280A}" dt="2023-03-16T14:55:26.086" v="4009" actId="478"/>
          <ac:spMkLst>
            <pc:docMk/>
            <pc:sldMk cId="2749240602" sldId="1320"/>
            <ac:spMk id="56" creationId="{E3952265-5175-1C7B-6A57-E80EDF55D09A}"/>
          </ac:spMkLst>
        </pc:spChg>
        <pc:spChg chg="del">
          <ac:chgData name="小野塚 亮" userId="d68dc11d-8207-4b66-b42f-cc6e3c8e2d7a" providerId="ADAL" clId="{93C8DC20-4230-43CE-8059-A39178AF280A}" dt="2023-03-16T14:55:26.086" v="4009" actId="478"/>
          <ac:spMkLst>
            <pc:docMk/>
            <pc:sldMk cId="2749240602" sldId="1320"/>
            <ac:spMk id="57" creationId="{2946750C-AB29-DFFD-C12C-7ED926145E33}"/>
          </ac:spMkLst>
        </pc:spChg>
        <pc:spChg chg="del">
          <ac:chgData name="小野塚 亮" userId="d68dc11d-8207-4b66-b42f-cc6e3c8e2d7a" providerId="ADAL" clId="{93C8DC20-4230-43CE-8059-A39178AF280A}" dt="2023-03-16T14:55:26.086" v="4009" actId="478"/>
          <ac:spMkLst>
            <pc:docMk/>
            <pc:sldMk cId="2749240602" sldId="1320"/>
            <ac:spMk id="58" creationId="{AF1F5AFA-DB11-BA55-8C6B-69B342A84DBD}"/>
          </ac:spMkLst>
        </pc:spChg>
        <pc:spChg chg="del">
          <ac:chgData name="小野塚 亮" userId="d68dc11d-8207-4b66-b42f-cc6e3c8e2d7a" providerId="ADAL" clId="{93C8DC20-4230-43CE-8059-A39178AF280A}" dt="2023-03-16T14:55:26.086" v="4009" actId="478"/>
          <ac:spMkLst>
            <pc:docMk/>
            <pc:sldMk cId="2749240602" sldId="1320"/>
            <ac:spMk id="59" creationId="{A310BEC5-D7A2-892E-2447-90AE903AD5B3}"/>
          </ac:spMkLst>
        </pc:spChg>
        <pc:spChg chg="add del mod">
          <ac:chgData name="小野塚 亮" userId="d68dc11d-8207-4b66-b42f-cc6e3c8e2d7a" providerId="ADAL" clId="{93C8DC20-4230-43CE-8059-A39178AF280A}" dt="2023-03-16T16:16:14.828" v="5851" actId="478"/>
          <ac:spMkLst>
            <pc:docMk/>
            <pc:sldMk cId="2749240602" sldId="1320"/>
            <ac:spMk id="60" creationId="{A1B29FB5-B5A2-6C92-4140-091C80A886DF}"/>
          </ac:spMkLst>
        </pc:spChg>
        <pc:spChg chg="add del">
          <ac:chgData name="小野塚 亮" userId="d68dc11d-8207-4b66-b42f-cc6e3c8e2d7a" providerId="ADAL" clId="{93C8DC20-4230-43CE-8059-A39178AF280A}" dt="2023-03-16T16:20:23.349" v="5924" actId="11529"/>
          <ac:spMkLst>
            <pc:docMk/>
            <pc:sldMk cId="2749240602" sldId="1320"/>
            <ac:spMk id="62" creationId="{39A45084-06DA-C619-13C3-F9F96E311658}"/>
          </ac:spMkLst>
        </pc:spChg>
        <pc:spChg chg="add del mod ord topLvl">
          <ac:chgData name="小野塚 亮" userId="d68dc11d-8207-4b66-b42f-cc6e3c8e2d7a" providerId="ADAL" clId="{93C8DC20-4230-43CE-8059-A39178AF280A}" dt="2023-03-16T17:11:12.751" v="6617" actId="14100"/>
          <ac:spMkLst>
            <pc:docMk/>
            <pc:sldMk cId="2749240602" sldId="1320"/>
            <ac:spMk id="82" creationId="{154ADAE5-F197-8391-B58F-21F57C1321DE}"/>
          </ac:spMkLst>
        </pc:spChg>
        <pc:spChg chg="add mod">
          <ac:chgData name="小野塚 亮" userId="d68dc11d-8207-4b66-b42f-cc6e3c8e2d7a" providerId="ADAL" clId="{93C8DC20-4230-43CE-8059-A39178AF280A}" dt="2023-03-16T16:40:19.279" v="6211" actId="21"/>
          <ac:spMkLst>
            <pc:docMk/>
            <pc:sldMk cId="2749240602" sldId="1320"/>
            <ac:spMk id="88" creationId="{FC8813B1-9100-E21D-CAC7-A6B524B6B21C}"/>
          </ac:spMkLst>
        </pc:spChg>
        <pc:spChg chg="add del mod ord">
          <ac:chgData name="小野塚 亮" userId="d68dc11d-8207-4b66-b42f-cc6e3c8e2d7a" providerId="ADAL" clId="{93C8DC20-4230-43CE-8059-A39178AF280A}" dt="2023-03-16T16:42:42.022" v="6239" actId="478"/>
          <ac:spMkLst>
            <pc:docMk/>
            <pc:sldMk cId="2749240602" sldId="1320"/>
            <ac:spMk id="89" creationId="{425770D4-604E-EA25-8812-1CDAD1B4C279}"/>
          </ac:spMkLst>
        </pc:spChg>
        <pc:spChg chg="add del mod ord">
          <ac:chgData name="小野塚 亮" userId="d68dc11d-8207-4b66-b42f-cc6e3c8e2d7a" providerId="ADAL" clId="{93C8DC20-4230-43CE-8059-A39178AF280A}" dt="2023-03-16T16:40:12.691" v="6209" actId="478"/>
          <ac:spMkLst>
            <pc:docMk/>
            <pc:sldMk cId="2749240602" sldId="1320"/>
            <ac:spMk id="92" creationId="{4B744BF4-3E12-1716-FFC3-1F91A960B0EE}"/>
          </ac:spMkLst>
        </pc:spChg>
        <pc:spChg chg="add del mod ord">
          <ac:chgData name="小野塚 亮" userId="d68dc11d-8207-4b66-b42f-cc6e3c8e2d7a" providerId="ADAL" clId="{93C8DC20-4230-43CE-8059-A39178AF280A}" dt="2023-03-16T16:43:11.747" v="6244" actId="478"/>
          <ac:spMkLst>
            <pc:docMk/>
            <pc:sldMk cId="2749240602" sldId="1320"/>
            <ac:spMk id="93" creationId="{2FCC4BAB-CB36-38C8-8642-6C385CBD3A71}"/>
          </ac:spMkLst>
        </pc:spChg>
        <pc:spChg chg="add mod ord">
          <ac:chgData name="小野塚 亮" userId="d68dc11d-8207-4b66-b42f-cc6e3c8e2d7a" providerId="ADAL" clId="{93C8DC20-4230-43CE-8059-A39178AF280A}" dt="2023-03-16T17:23:33.918" v="7154" actId="14100"/>
          <ac:spMkLst>
            <pc:docMk/>
            <pc:sldMk cId="2749240602" sldId="1320"/>
            <ac:spMk id="96" creationId="{C79B26EA-099B-F995-DE3E-C57ECD51BBCF}"/>
          </ac:spMkLst>
        </pc:spChg>
        <pc:spChg chg="add mod">
          <ac:chgData name="小野塚 亮" userId="d68dc11d-8207-4b66-b42f-cc6e3c8e2d7a" providerId="ADAL" clId="{93C8DC20-4230-43CE-8059-A39178AF280A}" dt="2023-03-16T16:52:17.376" v="6284" actId="571"/>
          <ac:spMkLst>
            <pc:docMk/>
            <pc:sldMk cId="2749240602" sldId="1320"/>
            <ac:spMk id="104" creationId="{15CB071F-8674-8E07-4540-3EDEAB5509AB}"/>
          </ac:spMkLst>
        </pc:spChg>
        <pc:spChg chg="add mod">
          <ac:chgData name="小野塚 亮" userId="d68dc11d-8207-4b66-b42f-cc6e3c8e2d7a" providerId="ADAL" clId="{93C8DC20-4230-43CE-8059-A39178AF280A}" dt="2023-03-16T16:52:20.077" v="6286" actId="571"/>
          <ac:spMkLst>
            <pc:docMk/>
            <pc:sldMk cId="2749240602" sldId="1320"/>
            <ac:spMk id="108" creationId="{CF730AA8-DB4E-028E-E11B-5E43E61D7F33}"/>
          </ac:spMkLst>
        </pc:spChg>
        <pc:spChg chg="add mod">
          <ac:chgData name="小野塚 亮" userId="d68dc11d-8207-4b66-b42f-cc6e3c8e2d7a" providerId="ADAL" clId="{93C8DC20-4230-43CE-8059-A39178AF280A}" dt="2023-03-16T17:07:01.548" v="6569" actId="1076"/>
          <ac:spMkLst>
            <pc:docMk/>
            <pc:sldMk cId="2749240602" sldId="1320"/>
            <ac:spMk id="125" creationId="{2FEC3CEA-0BC6-80C5-3373-AC82A133EB3C}"/>
          </ac:spMkLst>
        </pc:spChg>
        <pc:spChg chg="add mod">
          <ac:chgData name="小野塚 亮" userId="d68dc11d-8207-4b66-b42f-cc6e3c8e2d7a" providerId="ADAL" clId="{93C8DC20-4230-43CE-8059-A39178AF280A}" dt="2023-03-16T17:22:18.637" v="7149" actId="14100"/>
          <ac:spMkLst>
            <pc:docMk/>
            <pc:sldMk cId="2749240602" sldId="1320"/>
            <ac:spMk id="128" creationId="{42673C16-9C0D-B0A2-EDDA-A982B032C6E8}"/>
          </ac:spMkLst>
        </pc:spChg>
        <pc:spChg chg="add mod">
          <ac:chgData name="小野塚 亮" userId="d68dc11d-8207-4b66-b42f-cc6e3c8e2d7a" providerId="ADAL" clId="{93C8DC20-4230-43CE-8059-A39178AF280A}" dt="2023-03-16T17:00:48.176" v="6443" actId="571"/>
          <ac:spMkLst>
            <pc:docMk/>
            <pc:sldMk cId="2749240602" sldId="1320"/>
            <ac:spMk id="131" creationId="{48AC7581-CC81-5C51-2B41-31ED6120DFC3}"/>
          </ac:spMkLst>
        </pc:spChg>
        <pc:spChg chg="mod">
          <ac:chgData name="小野塚 亮" userId="d68dc11d-8207-4b66-b42f-cc6e3c8e2d7a" providerId="ADAL" clId="{93C8DC20-4230-43CE-8059-A39178AF280A}" dt="2023-03-16T17:05:19.278" v="6505" actId="571"/>
          <ac:spMkLst>
            <pc:docMk/>
            <pc:sldMk cId="2749240602" sldId="1320"/>
            <ac:spMk id="139" creationId="{B6BAAA88-3670-2D26-F832-4153416CC8D8}"/>
          </ac:spMkLst>
        </pc:spChg>
        <pc:spChg chg="add mod ord">
          <ac:chgData name="小野塚 亮" userId="d68dc11d-8207-4b66-b42f-cc6e3c8e2d7a" providerId="ADAL" clId="{93C8DC20-4230-43CE-8059-A39178AF280A}" dt="2023-03-16T18:35:28.535" v="7686" actId="14100"/>
          <ac:spMkLst>
            <pc:docMk/>
            <pc:sldMk cId="2749240602" sldId="1320"/>
            <ac:spMk id="143" creationId="{6670ED5F-7F0B-40BD-9ED4-CCCA552C5DBD}"/>
          </ac:spMkLst>
        </pc:spChg>
        <pc:spChg chg="add mod">
          <ac:chgData name="小野塚 亮" userId="d68dc11d-8207-4b66-b42f-cc6e3c8e2d7a" providerId="ADAL" clId="{93C8DC20-4230-43CE-8059-A39178AF280A}" dt="2023-03-16T17:13:59.243" v="6750" actId="20577"/>
          <ac:spMkLst>
            <pc:docMk/>
            <pc:sldMk cId="2749240602" sldId="1320"/>
            <ac:spMk id="148" creationId="{C88E1ED4-D716-3584-CC9A-ED17D9412ABC}"/>
          </ac:spMkLst>
        </pc:spChg>
        <pc:spChg chg="add mod">
          <ac:chgData name="小野塚 亮" userId="d68dc11d-8207-4b66-b42f-cc6e3c8e2d7a" providerId="ADAL" clId="{93C8DC20-4230-43CE-8059-A39178AF280A}" dt="2023-03-16T17:11:24.090" v="6620" actId="571"/>
          <ac:spMkLst>
            <pc:docMk/>
            <pc:sldMk cId="2749240602" sldId="1320"/>
            <ac:spMk id="154" creationId="{7D9FF226-9231-D823-0566-4396899A8D3B}"/>
          </ac:spMkLst>
        </pc:spChg>
        <pc:spChg chg="add mod">
          <ac:chgData name="小野塚 亮" userId="d68dc11d-8207-4b66-b42f-cc6e3c8e2d7a" providerId="ADAL" clId="{93C8DC20-4230-43CE-8059-A39178AF280A}" dt="2023-03-16T17:11:55.192" v="6630" actId="571"/>
          <ac:spMkLst>
            <pc:docMk/>
            <pc:sldMk cId="2749240602" sldId="1320"/>
            <ac:spMk id="158" creationId="{E06CE59C-261B-29A2-35F6-F302FB04A91D}"/>
          </ac:spMkLst>
        </pc:spChg>
        <pc:spChg chg="add mod">
          <ac:chgData name="小野塚 亮" userId="d68dc11d-8207-4b66-b42f-cc6e3c8e2d7a" providerId="ADAL" clId="{93C8DC20-4230-43CE-8059-A39178AF280A}" dt="2023-03-16T17:13:11.075" v="6686" actId="571"/>
          <ac:spMkLst>
            <pc:docMk/>
            <pc:sldMk cId="2749240602" sldId="1320"/>
            <ac:spMk id="165" creationId="{DF507B02-4836-C695-97D8-6A5F64BFCDAB}"/>
          </ac:spMkLst>
        </pc:spChg>
        <pc:spChg chg="add mod">
          <ac:chgData name="小野塚 亮" userId="d68dc11d-8207-4b66-b42f-cc6e3c8e2d7a" providerId="ADAL" clId="{93C8DC20-4230-43CE-8059-A39178AF280A}" dt="2023-03-16T17:14:54.567" v="6817" actId="20577"/>
          <ac:spMkLst>
            <pc:docMk/>
            <pc:sldMk cId="2749240602" sldId="1320"/>
            <ac:spMk id="166" creationId="{41C6350D-EDC4-B5F2-4167-CC38F30CDC85}"/>
          </ac:spMkLst>
        </pc:spChg>
        <pc:spChg chg="add mod">
          <ac:chgData name="小野塚 亮" userId="d68dc11d-8207-4b66-b42f-cc6e3c8e2d7a" providerId="ADAL" clId="{93C8DC20-4230-43CE-8059-A39178AF280A}" dt="2023-03-16T17:15:34.212" v="6828" actId="571"/>
          <ac:spMkLst>
            <pc:docMk/>
            <pc:sldMk cId="2749240602" sldId="1320"/>
            <ac:spMk id="171" creationId="{4039E274-2E90-14D6-F097-91F3793E7737}"/>
          </ac:spMkLst>
        </pc:spChg>
        <pc:spChg chg="add mod">
          <ac:chgData name="小野塚 亮" userId="d68dc11d-8207-4b66-b42f-cc6e3c8e2d7a" providerId="ADAL" clId="{93C8DC20-4230-43CE-8059-A39178AF280A}" dt="2023-03-16T18:35:30.028" v="7687" actId="20577"/>
          <ac:spMkLst>
            <pc:docMk/>
            <pc:sldMk cId="2749240602" sldId="1320"/>
            <ac:spMk id="176" creationId="{608CA0B7-EFEF-7427-1751-C2C385DD4C0F}"/>
          </ac:spMkLst>
        </pc:spChg>
        <pc:spChg chg="add mod">
          <ac:chgData name="小野塚 亮" userId="d68dc11d-8207-4b66-b42f-cc6e3c8e2d7a" providerId="ADAL" clId="{93C8DC20-4230-43CE-8059-A39178AF280A}" dt="2023-03-16T17:18:20.663" v="7004" actId="1076"/>
          <ac:spMkLst>
            <pc:docMk/>
            <pc:sldMk cId="2749240602" sldId="1320"/>
            <ac:spMk id="177" creationId="{920CF439-6D24-BE0F-97A6-9572221A8219}"/>
          </ac:spMkLst>
        </pc:spChg>
        <pc:spChg chg="add mod">
          <ac:chgData name="小野塚 亮" userId="d68dc11d-8207-4b66-b42f-cc6e3c8e2d7a" providerId="ADAL" clId="{93C8DC20-4230-43CE-8059-A39178AF280A}" dt="2023-03-16T17:18:32.982" v="7015" actId="20577"/>
          <ac:spMkLst>
            <pc:docMk/>
            <pc:sldMk cId="2749240602" sldId="1320"/>
            <ac:spMk id="178" creationId="{CE69F199-1032-D024-36CB-4D7DEDA129B5}"/>
          </ac:spMkLst>
        </pc:spChg>
        <pc:spChg chg="add mod">
          <ac:chgData name="小野塚 亮" userId="d68dc11d-8207-4b66-b42f-cc6e3c8e2d7a" providerId="ADAL" clId="{93C8DC20-4230-43CE-8059-A39178AF280A}" dt="2023-03-16T17:20:38.191" v="7137" actId="1076"/>
          <ac:spMkLst>
            <pc:docMk/>
            <pc:sldMk cId="2749240602" sldId="1320"/>
            <ac:spMk id="180" creationId="{BF4CA393-140F-7AAB-AB1B-C65434CB21B2}"/>
          </ac:spMkLst>
        </pc:spChg>
        <pc:spChg chg="add mod">
          <ac:chgData name="小野塚 亮" userId="d68dc11d-8207-4b66-b42f-cc6e3c8e2d7a" providerId="ADAL" clId="{93C8DC20-4230-43CE-8059-A39178AF280A}" dt="2023-03-16T17:19:15.059" v="7073" actId="14100"/>
          <ac:spMkLst>
            <pc:docMk/>
            <pc:sldMk cId="2749240602" sldId="1320"/>
            <ac:spMk id="181" creationId="{F0D4A6A2-0F31-8723-4653-6EAAB770DE4B}"/>
          </ac:spMkLst>
        </pc:spChg>
        <pc:spChg chg="add mod">
          <ac:chgData name="小野塚 亮" userId="d68dc11d-8207-4b66-b42f-cc6e3c8e2d7a" providerId="ADAL" clId="{93C8DC20-4230-43CE-8059-A39178AF280A}" dt="2023-03-16T17:19:29.977" v="7082" actId="14100"/>
          <ac:spMkLst>
            <pc:docMk/>
            <pc:sldMk cId="2749240602" sldId="1320"/>
            <ac:spMk id="182" creationId="{3CCFA5EB-1D84-B0F3-5D00-F0F6CC63BCE6}"/>
          </ac:spMkLst>
        </pc:spChg>
        <pc:spChg chg="add mod">
          <ac:chgData name="小野塚 亮" userId="d68dc11d-8207-4b66-b42f-cc6e3c8e2d7a" providerId="ADAL" clId="{93C8DC20-4230-43CE-8059-A39178AF280A}" dt="2023-03-16T17:19:34.241" v="7084" actId="571"/>
          <ac:spMkLst>
            <pc:docMk/>
            <pc:sldMk cId="2749240602" sldId="1320"/>
            <ac:spMk id="183" creationId="{C0327129-3A59-0F73-FE77-934521B720EC}"/>
          </ac:spMkLst>
        </pc:spChg>
        <pc:spChg chg="add mod">
          <ac:chgData name="小野塚 亮" userId="d68dc11d-8207-4b66-b42f-cc6e3c8e2d7a" providerId="ADAL" clId="{93C8DC20-4230-43CE-8059-A39178AF280A}" dt="2023-03-16T17:19:34.241" v="7084" actId="571"/>
          <ac:spMkLst>
            <pc:docMk/>
            <pc:sldMk cId="2749240602" sldId="1320"/>
            <ac:spMk id="184" creationId="{70BA021F-E862-49C2-556D-444401B9F1E5}"/>
          </ac:spMkLst>
        </pc:spChg>
        <pc:spChg chg="add mod">
          <ac:chgData name="小野塚 亮" userId="d68dc11d-8207-4b66-b42f-cc6e3c8e2d7a" providerId="ADAL" clId="{93C8DC20-4230-43CE-8059-A39178AF280A}" dt="2023-03-16T17:20:44.447" v="7138" actId="1076"/>
          <ac:spMkLst>
            <pc:docMk/>
            <pc:sldMk cId="2749240602" sldId="1320"/>
            <ac:spMk id="185" creationId="{EE1C0F75-871B-E436-0822-B5146AB3A425}"/>
          </ac:spMkLst>
        </pc:spChg>
        <pc:spChg chg="add mod">
          <ac:chgData name="小野塚 亮" userId="d68dc11d-8207-4b66-b42f-cc6e3c8e2d7a" providerId="ADAL" clId="{93C8DC20-4230-43CE-8059-A39178AF280A}" dt="2023-03-16T17:19:43.640" v="7093" actId="571"/>
          <ac:spMkLst>
            <pc:docMk/>
            <pc:sldMk cId="2749240602" sldId="1320"/>
            <ac:spMk id="186" creationId="{9E50E89D-CEF4-7E8C-3F9E-A76556353E3D}"/>
          </ac:spMkLst>
        </pc:spChg>
        <pc:spChg chg="add mod">
          <ac:chgData name="小野塚 亮" userId="d68dc11d-8207-4b66-b42f-cc6e3c8e2d7a" providerId="ADAL" clId="{93C8DC20-4230-43CE-8059-A39178AF280A}" dt="2023-03-16T17:19:43.640" v="7093" actId="571"/>
          <ac:spMkLst>
            <pc:docMk/>
            <pc:sldMk cId="2749240602" sldId="1320"/>
            <ac:spMk id="187" creationId="{75B616BB-73CA-A389-4376-F4095FF22E9D}"/>
          </ac:spMkLst>
        </pc:spChg>
        <pc:spChg chg="add mod">
          <ac:chgData name="小野塚 亮" userId="d68dc11d-8207-4b66-b42f-cc6e3c8e2d7a" providerId="ADAL" clId="{93C8DC20-4230-43CE-8059-A39178AF280A}" dt="2023-03-16T17:19:55.287" v="7104" actId="1076"/>
          <ac:spMkLst>
            <pc:docMk/>
            <pc:sldMk cId="2749240602" sldId="1320"/>
            <ac:spMk id="188" creationId="{4F9ACE59-61FC-031E-CB08-FF13C6D2DD2C}"/>
          </ac:spMkLst>
        </pc:spChg>
        <pc:spChg chg="add mod">
          <ac:chgData name="小野塚 亮" userId="d68dc11d-8207-4b66-b42f-cc6e3c8e2d7a" providerId="ADAL" clId="{93C8DC20-4230-43CE-8059-A39178AF280A}" dt="2023-03-16T17:20:06.721" v="7122" actId="20577"/>
          <ac:spMkLst>
            <pc:docMk/>
            <pc:sldMk cId="2749240602" sldId="1320"/>
            <ac:spMk id="189" creationId="{4EEE4A9D-BCC8-DA10-3E8B-340344D0B30A}"/>
          </ac:spMkLst>
        </pc:spChg>
        <pc:spChg chg="add mod">
          <ac:chgData name="小野塚 亮" userId="d68dc11d-8207-4b66-b42f-cc6e3c8e2d7a" providerId="ADAL" clId="{93C8DC20-4230-43CE-8059-A39178AF280A}" dt="2023-03-16T17:21:08.873" v="7147" actId="1076"/>
          <ac:spMkLst>
            <pc:docMk/>
            <pc:sldMk cId="2749240602" sldId="1320"/>
            <ac:spMk id="190" creationId="{B3AE7F81-167E-A221-E2E9-E2F3EA5252C4}"/>
          </ac:spMkLst>
        </pc:spChg>
        <pc:grpChg chg="add del mod topLvl">
          <ac:chgData name="小野塚 亮" userId="d68dc11d-8207-4b66-b42f-cc6e3c8e2d7a" providerId="ADAL" clId="{93C8DC20-4230-43CE-8059-A39178AF280A}" dt="2023-03-16T17:09:18.810" v="6598" actId="478"/>
          <ac:grpSpMkLst>
            <pc:docMk/>
            <pc:sldMk cId="2749240602" sldId="1320"/>
            <ac:grpSpMk id="81" creationId="{1BFCC6AD-0C69-000A-4204-7142D56FCD94}"/>
          </ac:grpSpMkLst>
        </pc:grpChg>
        <pc:grpChg chg="add mod">
          <ac:chgData name="小野塚 亮" userId="d68dc11d-8207-4b66-b42f-cc6e3c8e2d7a" providerId="ADAL" clId="{93C8DC20-4230-43CE-8059-A39178AF280A}" dt="2023-03-16T17:07:06.151" v="6570" actId="688"/>
          <ac:grpSpMkLst>
            <pc:docMk/>
            <pc:sldMk cId="2749240602" sldId="1320"/>
            <ac:grpSpMk id="103" creationId="{D2FFC4C0-8B2D-8E37-8955-A26FF0D83D46}"/>
          </ac:grpSpMkLst>
        </pc:grpChg>
        <pc:grpChg chg="add mod">
          <ac:chgData name="小野塚 亮" userId="d68dc11d-8207-4b66-b42f-cc6e3c8e2d7a" providerId="ADAL" clId="{93C8DC20-4230-43CE-8059-A39178AF280A}" dt="2023-03-16T16:52:17.376" v="6284" actId="571"/>
          <ac:grpSpMkLst>
            <pc:docMk/>
            <pc:sldMk cId="2749240602" sldId="1320"/>
            <ac:grpSpMk id="105" creationId="{C990010D-072F-31A7-45A3-659AC2D57F76}"/>
          </ac:grpSpMkLst>
        </pc:grpChg>
        <pc:grpChg chg="add mod">
          <ac:chgData name="小野塚 亮" userId="d68dc11d-8207-4b66-b42f-cc6e3c8e2d7a" providerId="ADAL" clId="{93C8DC20-4230-43CE-8059-A39178AF280A}" dt="2023-03-16T16:52:20.077" v="6286" actId="571"/>
          <ac:grpSpMkLst>
            <pc:docMk/>
            <pc:sldMk cId="2749240602" sldId="1320"/>
            <ac:grpSpMk id="109" creationId="{F2426327-9398-AEED-356E-A6A7A09821C1}"/>
          </ac:grpSpMkLst>
        </pc:grpChg>
        <pc:grpChg chg="add del mod">
          <ac:chgData name="小野塚 亮" userId="d68dc11d-8207-4b66-b42f-cc6e3c8e2d7a" providerId="ADAL" clId="{93C8DC20-4230-43CE-8059-A39178AF280A}" dt="2023-03-16T16:54:31.716" v="6331" actId="165"/>
          <ac:grpSpMkLst>
            <pc:docMk/>
            <pc:sldMk cId="2749240602" sldId="1320"/>
            <ac:grpSpMk id="112" creationId="{54E51272-A420-C8FC-3B1F-751A10FEBA4B}"/>
          </ac:grpSpMkLst>
        </pc:grpChg>
        <pc:grpChg chg="add del mod">
          <ac:chgData name="小野塚 亮" userId="d68dc11d-8207-4b66-b42f-cc6e3c8e2d7a" providerId="ADAL" clId="{93C8DC20-4230-43CE-8059-A39178AF280A}" dt="2023-03-16T17:09:05.432" v="6595" actId="165"/>
          <ac:grpSpMkLst>
            <pc:docMk/>
            <pc:sldMk cId="2749240602" sldId="1320"/>
            <ac:grpSpMk id="115" creationId="{7B7AF465-91AD-3274-58BA-F93984ACBFD2}"/>
          </ac:grpSpMkLst>
        </pc:grpChg>
        <pc:grpChg chg="add del mod">
          <ac:chgData name="小野塚 亮" userId="d68dc11d-8207-4b66-b42f-cc6e3c8e2d7a" providerId="ADAL" clId="{93C8DC20-4230-43CE-8059-A39178AF280A}" dt="2023-03-16T17:00:10.983" v="6438" actId="165"/>
          <ac:grpSpMkLst>
            <pc:docMk/>
            <pc:sldMk cId="2749240602" sldId="1320"/>
            <ac:grpSpMk id="116" creationId="{60177593-2A65-7339-72A7-93079C6D3168}"/>
          </ac:grpSpMkLst>
        </pc:grpChg>
        <pc:grpChg chg="add del mod">
          <ac:chgData name="小野塚 亮" userId="d68dc11d-8207-4b66-b42f-cc6e3c8e2d7a" providerId="ADAL" clId="{93C8DC20-4230-43CE-8059-A39178AF280A}" dt="2023-03-16T17:12:50.023" v="6641" actId="478"/>
          <ac:grpSpMkLst>
            <pc:docMk/>
            <pc:sldMk cId="2749240602" sldId="1320"/>
            <ac:grpSpMk id="119" creationId="{630B67D2-7676-E112-D339-B58C81E920C0}"/>
          </ac:grpSpMkLst>
        </pc:grpChg>
        <pc:grpChg chg="add del mod">
          <ac:chgData name="小野塚 亮" userId="d68dc11d-8207-4b66-b42f-cc6e3c8e2d7a" providerId="ADAL" clId="{93C8DC20-4230-43CE-8059-A39178AF280A}" dt="2023-03-16T17:02:15.380" v="6456" actId="165"/>
          <ac:grpSpMkLst>
            <pc:docMk/>
            <pc:sldMk cId="2749240602" sldId="1320"/>
            <ac:grpSpMk id="132" creationId="{3A41EEC7-44CB-BA5B-23B3-BFF3003954DF}"/>
          </ac:grpSpMkLst>
        </pc:grpChg>
        <pc:grpChg chg="add mod">
          <ac:chgData name="小野塚 亮" userId="d68dc11d-8207-4b66-b42f-cc6e3c8e2d7a" providerId="ADAL" clId="{93C8DC20-4230-43CE-8059-A39178AF280A}" dt="2023-03-16T17:05:19.278" v="6505" actId="571"/>
          <ac:grpSpMkLst>
            <pc:docMk/>
            <pc:sldMk cId="2749240602" sldId="1320"/>
            <ac:grpSpMk id="138" creationId="{E10024BA-AC99-B574-1314-D32A37203BBC}"/>
          </ac:grpSpMkLst>
        </pc:grpChg>
        <pc:grpChg chg="mod">
          <ac:chgData name="小野塚 亮" userId="d68dc11d-8207-4b66-b42f-cc6e3c8e2d7a" providerId="ADAL" clId="{93C8DC20-4230-43CE-8059-A39178AF280A}" dt="2023-03-16T17:05:19.278" v="6505" actId="571"/>
          <ac:grpSpMkLst>
            <pc:docMk/>
            <pc:sldMk cId="2749240602" sldId="1320"/>
            <ac:grpSpMk id="140" creationId="{E65470B6-92B9-2654-6E6F-F13B06FBD4C2}"/>
          </ac:grpSpMkLst>
        </pc:grpChg>
        <pc:grpChg chg="add mod topLvl">
          <ac:chgData name="小野塚 亮" userId="d68dc11d-8207-4b66-b42f-cc6e3c8e2d7a" providerId="ADAL" clId="{93C8DC20-4230-43CE-8059-A39178AF280A}" dt="2023-03-16T17:16:02.635" v="6835" actId="1076"/>
          <ac:grpSpMkLst>
            <pc:docMk/>
            <pc:sldMk cId="2749240602" sldId="1320"/>
            <ac:grpSpMk id="144" creationId="{1F7C465F-C274-1AA2-27C8-1A0C69B38A3F}"/>
          </ac:grpSpMkLst>
        </pc:grpChg>
        <pc:grpChg chg="add mod topLvl">
          <ac:chgData name="小野塚 亮" userId="d68dc11d-8207-4b66-b42f-cc6e3c8e2d7a" providerId="ADAL" clId="{93C8DC20-4230-43CE-8059-A39178AF280A}" dt="2023-03-16T17:16:02.635" v="6835" actId="1076"/>
          <ac:grpSpMkLst>
            <pc:docMk/>
            <pc:sldMk cId="2749240602" sldId="1320"/>
            <ac:grpSpMk id="145" creationId="{9BCABF36-1E40-F07D-9DD1-01C6BCE425F3}"/>
          </ac:grpSpMkLst>
        </pc:grpChg>
        <pc:grpChg chg="add del mod">
          <ac:chgData name="小野塚 亮" userId="d68dc11d-8207-4b66-b42f-cc6e3c8e2d7a" providerId="ADAL" clId="{93C8DC20-4230-43CE-8059-A39178AF280A}" dt="2023-03-16T17:10:26.840" v="6609" actId="165"/>
          <ac:grpSpMkLst>
            <pc:docMk/>
            <pc:sldMk cId="2749240602" sldId="1320"/>
            <ac:grpSpMk id="146" creationId="{6EF71C68-D2D9-B5A7-0697-377A56CB7C15}"/>
          </ac:grpSpMkLst>
        </pc:grpChg>
        <pc:grpChg chg="add mod">
          <ac:chgData name="小野塚 亮" userId="d68dc11d-8207-4b66-b42f-cc6e3c8e2d7a" providerId="ADAL" clId="{93C8DC20-4230-43CE-8059-A39178AF280A}" dt="2023-03-16T17:16:02.635" v="6835" actId="1076"/>
          <ac:grpSpMkLst>
            <pc:docMk/>
            <pc:sldMk cId="2749240602" sldId="1320"/>
            <ac:grpSpMk id="150" creationId="{1398BBE7-7DC6-AF5F-A833-7D8047D4977F}"/>
          </ac:grpSpMkLst>
        </pc:grpChg>
        <pc:grpChg chg="add mod">
          <ac:chgData name="小野塚 亮" userId="d68dc11d-8207-4b66-b42f-cc6e3c8e2d7a" providerId="ADAL" clId="{93C8DC20-4230-43CE-8059-A39178AF280A}" dt="2023-03-16T17:34:04.043" v="7176" actId="571"/>
          <ac:grpSpMkLst>
            <pc:docMk/>
            <pc:sldMk cId="2749240602" sldId="1320"/>
            <ac:grpSpMk id="191" creationId="{1651AAA9-4E1F-F07D-33DE-3CF1964943ED}"/>
          </ac:grpSpMkLst>
        </pc:grpChg>
        <pc:picChg chg="add del mod">
          <ac:chgData name="小野塚 亮" userId="d68dc11d-8207-4b66-b42f-cc6e3c8e2d7a" providerId="ADAL" clId="{93C8DC20-4230-43CE-8059-A39178AF280A}" dt="2023-03-16T16:00:40.480" v="5730"/>
          <ac:picMkLst>
            <pc:docMk/>
            <pc:sldMk cId="2749240602" sldId="1320"/>
            <ac:picMk id="11" creationId="{11272212-E0C6-8761-3690-7A0800B5C8F9}"/>
          </ac:picMkLst>
        </pc:picChg>
        <pc:picChg chg="add del mod">
          <ac:chgData name="小野塚 亮" userId="d68dc11d-8207-4b66-b42f-cc6e3c8e2d7a" providerId="ADAL" clId="{93C8DC20-4230-43CE-8059-A39178AF280A}" dt="2023-03-16T16:00:40.480" v="5730"/>
          <ac:picMkLst>
            <pc:docMk/>
            <pc:sldMk cId="2749240602" sldId="1320"/>
            <ac:picMk id="12" creationId="{EFE9B9BB-5E29-3B05-4B9A-FA938FB3D503}"/>
          </ac:picMkLst>
        </pc:picChg>
        <pc:picChg chg="add del mod">
          <ac:chgData name="小野塚 亮" userId="d68dc11d-8207-4b66-b42f-cc6e3c8e2d7a" providerId="ADAL" clId="{93C8DC20-4230-43CE-8059-A39178AF280A}" dt="2023-03-16T16:00:40.480" v="5730"/>
          <ac:picMkLst>
            <pc:docMk/>
            <pc:sldMk cId="2749240602" sldId="1320"/>
            <ac:picMk id="13" creationId="{CFC7B1A6-ED61-5EBE-7489-404552A6C102}"/>
          </ac:picMkLst>
        </pc:picChg>
        <pc:picChg chg="del">
          <ac:chgData name="小野塚 亮" userId="d68dc11d-8207-4b66-b42f-cc6e3c8e2d7a" providerId="ADAL" clId="{93C8DC20-4230-43CE-8059-A39178AF280A}" dt="2023-03-16T14:55:26.086" v="4009" actId="478"/>
          <ac:picMkLst>
            <pc:docMk/>
            <pc:sldMk cId="2749240602" sldId="1320"/>
            <ac:picMk id="18" creationId="{C1B214A0-491A-530A-F778-0D9FFD147BC1}"/>
          </ac:picMkLst>
        </pc:picChg>
        <pc:picChg chg="del">
          <ac:chgData name="小野塚 亮" userId="d68dc11d-8207-4b66-b42f-cc6e3c8e2d7a" providerId="ADAL" clId="{93C8DC20-4230-43CE-8059-A39178AF280A}" dt="2023-03-16T14:55:26.086" v="4009" actId="478"/>
          <ac:picMkLst>
            <pc:docMk/>
            <pc:sldMk cId="2749240602" sldId="1320"/>
            <ac:picMk id="21" creationId="{0A67D982-7FB2-1387-2A11-64FE13723CCB}"/>
          </ac:picMkLst>
        </pc:picChg>
        <pc:picChg chg="del">
          <ac:chgData name="小野塚 亮" userId="d68dc11d-8207-4b66-b42f-cc6e3c8e2d7a" providerId="ADAL" clId="{93C8DC20-4230-43CE-8059-A39178AF280A}" dt="2023-03-16T14:55:26.086" v="4009" actId="478"/>
          <ac:picMkLst>
            <pc:docMk/>
            <pc:sldMk cId="2749240602" sldId="1320"/>
            <ac:picMk id="22" creationId="{BF58D9D7-C933-826B-BD34-592703B028A5}"/>
          </ac:picMkLst>
        </pc:picChg>
        <pc:picChg chg="add del mod">
          <ac:chgData name="小野塚 亮" userId="d68dc11d-8207-4b66-b42f-cc6e3c8e2d7a" providerId="ADAL" clId="{93C8DC20-4230-43CE-8059-A39178AF280A}" dt="2023-03-16T16:00:40.480" v="5730"/>
          <ac:picMkLst>
            <pc:docMk/>
            <pc:sldMk cId="2749240602" sldId="1320"/>
            <ac:picMk id="23" creationId="{55B14C55-2195-C795-82D0-7FD0286F3C0A}"/>
          </ac:picMkLst>
        </pc:picChg>
        <pc:picChg chg="add del mod">
          <ac:chgData name="小野塚 亮" userId="d68dc11d-8207-4b66-b42f-cc6e3c8e2d7a" providerId="ADAL" clId="{93C8DC20-4230-43CE-8059-A39178AF280A}" dt="2023-03-16T16:00:40.480" v="5730"/>
          <ac:picMkLst>
            <pc:docMk/>
            <pc:sldMk cId="2749240602" sldId="1320"/>
            <ac:picMk id="25" creationId="{F295E6C1-AF46-A229-833F-5D2E22787134}"/>
          </ac:picMkLst>
        </pc:picChg>
        <pc:picChg chg="add del mod">
          <ac:chgData name="小野塚 亮" userId="d68dc11d-8207-4b66-b42f-cc6e3c8e2d7a" providerId="ADAL" clId="{93C8DC20-4230-43CE-8059-A39178AF280A}" dt="2023-03-16T16:26:27.083" v="5961" actId="478"/>
          <ac:picMkLst>
            <pc:docMk/>
            <pc:sldMk cId="2749240602" sldId="1320"/>
            <ac:picMk id="26" creationId="{66650197-911F-3364-D8D8-E505C45010B2}"/>
          </ac:picMkLst>
        </pc:picChg>
        <pc:picChg chg="add del mod">
          <ac:chgData name="小野塚 亮" userId="d68dc11d-8207-4b66-b42f-cc6e3c8e2d7a" providerId="ADAL" clId="{93C8DC20-4230-43CE-8059-A39178AF280A}" dt="2023-03-16T16:33:03.192" v="6025" actId="478"/>
          <ac:picMkLst>
            <pc:docMk/>
            <pc:sldMk cId="2749240602" sldId="1320"/>
            <ac:picMk id="27" creationId="{3002C868-A06A-CE08-37AC-58DC5CF92205}"/>
          </ac:picMkLst>
        </pc:picChg>
        <pc:picChg chg="add del mod topLvl">
          <ac:chgData name="小野塚 亮" userId="d68dc11d-8207-4b66-b42f-cc6e3c8e2d7a" providerId="ADAL" clId="{93C8DC20-4230-43CE-8059-A39178AF280A}" dt="2023-03-16T17:09:18.810" v="6598" actId="478"/>
          <ac:picMkLst>
            <pc:docMk/>
            <pc:sldMk cId="2749240602" sldId="1320"/>
            <ac:picMk id="28" creationId="{BEFE05FA-1099-FEB0-0944-07E95478A861}"/>
          </ac:picMkLst>
        </pc:picChg>
        <pc:picChg chg="add del mod">
          <ac:chgData name="小野塚 亮" userId="d68dc11d-8207-4b66-b42f-cc6e3c8e2d7a" providerId="ADAL" clId="{93C8DC20-4230-43CE-8059-A39178AF280A}" dt="2023-03-16T16:39:36.463" v="6199" actId="478"/>
          <ac:picMkLst>
            <pc:docMk/>
            <pc:sldMk cId="2749240602" sldId="1320"/>
            <ac:picMk id="29" creationId="{CB26B1C2-4DE2-CD86-0CCC-7F98582765E8}"/>
          </ac:picMkLst>
        </pc:picChg>
        <pc:picChg chg="del">
          <ac:chgData name="小野塚 亮" userId="d68dc11d-8207-4b66-b42f-cc6e3c8e2d7a" providerId="ADAL" clId="{93C8DC20-4230-43CE-8059-A39178AF280A}" dt="2023-03-16T14:55:26.086" v="4009" actId="478"/>
          <ac:picMkLst>
            <pc:docMk/>
            <pc:sldMk cId="2749240602" sldId="1320"/>
            <ac:picMk id="30" creationId="{11A314DE-A888-D6D3-2126-427DAB77A04E}"/>
          </ac:picMkLst>
        </pc:picChg>
        <pc:picChg chg="add mod">
          <ac:chgData name="小野塚 亮" userId="d68dc11d-8207-4b66-b42f-cc6e3c8e2d7a" providerId="ADAL" clId="{93C8DC20-4230-43CE-8059-A39178AF280A}" dt="2023-03-16T17:10:26.840" v="6609" actId="165"/>
          <ac:picMkLst>
            <pc:docMk/>
            <pc:sldMk cId="2749240602" sldId="1320"/>
            <ac:picMk id="31" creationId="{E4D48A45-9250-1EF0-F25B-7740148D84C4}"/>
          </ac:picMkLst>
        </pc:picChg>
        <pc:picChg chg="add mod">
          <ac:chgData name="小野塚 亮" userId="d68dc11d-8207-4b66-b42f-cc6e3c8e2d7a" providerId="ADAL" clId="{93C8DC20-4230-43CE-8059-A39178AF280A}" dt="2023-03-16T17:10:26.840" v="6609" actId="165"/>
          <ac:picMkLst>
            <pc:docMk/>
            <pc:sldMk cId="2749240602" sldId="1320"/>
            <ac:picMk id="32" creationId="{964CE389-6499-2759-4951-1C99418FBCA2}"/>
          </ac:picMkLst>
        </pc:picChg>
        <pc:picChg chg="add del mod">
          <ac:chgData name="小野塚 亮" userId="d68dc11d-8207-4b66-b42f-cc6e3c8e2d7a" providerId="ADAL" clId="{93C8DC20-4230-43CE-8059-A39178AF280A}" dt="2023-03-16T16:35:00.972" v="6087" actId="478"/>
          <ac:picMkLst>
            <pc:docMk/>
            <pc:sldMk cId="2749240602" sldId="1320"/>
            <ac:picMk id="33" creationId="{33C59DD3-BC69-A1E1-D35C-F65B71030E14}"/>
          </ac:picMkLst>
        </pc:picChg>
        <pc:picChg chg="add mod">
          <ac:chgData name="小野塚 亮" userId="d68dc11d-8207-4b66-b42f-cc6e3c8e2d7a" providerId="ADAL" clId="{93C8DC20-4230-43CE-8059-A39178AF280A}" dt="2023-03-16T17:07:01.548" v="6569" actId="1076"/>
          <ac:picMkLst>
            <pc:docMk/>
            <pc:sldMk cId="2749240602" sldId="1320"/>
            <ac:picMk id="34" creationId="{0B75B942-12A3-0B58-F40E-88F87E47541C}"/>
          </ac:picMkLst>
        </pc:picChg>
        <pc:picChg chg="del">
          <ac:chgData name="小野塚 亮" userId="d68dc11d-8207-4b66-b42f-cc6e3c8e2d7a" providerId="ADAL" clId="{93C8DC20-4230-43CE-8059-A39178AF280A}" dt="2023-03-16T14:55:26.086" v="4009" actId="478"/>
          <ac:picMkLst>
            <pc:docMk/>
            <pc:sldMk cId="2749240602" sldId="1320"/>
            <ac:picMk id="35" creationId="{1E17F1B6-609F-9943-ABC7-118DF95FEA00}"/>
          </ac:picMkLst>
        </pc:picChg>
        <pc:picChg chg="add del mod">
          <ac:chgData name="小野塚 亮" userId="d68dc11d-8207-4b66-b42f-cc6e3c8e2d7a" providerId="ADAL" clId="{93C8DC20-4230-43CE-8059-A39178AF280A}" dt="2023-03-16T16:08:29.597" v="5765" actId="478"/>
          <ac:picMkLst>
            <pc:docMk/>
            <pc:sldMk cId="2749240602" sldId="1320"/>
            <ac:picMk id="36" creationId="{2CE28B98-69C9-4E59-C348-200371B3DD6A}"/>
          </ac:picMkLst>
        </pc:picChg>
        <pc:picChg chg="add del mod">
          <ac:chgData name="小野塚 亮" userId="d68dc11d-8207-4b66-b42f-cc6e3c8e2d7a" providerId="ADAL" clId="{93C8DC20-4230-43CE-8059-A39178AF280A}" dt="2023-03-16T16:29:56.747" v="6003" actId="478"/>
          <ac:picMkLst>
            <pc:docMk/>
            <pc:sldMk cId="2749240602" sldId="1320"/>
            <ac:picMk id="38" creationId="{B553D724-1723-FCA2-0934-A5F5EC777049}"/>
          </ac:picMkLst>
        </pc:picChg>
        <pc:picChg chg="del">
          <ac:chgData name="小野塚 亮" userId="d68dc11d-8207-4b66-b42f-cc6e3c8e2d7a" providerId="ADAL" clId="{93C8DC20-4230-43CE-8059-A39178AF280A}" dt="2023-03-16T14:55:26.086" v="4009" actId="478"/>
          <ac:picMkLst>
            <pc:docMk/>
            <pc:sldMk cId="2749240602" sldId="1320"/>
            <ac:picMk id="39" creationId="{11F1E374-907D-0E1A-639D-0F6029F4800B}"/>
          </ac:picMkLst>
        </pc:picChg>
        <pc:picChg chg="add del mod">
          <ac:chgData name="小野塚 亮" userId="d68dc11d-8207-4b66-b42f-cc6e3c8e2d7a" providerId="ADAL" clId="{93C8DC20-4230-43CE-8059-A39178AF280A}" dt="2023-03-16T16:29:56.287" v="6002" actId="478"/>
          <ac:picMkLst>
            <pc:docMk/>
            <pc:sldMk cId="2749240602" sldId="1320"/>
            <ac:picMk id="41" creationId="{DB9586F5-BB5C-74F5-D2FB-6155E0795E27}"/>
          </ac:picMkLst>
        </pc:picChg>
        <pc:picChg chg="add mod topLvl">
          <ac:chgData name="小野塚 亮" userId="d68dc11d-8207-4b66-b42f-cc6e3c8e2d7a" providerId="ADAL" clId="{93C8DC20-4230-43CE-8059-A39178AF280A}" dt="2023-03-16T17:09:18.810" v="6598" actId="478"/>
          <ac:picMkLst>
            <pc:docMk/>
            <pc:sldMk cId="2749240602" sldId="1320"/>
            <ac:picMk id="44" creationId="{4CAF5DC1-E6C9-E2C1-45A6-A3C512BE1AC9}"/>
          </ac:picMkLst>
        </pc:picChg>
        <pc:picChg chg="add mod">
          <ac:chgData name="小野塚 亮" userId="d68dc11d-8207-4b66-b42f-cc6e3c8e2d7a" providerId="ADAL" clId="{93C8DC20-4230-43CE-8059-A39178AF280A}" dt="2023-03-16T16:13:37.442" v="5793" actId="571"/>
          <ac:picMkLst>
            <pc:docMk/>
            <pc:sldMk cId="2749240602" sldId="1320"/>
            <ac:picMk id="45" creationId="{7D3B402D-509A-0A5F-E3EF-8DE798F30272}"/>
          </ac:picMkLst>
        </pc:picChg>
        <pc:picChg chg="add mod">
          <ac:chgData name="小野塚 亮" userId="d68dc11d-8207-4b66-b42f-cc6e3c8e2d7a" providerId="ADAL" clId="{93C8DC20-4230-43CE-8059-A39178AF280A}" dt="2023-03-16T16:13:39.717" v="5795" actId="571"/>
          <ac:picMkLst>
            <pc:docMk/>
            <pc:sldMk cId="2749240602" sldId="1320"/>
            <ac:picMk id="47" creationId="{CC620685-D02E-7372-BD9B-14D0DA9A4E57}"/>
          </ac:picMkLst>
        </pc:picChg>
        <pc:picChg chg="add mod">
          <ac:chgData name="小野塚 亮" userId="d68dc11d-8207-4b66-b42f-cc6e3c8e2d7a" providerId="ADAL" clId="{93C8DC20-4230-43CE-8059-A39178AF280A}" dt="2023-03-16T16:13:39.717" v="5795" actId="571"/>
          <ac:picMkLst>
            <pc:docMk/>
            <pc:sldMk cId="2749240602" sldId="1320"/>
            <ac:picMk id="48" creationId="{017E9E70-DA82-BA98-52FB-A67355156105}"/>
          </ac:picMkLst>
        </pc:picChg>
        <pc:picChg chg="del">
          <ac:chgData name="小野塚 亮" userId="d68dc11d-8207-4b66-b42f-cc6e3c8e2d7a" providerId="ADAL" clId="{93C8DC20-4230-43CE-8059-A39178AF280A}" dt="2023-03-16T14:55:26.086" v="4009" actId="478"/>
          <ac:picMkLst>
            <pc:docMk/>
            <pc:sldMk cId="2749240602" sldId="1320"/>
            <ac:picMk id="49" creationId="{B8A1B190-B8C5-830C-FECE-4B7ABE127F85}"/>
          </ac:picMkLst>
        </pc:picChg>
        <pc:picChg chg="add del mod">
          <ac:chgData name="小野塚 亮" userId="d68dc11d-8207-4b66-b42f-cc6e3c8e2d7a" providerId="ADAL" clId="{93C8DC20-4230-43CE-8059-A39178AF280A}" dt="2023-03-16T16:56:10.073" v="6343" actId="478"/>
          <ac:picMkLst>
            <pc:docMk/>
            <pc:sldMk cId="2749240602" sldId="1320"/>
            <ac:picMk id="50" creationId="{A972DCFE-9F14-3EA0-93CC-1D701BCBF426}"/>
          </ac:picMkLst>
        </pc:picChg>
        <pc:picChg chg="add mod">
          <ac:chgData name="小野塚 亮" userId="d68dc11d-8207-4b66-b42f-cc6e3c8e2d7a" providerId="ADAL" clId="{93C8DC20-4230-43CE-8059-A39178AF280A}" dt="2023-03-16T16:13:48.193" v="5799" actId="571"/>
          <ac:picMkLst>
            <pc:docMk/>
            <pc:sldMk cId="2749240602" sldId="1320"/>
            <ac:picMk id="51" creationId="{314DC3F6-7F55-744E-BAB8-27DCF558A06D}"/>
          </ac:picMkLst>
        </pc:picChg>
        <pc:picChg chg="add del mod">
          <ac:chgData name="小野塚 亮" userId="d68dc11d-8207-4b66-b42f-cc6e3c8e2d7a" providerId="ADAL" clId="{93C8DC20-4230-43CE-8059-A39178AF280A}" dt="2023-03-16T16:56:08.369" v="6342" actId="478"/>
          <ac:picMkLst>
            <pc:docMk/>
            <pc:sldMk cId="2749240602" sldId="1320"/>
            <ac:picMk id="53" creationId="{DEEC566C-725A-3A43-7A04-80CD90A76077}"/>
          </ac:picMkLst>
        </pc:picChg>
        <pc:picChg chg="add del mod">
          <ac:chgData name="小野塚 亮" userId="d68dc11d-8207-4b66-b42f-cc6e3c8e2d7a" providerId="ADAL" clId="{93C8DC20-4230-43CE-8059-A39178AF280A}" dt="2023-03-16T16:15:17.644" v="5805"/>
          <ac:picMkLst>
            <pc:docMk/>
            <pc:sldMk cId="2749240602" sldId="1320"/>
            <ac:picMk id="54" creationId="{4B37C79A-4F22-3148-1581-34389A3E845D}"/>
          </ac:picMkLst>
        </pc:picChg>
        <pc:picChg chg="del">
          <ac:chgData name="小野塚 亮" userId="d68dc11d-8207-4b66-b42f-cc6e3c8e2d7a" providerId="ADAL" clId="{93C8DC20-4230-43CE-8059-A39178AF280A}" dt="2023-03-16T14:55:26.086" v="4009" actId="478"/>
          <ac:picMkLst>
            <pc:docMk/>
            <pc:sldMk cId="2749240602" sldId="1320"/>
            <ac:picMk id="61" creationId="{DC7DBAE3-F6B0-6988-9DF0-DDE59CD7095E}"/>
          </ac:picMkLst>
        </pc:picChg>
        <pc:picChg chg="add del mod">
          <ac:chgData name="小野塚 亮" userId="d68dc11d-8207-4b66-b42f-cc6e3c8e2d7a" providerId="ADAL" clId="{93C8DC20-4230-43CE-8059-A39178AF280A}" dt="2023-03-16T16:26:19.820" v="5960" actId="478"/>
          <ac:picMkLst>
            <pc:docMk/>
            <pc:sldMk cId="2749240602" sldId="1320"/>
            <ac:picMk id="64" creationId="{E60B1ACD-9B55-965D-0766-596CD0542CCC}"/>
          </ac:picMkLst>
        </pc:picChg>
        <pc:picChg chg="add del mod">
          <ac:chgData name="小野塚 亮" userId="d68dc11d-8207-4b66-b42f-cc6e3c8e2d7a" providerId="ADAL" clId="{93C8DC20-4230-43CE-8059-A39178AF280A}" dt="2023-03-16T16:33:02.098" v="6024" actId="478"/>
          <ac:picMkLst>
            <pc:docMk/>
            <pc:sldMk cId="2749240602" sldId="1320"/>
            <ac:picMk id="65" creationId="{1E58D369-9888-2ED5-43AE-63F1AF46CD75}"/>
          </ac:picMkLst>
        </pc:picChg>
        <pc:picChg chg="add del mod">
          <ac:chgData name="小野塚 亮" userId="d68dc11d-8207-4b66-b42f-cc6e3c8e2d7a" providerId="ADAL" clId="{93C8DC20-4230-43CE-8059-A39178AF280A}" dt="2023-03-16T16:33:02.098" v="6024" actId="478"/>
          <ac:picMkLst>
            <pc:docMk/>
            <pc:sldMk cId="2749240602" sldId="1320"/>
            <ac:picMk id="66" creationId="{85C97101-39D7-2DC8-BA1B-CBF67B5E7AA1}"/>
          </ac:picMkLst>
        </pc:picChg>
        <pc:picChg chg="add mod">
          <ac:chgData name="小野塚 亮" userId="d68dc11d-8207-4b66-b42f-cc6e3c8e2d7a" providerId="ADAL" clId="{93C8DC20-4230-43CE-8059-A39178AF280A}" dt="2023-03-16T16:26:59.752" v="5969" actId="571"/>
          <ac:picMkLst>
            <pc:docMk/>
            <pc:sldMk cId="2749240602" sldId="1320"/>
            <ac:picMk id="67" creationId="{D10FE98A-B766-E6C3-8549-C1F8316E704F}"/>
          </ac:picMkLst>
        </pc:picChg>
        <pc:picChg chg="add mod">
          <ac:chgData name="小野塚 亮" userId="d68dc11d-8207-4b66-b42f-cc6e3c8e2d7a" providerId="ADAL" clId="{93C8DC20-4230-43CE-8059-A39178AF280A}" dt="2023-03-16T16:26:59.752" v="5969" actId="571"/>
          <ac:picMkLst>
            <pc:docMk/>
            <pc:sldMk cId="2749240602" sldId="1320"/>
            <ac:picMk id="68" creationId="{EEE529F2-16D5-DF64-4D0A-7BB91B79E280}"/>
          </ac:picMkLst>
        </pc:picChg>
        <pc:picChg chg="add del mod">
          <ac:chgData name="小野塚 亮" userId="d68dc11d-8207-4b66-b42f-cc6e3c8e2d7a" providerId="ADAL" clId="{93C8DC20-4230-43CE-8059-A39178AF280A}" dt="2023-03-16T16:29:10.219" v="5995" actId="478"/>
          <ac:picMkLst>
            <pc:docMk/>
            <pc:sldMk cId="2749240602" sldId="1320"/>
            <ac:picMk id="69" creationId="{C9303FEA-1F78-7BCC-6E89-F9D27F2BC034}"/>
          </ac:picMkLst>
        </pc:picChg>
        <pc:picChg chg="add del mod">
          <ac:chgData name="小野塚 亮" userId="d68dc11d-8207-4b66-b42f-cc6e3c8e2d7a" providerId="ADAL" clId="{93C8DC20-4230-43CE-8059-A39178AF280A}" dt="2023-03-16T16:33:02.098" v="6024" actId="478"/>
          <ac:picMkLst>
            <pc:docMk/>
            <pc:sldMk cId="2749240602" sldId="1320"/>
            <ac:picMk id="71" creationId="{2244C1C3-611F-A48D-9A7C-FD4B28D12034}"/>
          </ac:picMkLst>
        </pc:picChg>
        <pc:picChg chg="add del mod">
          <ac:chgData name="小野塚 亮" userId="d68dc11d-8207-4b66-b42f-cc6e3c8e2d7a" providerId="ADAL" clId="{93C8DC20-4230-43CE-8059-A39178AF280A}" dt="2023-03-16T16:27:57.649" v="5978" actId="478"/>
          <ac:picMkLst>
            <pc:docMk/>
            <pc:sldMk cId="2749240602" sldId="1320"/>
            <ac:picMk id="72" creationId="{6ADE63BE-D5E5-DAF3-2956-F6ECBC1B5C05}"/>
          </ac:picMkLst>
        </pc:picChg>
        <pc:picChg chg="add mod">
          <ac:chgData name="小野塚 亮" userId="d68dc11d-8207-4b66-b42f-cc6e3c8e2d7a" providerId="ADAL" clId="{93C8DC20-4230-43CE-8059-A39178AF280A}" dt="2023-03-16T16:28:27.404" v="5984" actId="571"/>
          <ac:picMkLst>
            <pc:docMk/>
            <pc:sldMk cId="2749240602" sldId="1320"/>
            <ac:picMk id="73" creationId="{25D22ED3-BB23-8CA1-F846-BFE33F806196}"/>
          </ac:picMkLst>
        </pc:picChg>
        <pc:picChg chg="add mod">
          <ac:chgData name="小野塚 亮" userId="d68dc11d-8207-4b66-b42f-cc6e3c8e2d7a" providerId="ADAL" clId="{93C8DC20-4230-43CE-8059-A39178AF280A}" dt="2023-03-16T16:28:29.108" v="5986" actId="571"/>
          <ac:picMkLst>
            <pc:docMk/>
            <pc:sldMk cId="2749240602" sldId="1320"/>
            <ac:picMk id="74" creationId="{7B6BD4DF-FE51-5BDE-75D5-9F4895370D04}"/>
          </ac:picMkLst>
        </pc:picChg>
        <pc:picChg chg="add del mod">
          <ac:chgData name="小野塚 亮" userId="d68dc11d-8207-4b66-b42f-cc6e3c8e2d7a" providerId="ADAL" clId="{93C8DC20-4230-43CE-8059-A39178AF280A}" dt="2023-03-16T16:30:09.993" v="6006" actId="478"/>
          <ac:picMkLst>
            <pc:docMk/>
            <pc:sldMk cId="2749240602" sldId="1320"/>
            <ac:picMk id="76" creationId="{C3719D48-C435-0E37-794E-B109D30222A4}"/>
          </ac:picMkLst>
        </pc:picChg>
        <pc:picChg chg="add del mod">
          <ac:chgData name="小野塚 亮" userId="d68dc11d-8207-4b66-b42f-cc6e3c8e2d7a" providerId="ADAL" clId="{93C8DC20-4230-43CE-8059-A39178AF280A}" dt="2023-03-16T16:30:12.029" v="6007" actId="478"/>
          <ac:picMkLst>
            <pc:docMk/>
            <pc:sldMk cId="2749240602" sldId="1320"/>
            <ac:picMk id="77" creationId="{A354BA8A-2F51-4096-6945-44D000D310E7}"/>
          </ac:picMkLst>
        </pc:picChg>
        <pc:picChg chg="add del mod">
          <ac:chgData name="小野塚 亮" userId="d68dc11d-8207-4b66-b42f-cc6e3c8e2d7a" providerId="ADAL" clId="{93C8DC20-4230-43CE-8059-A39178AF280A}" dt="2023-03-16T16:33:02.098" v="6024" actId="478"/>
          <ac:picMkLst>
            <pc:docMk/>
            <pc:sldMk cId="2749240602" sldId="1320"/>
            <ac:picMk id="78" creationId="{EA6DF807-3DCF-F384-F66B-90B0C55EA5B6}"/>
          </ac:picMkLst>
        </pc:picChg>
        <pc:picChg chg="add mod">
          <ac:chgData name="小野塚 亮" userId="d68dc11d-8207-4b66-b42f-cc6e3c8e2d7a" providerId="ADAL" clId="{93C8DC20-4230-43CE-8059-A39178AF280A}" dt="2023-03-16T17:14:42.912" v="6811" actId="1076"/>
          <ac:picMkLst>
            <pc:docMk/>
            <pc:sldMk cId="2749240602" sldId="1320"/>
            <ac:picMk id="83" creationId="{21A89AF6-2767-C692-398A-E4D3430FAB69}"/>
          </ac:picMkLst>
        </pc:picChg>
        <pc:picChg chg="add mod">
          <ac:chgData name="小野塚 亮" userId="d68dc11d-8207-4b66-b42f-cc6e3c8e2d7a" providerId="ADAL" clId="{93C8DC20-4230-43CE-8059-A39178AF280A}" dt="2023-03-16T16:35:04.187" v="6089" actId="571"/>
          <ac:picMkLst>
            <pc:docMk/>
            <pc:sldMk cId="2749240602" sldId="1320"/>
            <ac:picMk id="84" creationId="{D589CEB9-0C7A-0154-A49F-AEFE8A626C03}"/>
          </ac:picMkLst>
        </pc:picChg>
        <pc:picChg chg="add mod">
          <ac:chgData name="小野塚 亮" userId="d68dc11d-8207-4b66-b42f-cc6e3c8e2d7a" providerId="ADAL" clId="{93C8DC20-4230-43CE-8059-A39178AF280A}" dt="2023-03-16T17:14:42.912" v="6811" actId="1076"/>
          <ac:picMkLst>
            <pc:docMk/>
            <pc:sldMk cId="2749240602" sldId="1320"/>
            <ac:picMk id="85" creationId="{5772ED8B-03EF-A157-9011-975184F5EA31}"/>
          </ac:picMkLst>
        </pc:picChg>
        <pc:picChg chg="add mod">
          <ac:chgData name="小野塚 亮" userId="d68dc11d-8207-4b66-b42f-cc6e3c8e2d7a" providerId="ADAL" clId="{93C8DC20-4230-43CE-8059-A39178AF280A}" dt="2023-03-16T16:35:13.509" v="6092" actId="571"/>
          <ac:picMkLst>
            <pc:docMk/>
            <pc:sldMk cId="2749240602" sldId="1320"/>
            <ac:picMk id="86" creationId="{FBF482CC-F18A-256A-049D-F75AD3A37CB8}"/>
          </ac:picMkLst>
        </pc:picChg>
        <pc:picChg chg="add del mod">
          <ac:chgData name="小野塚 亮" userId="d68dc11d-8207-4b66-b42f-cc6e3c8e2d7a" providerId="ADAL" clId="{93C8DC20-4230-43CE-8059-A39178AF280A}" dt="2023-03-16T17:21:46.722" v="7148" actId="207"/>
          <ac:picMkLst>
            <pc:docMk/>
            <pc:sldMk cId="2749240602" sldId="1320"/>
            <ac:picMk id="87" creationId="{D9018F3F-8B72-C213-376E-284B40D84FAE}"/>
          </ac:picMkLst>
        </pc:picChg>
        <pc:picChg chg="add mod">
          <ac:chgData name="小野塚 亮" userId="d68dc11d-8207-4b66-b42f-cc6e3c8e2d7a" providerId="ADAL" clId="{93C8DC20-4230-43CE-8059-A39178AF280A}" dt="2023-03-16T16:41:18.234" v="6230" actId="571"/>
          <ac:picMkLst>
            <pc:docMk/>
            <pc:sldMk cId="2749240602" sldId="1320"/>
            <ac:picMk id="94" creationId="{22496BA8-0FAE-A225-A5F1-76CC86E29896}"/>
          </ac:picMkLst>
        </pc:picChg>
        <pc:picChg chg="add mod topLvl">
          <ac:chgData name="小野塚 亮" userId="d68dc11d-8207-4b66-b42f-cc6e3c8e2d7a" providerId="ADAL" clId="{93C8DC20-4230-43CE-8059-A39178AF280A}" dt="2023-03-16T17:16:02.635" v="6835" actId="1076"/>
          <ac:picMkLst>
            <pc:docMk/>
            <pc:sldMk cId="2749240602" sldId="1320"/>
            <ac:picMk id="95" creationId="{FAD3E4C5-6AAD-95FA-E709-C12749CBB55B}"/>
          </ac:picMkLst>
        </pc:picChg>
        <pc:picChg chg="add mod">
          <ac:chgData name="小野塚 亮" userId="d68dc11d-8207-4b66-b42f-cc6e3c8e2d7a" providerId="ADAL" clId="{93C8DC20-4230-43CE-8059-A39178AF280A}" dt="2023-03-16T16:56:13.286" v="6345" actId="571"/>
          <ac:picMkLst>
            <pc:docMk/>
            <pc:sldMk cId="2749240602" sldId="1320"/>
            <ac:picMk id="122" creationId="{CF46F941-1CC3-A214-8B77-D9FD1BD5D377}"/>
          </ac:picMkLst>
        </pc:picChg>
        <pc:picChg chg="add mod">
          <ac:chgData name="小野塚 亮" userId="d68dc11d-8207-4b66-b42f-cc6e3c8e2d7a" providerId="ADAL" clId="{93C8DC20-4230-43CE-8059-A39178AF280A}" dt="2023-03-16T17:10:26.840" v="6609" actId="165"/>
          <ac:picMkLst>
            <pc:docMk/>
            <pc:sldMk cId="2749240602" sldId="1320"/>
            <ac:picMk id="123" creationId="{562EE51C-BA77-4E78-7872-053139321DA7}"/>
          </ac:picMkLst>
        </pc:picChg>
        <pc:picChg chg="add mod">
          <ac:chgData name="小野塚 亮" userId="d68dc11d-8207-4b66-b42f-cc6e3c8e2d7a" providerId="ADAL" clId="{93C8DC20-4230-43CE-8059-A39178AF280A}" dt="2023-03-16T17:10:26.840" v="6609" actId="165"/>
          <ac:picMkLst>
            <pc:docMk/>
            <pc:sldMk cId="2749240602" sldId="1320"/>
            <ac:picMk id="124" creationId="{A6AC8805-E756-03FB-7F45-19DE2EED6120}"/>
          </ac:picMkLst>
        </pc:picChg>
        <pc:picChg chg="add mod">
          <ac:chgData name="小野塚 亮" userId="d68dc11d-8207-4b66-b42f-cc6e3c8e2d7a" providerId="ADAL" clId="{93C8DC20-4230-43CE-8059-A39178AF280A}" dt="2023-03-16T17:21:08.873" v="7147" actId="1076"/>
          <ac:picMkLst>
            <pc:docMk/>
            <pc:sldMk cId="2749240602" sldId="1320"/>
            <ac:picMk id="137" creationId="{530E98A7-B691-8563-FBE0-57783588EDB7}"/>
          </ac:picMkLst>
        </pc:picChg>
        <pc:picChg chg="mod">
          <ac:chgData name="小野塚 亮" userId="d68dc11d-8207-4b66-b42f-cc6e3c8e2d7a" providerId="ADAL" clId="{93C8DC20-4230-43CE-8059-A39178AF280A}" dt="2023-03-16T17:05:19.278" v="6505" actId="571"/>
          <ac:picMkLst>
            <pc:docMk/>
            <pc:sldMk cId="2749240602" sldId="1320"/>
            <ac:picMk id="141" creationId="{59766DD1-1DBF-D94E-EAB2-BB3E39F401A2}"/>
          </ac:picMkLst>
        </pc:picChg>
        <pc:picChg chg="mod">
          <ac:chgData name="小野塚 亮" userId="d68dc11d-8207-4b66-b42f-cc6e3c8e2d7a" providerId="ADAL" clId="{93C8DC20-4230-43CE-8059-A39178AF280A}" dt="2023-03-16T17:05:19.278" v="6505" actId="571"/>
          <ac:picMkLst>
            <pc:docMk/>
            <pc:sldMk cId="2749240602" sldId="1320"/>
            <ac:picMk id="142" creationId="{E7F3B8E2-F508-10D1-4BB9-846C18622B27}"/>
          </ac:picMkLst>
        </pc:picChg>
        <pc:picChg chg="add mod">
          <ac:chgData name="小野塚 亮" userId="d68dc11d-8207-4b66-b42f-cc6e3c8e2d7a" providerId="ADAL" clId="{93C8DC20-4230-43CE-8059-A39178AF280A}" dt="2023-03-16T17:06:29.381" v="6542" actId="571"/>
          <ac:picMkLst>
            <pc:docMk/>
            <pc:sldMk cId="2749240602" sldId="1320"/>
            <ac:picMk id="147" creationId="{39E93A72-B307-3235-8BF9-F0F23366EA77}"/>
          </ac:picMkLst>
        </pc:picChg>
        <pc:picChg chg="mod">
          <ac:chgData name="小野塚 亮" userId="d68dc11d-8207-4b66-b42f-cc6e3c8e2d7a" providerId="ADAL" clId="{93C8DC20-4230-43CE-8059-A39178AF280A}" dt="2023-03-16T17:10:34.986" v="6610" actId="571"/>
          <ac:picMkLst>
            <pc:docMk/>
            <pc:sldMk cId="2749240602" sldId="1320"/>
            <ac:picMk id="151" creationId="{91B1B23A-764C-8B3D-5EDF-C163DE682E25}"/>
          </ac:picMkLst>
        </pc:picChg>
        <pc:picChg chg="mod">
          <ac:chgData name="小野塚 亮" userId="d68dc11d-8207-4b66-b42f-cc6e3c8e2d7a" providerId="ADAL" clId="{93C8DC20-4230-43CE-8059-A39178AF280A}" dt="2023-03-16T17:10:34.986" v="6610" actId="571"/>
          <ac:picMkLst>
            <pc:docMk/>
            <pc:sldMk cId="2749240602" sldId="1320"/>
            <ac:picMk id="152" creationId="{F3A92266-7B33-D630-931C-367C2691AFB3}"/>
          </ac:picMkLst>
        </pc:picChg>
        <pc:picChg chg="add mod">
          <ac:chgData name="小野塚 亮" userId="d68dc11d-8207-4b66-b42f-cc6e3c8e2d7a" providerId="ADAL" clId="{93C8DC20-4230-43CE-8059-A39178AF280A}" dt="2023-03-16T17:11:48.884" v="6626" actId="571"/>
          <ac:picMkLst>
            <pc:docMk/>
            <pc:sldMk cId="2749240602" sldId="1320"/>
            <ac:picMk id="156" creationId="{7E57DF20-5ADD-4D57-275B-7BADC9520961}"/>
          </ac:picMkLst>
        </pc:picChg>
        <pc:picChg chg="add mod">
          <ac:chgData name="小野塚 亮" userId="d68dc11d-8207-4b66-b42f-cc6e3c8e2d7a" providerId="ADAL" clId="{93C8DC20-4230-43CE-8059-A39178AF280A}" dt="2023-03-16T17:11:48.375" v="6625" actId="571"/>
          <ac:picMkLst>
            <pc:docMk/>
            <pc:sldMk cId="2749240602" sldId="1320"/>
            <ac:picMk id="157" creationId="{6A2435C8-EC64-32B8-1EBB-85A15E24186C}"/>
          </ac:picMkLst>
        </pc:picChg>
        <pc:picChg chg="mod">
          <ac:chgData name="小野塚 亮" userId="d68dc11d-8207-4b66-b42f-cc6e3c8e2d7a" providerId="ADAL" clId="{93C8DC20-4230-43CE-8059-A39178AF280A}" dt="2023-03-16T17:34:04.043" v="7176" actId="571"/>
          <ac:picMkLst>
            <pc:docMk/>
            <pc:sldMk cId="2749240602" sldId="1320"/>
            <ac:picMk id="192" creationId="{184F8076-BDB9-AC1A-B0FB-13D0A541A02C}"/>
          </ac:picMkLst>
        </pc:picChg>
        <pc:picChg chg="mod">
          <ac:chgData name="小野塚 亮" userId="d68dc11d-8207-4b66-b42f-cc6e3c8e2d7a" providerId="ADAL" clId="{93C8DC20-4230-43CE-8059-A39178AF280A}" dt="2023-03-16T17:34:04.043" v="7176" actId="571"/>
          <ac:picMkLst>
            <pc:docMk/>
            <pc:sldMk cId="2749240602" sldId="1320"/>
            <ac:picMk id="193" creationId="{A8126FBA-D0DA-0273-074F-42C492703814}"/>
          </ac:picMkLst>
        </pc:picChg>
        <pc:cxnChg chg="add del mod">
          <ac:chgData name="小野塚 亮" userId="d68dc11d-8207-4b66-b42f-cc6e3c8e2d7a" providerId="ADAL" clId="{93C8DC20-4230-43CE-8059-A39178AF280A}" dt="2023-03-16T16:00:40.480" v="5730"/>
          <ac:cxnSpMkLst>
            <pc:docMk/>
            <pc:sldMk cId="2749240602" sldId="1320"/>
            <ac:cxnSpMk id="14" creationId="{4BA8A08F-6DB0-42BE-5ADD-A7E43AA9BC83}"/>
          </ac:cxnSpMkLst>
        </pc:cxnChg>
        <pc:cxnChg chg="add del mod">
          <ac:chgData name="小野塚 亮" userId="d68dc11d-8207-4b66-b42f-cc6e3c8e2d7a" providerId="ADAL" clId="{93C8DC20-4230-43CE-8059-A39178AF280A}" dt="2023-03-16T16:00:40.480" v="5730"/>
          <ac:cxnSpMkLst>
            <pc:docMk/>
            <pc:sldMk cId="2749240602" sldId="1320"/>
            <ac:cxnSpMk id="15" creationId="{E442044F-62E6-7DD7-6997-935E30AE745D}"/>
          </ac:cxnSpMkLst>
        </pc:cxnChg>
        <pc:cxnChg chg="add del mod">
          <ac:chgData name="小野塚 亮" userId="d68dc11d-8207-4b66-b42f-cc6e3c8e2d7a" providerId="ADAL" clId="{93C8DC20-4230-43CE-8059-A39178AF280A}" dt="2023-03-16T16:00:40.480" v="5730"/>
          <ac:cxnSpMkLst>
            <pc:docMk/>
            <pc:sldMk cId="2749240602" sldId="1320"/>
            <ac:cxnSpMk id="16" creationId="{A9D15ED7-9113-3F6A-2DED-0996CC33777E}"/>
          </ac:cxnSpMkLst>
        </pc:cxnChg>
        <pc:cxnChg chg="del">
          <ac:chgData name="小野塚 亮" userId="d68dc11d-8207-4b66-b42f-cc6e3c8e2d7a" providerId="ADAL" clId="{93C8DC20-4230-43CE-8059-A39178AF280A}" dt="2023-03-16T14:55:26.086" v="4009" actId="478"/>
          <ac:cxnSpMkLst>
            <pc:docMk/>
            <pc:sldMk cId="2749240602" sldId="1320"/>
            <ac:cxnSpMk id="42" creationId="{8CCAF81E-8CDB-B8BC-906D-7B64E6593D2D}"/>
          </ac:cxnSpMkLst>
        </pc:cxnChg>
        <pc:cxnChg chg="del">
          <ac:chgData name="小野塚 亮" userId="d68dc11d-8207-4b66-b42f-cc6e3c8e2d7a" providerId="ADAL" clId="{93C8DC20-4230-43CE-8059-A39178AF280A}" dt="2023-03-16T14:55:26.086" v="4009" actId="478"/>
          <ac:cxnSpMkLst>
            <pc:docMk/>
            <pc:sldMk cId="2749240602" sldId="1320"/>
            <ac:cxnSpMk id="43" creationId="{C96C7328-76C7-DBDE-6725-643AD64F890D}"/>
          </ac:cxnSpMkLst>
        </pc:cxnChg>
        <pc:cxnChg chg="del">
          <ac:chgData name="小野塚 亮" userId="d68dc11d-8207-4b66-b42f-cc6e3c8e2d7a" providerId="ADAL" clId="{93C8DC20-4230-43CE-8059-A39178AF280A}" dt="2023-03-16T14:55:26.086" v="4009" actId="478"/>
          <ac:cxnSpMkLst>
            <pc:docMk/>
            <pc:sldMk cId="2749240602" sldId="1320"/>
            <ac:cxnSpMk id="46" creationId="{891D0B70-4108-D86B-7DDB-867022D6E307}"/>
          </ac:cxnSpMkLst>
        </pc:cxnChg>
        <pc:cxnChg chg="add del mod">
          <ac:chgData name="小野塚 亮" userId="d68dc11d-8207-4b66-b42f-cc6e3c8e2d7a" providerId="ADAL" clId="{93C8DC20-4230-43CE-8059-A39178AF280A}" dt="2023-03-16T16:33:03.192" v="6025" actId="478"/>
          <ac:cxnSpMkLst>
            <pc:docMk/>
            <pc:sldMk cId="2749240602" sldId="1320"/>
            <ac:cxnSpMk id="80" creationId="{DA638E76-2C79-C473-8C66-0ED054D672FE}"/>
          </ac:cxnSpMkLst>
        </pc:cxnChg>
        <pc:cxnChg chg="add del mod">
          <ac:chgData name="小野塚 亮" userId="d68dc11d-8207-4b66-b42f-cc6e3c8e2d7a" providerId="ADAL" clId="{93C8DC20-4230-43CE-8059-A39178AF280A}" dt="2023-03-16T16:52:06.819" v="6278" actId="164"/>
          <ac:cxnSpMkLst>
            <pc:docMk/>
            <pc:sldMk cId="2749240602" sldId="1320"/>
            <ac:cxnSpMk id="91" creationId="{172D7BFC-BE18-7B16-B7B0-9078D697519D}"/>
          </ac:cxnSpMkLst>
        </pc:cxnChg>
        <pc:cxnChg chg="add mod">
          <ac:chgData name="小野塚 亮" userId="d68dc11d-8207-4b66-b42f-cc6e3c8e2d7a" providerId="ADAL" clId="{93C8DC20-4230-43CE-8059-A39178AF280A}" dt="2023-03-16T16:52:06.819" v="6278" actId="164"/>
          <ac:cxnSpMkLst>
            <pc:docMk/>
            <pc:sldMk cId="2749240602" sldId="1320"/>
            <ac:cxnSpMk id="102" creationId="{D07B0342-F583-F672-5E5E-75AB80AAD0FF}"/>
          </ac:cxnSpMkLst>
        </pc:cxnChg>
        <pc:cxnChg chg="mod">
          <ac:chgData name="小野塚 亮" userId="d68dc11d-8207-4b66-b42f-cc6e3c8e2d7a" providerId="ADAL" clId="{93C8DC20-4230-43CE-8059-A39178AF280A}" dt="2023-03-16T16:52:17.376" v="6284" actId="571"/>
          <ac:cxnSpMkLst>
            <pc:docMk/>
            <pc:sldMk cId="2749240602" sldId="1320"/>
            <ac:cxnSpMk id="106" creationId="{0D77C0A6-6514-0F82-3464-09CF81317D6B}"/>
          </ac:cxnSpMkLst>
        </pc:cxnChg>
        <pc:cxnChg chg="mod">
          <ac:chgData name="小野塚 亮" userId="d68dc11d-8207-4b66-b42f-cc6e3c8e2d7a" providerId="ADAL" clId="{93C8DC20-4230-43CE-8059-A39178AF280A}" dt="2023-03-16T16:52:17.376" v="6284" actId="571"/>
          <ac:cxnSpMkLst>
            <pc:docMk/>
            <pc:sldMk cId="2749240602" sldId="1320"/>
            <ac:cxnSpMk id="107" creationId="{45AF87FC-8F12-FEF3-3958-2EA232F8991F}"/>
          </ac:cxnSpMkLst>
        </pc:cxnChg>
        <pc:cxnChg chg="mod">
          <ac:chgData name="小野塚 亮" userId="d68dc11d-8207-4b66-b42f-cc6e3c8e2d7a" providerId="ADAL" clId="{93C8DC20-4230-43CE-8059-A39178AF280A}" dt="2023-03-16T16:52:20.077" v="6286" actId="571"/>
          <ac:cxnSpMkLst>
            <pc:docMk/>
            <pc:sldMk cId="2749240602" sldId="1320"/>
            <ac:cxnSpMk id="110" creationId="{69744B85-E2AF-9E2E-3C7C-A92A0E6790F8}"/>
          </ac:cxnSpMkLst>
        </pc:cxnChg>
        <pc:cxnChg chg="mod">
          <ac:chgData name="小野塚 亮" userId="d68dc11d-8207-4b66-b42f-cc6e3c8e2d7a" providerId="ADAL" clId="{93C8DC20-4230-43CE-8059-A39178AF280A}" dt="2023-03-16T16:52:20.077" v="6286" actId="571"/>
          <ac:cxnSpMkLst>
            <pc:docMk/>
            <pc:sldMk cId="2749240602" sldId="1320"/>
            <ac:cxnSpMk id="111" creationId="{B0CD20DF-5ADE-F581-DDF5-33F92B40F942}"/>
          </ac:cxnSpMkLst>
        </pc:cxnChg>
        <pc:cxnChg chg="add del mod topLvl">
          <ac:chgData name="小野塚 亮" userId="d68dc11d-8207-4b66-b42f-cc6e3c8e2d7a" providerId="ADAL" clId="{93C8DC20-4230-43CE-8059-A39178AF280A}" dt="2023-03-16T16:54:37.086" v="6334" actId="478"/>
          <ac:cxnSpMkLst>
            <pc:docMk/>
            <pc:sldMk cId="2749240602" sldId="1320"/>
            <ac:cxnSpMk id="113" creationId="{205E75A6-2260-053E-A411-F6833D1F1E8C}"/>
          </ac:cxnSpMkLst>
        </pc:cxnChg>
        <pc:cxnChg chg="add del mod topLvl">
          <ac:chgData name="小野塚 亮" userId="d68dc11d-8207-4b66-b42f-cc6e3c8e2d7a" providerId="ADAL" clId="{93C8DC20-4230-43CE-8059-A39178AF280A}" dt="2023-03-16T17:20:47.879" v="7141" actId="1036"/>
          <ac:cxnSpMkLst>
            <pc:docMk/>
            <pc:sldMk cId="2749240602" sldId="1320"/>
            <ac:cxnSpMk id="114" creationId="{3DA937CF-D17F-ACC4-A4FC-C3051DAAD5EA}"/>
          </ac:cxnSpMkLst>
        </pc:cxnChg>
        <pc:cxnChg chg="mod topLvl">
          <ac:chgData name="小野塚 亮" userId="d68dc11d-8207-4b66-b42f-cc6e3c8e2d7a" providerId="ADAL" clId="{93C8DC20-4230-43CE-8059-A39178AF280A}" dt="2023-03-16T17:12:46.746" v="6640" actId="14100"/>
          <ac:cxnSpMkLst>
            <pc:docMk/>
            <pc:sldMk cId="2749240602" sldId="1320"/>
            <ac:cxnSpMk id="117" creationId="{311149C6-2C09-47A6-ADD9-D7093AD3F3E2}"/>
          </ac:cxnSpMkLst>
        </pc:cxnChg>
        <pc:cxnChg chg="del mod topLvl">
          <ac:chgData name="小野塚 亮" userId="d68dc11d-8207-4b66-b42f-cc6e3c8e2d7a" providerId="ADAL" clId="{93C8DC20-4230-43CE-8059-A39178AF280A}" dt="2023-03-16T17:03:22.120" v="6466" actId="478"/>
          <ac:cxnSpMkLst>
            <pc:docMk/>
            <pc:sldMk cId="2749240602" sldId="1320"/>
            <ac:cxnSpMk id="118" creationId="{2A9FF535-C9E7-C88A-92D3-EA8F31638B16}"/>
          </ac:cxnSpMkLst>
        </pc:cxnChg>
        <pc:cxnChg chg="mod">
          <ac:chgData name="小野塚 亮" userId="d68dc11d-8207-4b66-b42f-cc6e3c8e2d7a" providerId="ADAL" clId="{93C8DC20-4230-43CE-8059-A39178AF280A}" dt="2023-03-16T16:54:05.523" v="6322"/>
          <ac:cxnSpMkLst>
            <pc:docMk/>
            <pc:sldMk cId="2749240602" sldId="1320"/>
            <ac:cxnSpMk id="120" creationId="{CD40ECB8-BFC8-AEC6-AF17-1E7A455FEC4F}"/>
          </ac:cxnSpMkLst>
        </pc:cxnChg>
        <pc:cxnChg chg="mod">
          <ac:chgData name="小野塚 亮" userId="d68dc11d-8207-4b66-b42f-cc6e3c8e2d7a" providerId="ADAL" clId="{93C8DC20-4230-43CE-8059-A39178AF280A}" dt="2023-03-16T16:54:05.523" v="6322"/>
          <ac:cxnSpMkLst>
            <pc:docMk/>
            <pc:sldMk cId="2749240602" sldId="1320"/>
            <ac:cxnSpMk id="121" creationId="{BAEDCFDD-1C61-5954-846C-C6626747B71D}"/>
          </ac:cxnSpMkLst>
        </pc:cxnChg>
        <pc:cxnChg chg="add mod topLvl">
          <ac:chgData name="小野塚 亮" userId="d68dc11d-8207-4b66-b42f-cc6e3c8e2d7a" providerId="ADAL" clId="{93C8DC20-4230-43CE-8059-A39178AF280A}" dt="2023-03-16T17:08:12.522" v="6584" actId="1076"/>
          <ac:cxnSpMkLst>
            <pc:docMk/>
            <pc:sldMk cId="2749240602" sldId="1320"/>
            <ac:cxnSpMk id="129" creationId="{AA15BA14-892E-C853-69BD-7F029EBA0D60}"/>
          </ac:cxnSpMkLst>
        </pc:cxnChg>
        <pc:cxnChg chg="add mod">
          <ac:chgData name="小野塚 亮" userId="d68dc11d-8207-4b66-b42f-cc6e3c8e2d7a" providerId="ADAL" clId="{93C8DC20-4230-43CE-8059-A39178AF280A}" dt="2023-03-16T17:11:24.090" v="6620" actId="571"/>
          <ac:cxnSpMkLst>
            <pc:docMk/>
            <pc:sldMk cId="2749240602" sldId="1320"/>
            <ac:cxnSpMk id="155" creationId="{901A43E5-60F3-BA10-6D06-1D58C41B1AA0}"/>
          </ac:cxnSpMkLst>
        </pc:cxnChg>
        <pc:cxnChg chg="add mod">
          <ac:chgData name="小野塚 亮" userId="d68dc11d-8207-4b66-b42f-cc6e3c8e2d7a" providerId="ADAL" clId="{93C8DC20-4230-43CE-8059-A39178AF280A}" dt="2023-03-16T17:21:08.873" v="7147" actId="1076"/>
          <ac:cxnSpMkLst>
            <pc:docMk/>
            <pc:sldMk cId="2749240602" sldId="1320"/>
            <ac:cxnSpMk id="159" creationId="{FC4BC626-F943-8775-D330-20E304DCAC11}"/>
          </ac:cxnSpMkLst>
        </pc:cxnChg>
        <pc:cxnChg chg="add mod">
          <ac:chgData name="小野塚 亮" userId="d68dc11d-8207-4b66-b42f-cc6e3c8e2d7a" providerId="ADAL" clId="{93C8DC20-4230-43CE-8059-A39178AF280A}" dt="2023-03-16T17:15:29.072" v="6826" actId="14100"/>
          <ac:cxnSpMkLst>
            <pc:docMk/>
            <pc:sldMk cId="2749240602" sldId="1320"/>
            <ac:cxnSpMk id="167" creationId="{BB329550-63B5-C2D7-7652-7F6095F7716F}"/>
          </ac:cxnSpMkLst>
        </pc:cxnChg>
        <pc:cxnChg chg="add mod">
          <ac:chgData name="小野塚 亮" userId="d68dc11d-8207-4b66-b42f-cc6e3c8e2d7a" providerId="ADAL" clId="{93C8DC20-4230-43CE-8059-A39178AF280A}" dt="2023-03-16T17:15:34.212" v="6828" actId="571"/>
          <ac:cxnSpMkLst>
            <pc:docMk/>
            <pc:sldMk cId="2749240602" sldId="1320"/>
            <ac:cxnSpMk id="172" creationId="{E84A0E6F-9258-188E-3EE0-C42CEBE6DAE1}"/>
          </ac:cxnSpMkLst>
        </pc:cxnChg>
        <pc:cxnChg chg="add mod">
          <ac:chgData name="小野塚 亮" userId="d68dc11d-8207-4b66-b42f-cc6e3c8e2d7a" providerId="ADAL" clId="{93C8DC20-4230-43CE-8059-A39178AF280A}" dt="2023-03-16T17:15:44.659" v="6831" actId="14100"/>
          <ac:cxnSpMkLst>
            <pc:docMk/>
            <pc:sldMk cId="2749240602" sldId="1320"/>
            <ac:cxnSpMk id="173" creationId="{FE92D8B4-05E5-D61E-DD3D-58D2A6DF1F44}"/>
          </ac:cxnSpMkLst>
        </pc:cxnChg>
        <pc:cxnChg chg="add mod">
          <ac:chgData name="小野塚 亮" userId="d68dc11d-8207-4b66-b42f-cc6e3c8e2d7a" providerId="ADAL" clId="{93C8DC20-4230-43CE-8059-A39178AF280A}" dt="2023-03-16T17:18:41.602" v="7017" actId="1076"/>
          <ac:cxnSpMkLst>
            <pc:docMk/>
            <pc:sldMk cId="2749240602" sldId="1320"/>
            <ac:cxnSpMk id="179" creationId="{2E648214-F109-5E5A-4C80-F22E4219D96A}"/>
          </ac:cxnSpMkLst>
        </pc:cxnChg>
      </pc:sldChg>
      <pc:sldChg chg="addSp delSp modSp mod ord">
        <pc:chgData name="小野塚 亮" userId="d68dc11d-8207-4b66-b42f-cc6e3c8e2d7a" providerId="ADAL" clId="{93C8DC20-4230-43CE-8059-A39178AF280A}" dt="2023-03-16T17:41:55.844" v="7181" actId="20577"/>
        <pc:sldMkLst>
          <pc:docMk/>
          <pc:sldMk cId="3847661260" sldId="1323"/>
        </pc:sldMkLst>
        <pc:spChg chg="del">
          <ac:chgData name="小野塚 亮" userId="d68dc11d-8207-4b66-b42f-cc6e3c8e2d7a" providerId="ADAL" clId="{93C8DC20-4230-43CE-8059-A39178AF280A}" dt="2023-03-16T14:54:36.230" v="4002" actId="478"/>
          <ac:spMkLst>
            <pc:docMk/>
            <pc:sldMk cId="3847661260" sldId="1323"/>
            <ac:spMk id="2" creationId="{CBC3B080-AF3E-A0AF-B3B5-5E5FE052B965}"/>
          </ac:spMkLst>
        </pc:spChg>
        <pc:spChg chg="mod">
          <ac:chgData name="小野塚 亮" userId="d68dc11d-8207-4b66-b42f-cc6e3c8e2d7a" providerId="ADAL" clId="{93C8DC20-4230-43CE-8059-A39178AF280A}" dt="2023-03-16T15:19:45.628" v="4509" actId="207"/>
          <ac:spMkLst>
            <pc:docMk/>
            <pc:sldMk cId="3847661260" sldId="1323"/>
            <ac:spMk id="5" creationId="{3F8C1C0E-F633-19F1-3838-7BED265F15E6}"/>
          </ac:spMkLst>
        </pc:spChg>
        <pc:spChg chg="mod">
          <ac:chgData name="小野塚 亮" userId="d68dc11d-8207-4b66-b42f-cc6e3c8e2d7a" providerId="ADAL" clId="{93C8DC20-4230-43CE-8059-A39178AF280A}" dt="2023-03-16T15:19:45.628" v="4509" actId="207"/>
          <ac:spMkLst>
            <pc:docMk/>
            <pc:sldMk cId="3847661260" sldId="1323"/>
            <ac:spMk id="6" creationId="{EA51AB19-99FA-EAE5-7CCA-204B2EB08D0C}"/>
          </ac:spMkLst>
        </pc:spChg>
        <pc:spChg chg="add mod">
          <ac:chgData name="小野塚 亮" userId="d68dc11d-8207-4b66-b42f-cc6e3c8e2d7a" providerId="ADAL" clId="{93C8DC20-4230-43CE-8059-A39178AF280A}" dt="2023-03-16T15:19:45.628" v="4509" actId="207"/>
          <ac:spMkLst>
            <pc:docMk/>
            <pc:sldMk cId="3847661260" sldId="1323"/>
            <ac:spMk id="7" creationId="{AC86339B-4C2C-F223-3CEC-1566FA66EED7}"/>
          </ac:spMkLst>
        </pc:spChg>
        <pc:spChg chg="add mod">
          <ac:chgData name="小野塚 亮" userId="d68dc11d-8207-4b66-b42f-cc6e3c8e2d7a" providerId="ADAL" clId="{93C8DC20-4230-43CE-8059-A39178AF280A}" dt="2023-03-16T15:45:27.700" v="4971" actId="1076"/>
          <ac:spMkLst>
            <pc:docMk/>
            <pc:sldMk cId="3847661260" sldId="1323"/>
            <ac:spMk id="8" creationId="{DCA863CF-6161-23AB-0C14-15A6A6C5BDB1}"/>
          </ac:spMkLst>
        </pc:spChg>
        <pc:spChg chg="add mod">
          <ac:chgData name="小野塚 亮" userId="d68dc11d-8207-4b66-b42f-cc6e3c8e2d7a" providerId="ADAL" clId="{93C8DC20-4230-43CE-8059-A39178AF280A}" dt="2023-03-16T15:24:39.079" v="4596" actId="571"/>
          <ac:spMkLst>
            <pc:docMk/>
            <pc:sldMk cId="3847661260" sldId="1323"/>
            <ac:spMk id="9" creationId="{653E1636-C8A3-C98C-24AF-F78888867BDE}"/>
          </ac:spMkLst>
        </pc:spChg>
        <pc:spChg chg="add mod">
          <ac:chgData name="小野塚 亮" userId="d68dc11d-8207-4b66-b42f-cc6e3c8e2d7a" providerId="ADAL" clId="{93C8DC20-4230-43CE-8059-A39178AF280A}" dt="2023-03-16T15:24:39.079" v="4596" actId="571"/>
          <ac:spMkLst>
            <pc:docMk/>
            <pc:sldMk cId="3847661260" sldId="1323"/>
            <ac:spMk id="10" creationId="{BA4E3AD2-AFD0-310A-99A2-EDD6C3B205AD}"/>
          </ac:spMkLst>
        </pc:spChg>
        <pc:spChg chg="add del mod">
          <ac:chgData name="小野塚 亮" userId="d68dc11d-8207-4b66-b42f-cc6e3c8e2d7a" providerId="ADAL" clId="{93C8DC20-4230-43CE-8059-A39178AF280A}" dt="2023-03-16T15:24:59.755" v="4609" actId="571"/>
          <ac:spMkLst>
            <pc:docMk/>
            <pc:sldMk cId="3847661260" sldId="1323"/>
            <ac:spMk id="11" creationId="{8AB305B7-9DCA-DE40-8AC9-E8AECD5CA9D3}"/>
          </ac:spMkLst>
        </pc:spChg>
        <pc:spChg chg="add del mod">
          <ac:chgData name="小野塚 亮" userId="d68dc11d-8207-4b66-b42f-cc6e3c8e2d7a" providerId="ADAL" clId="{93C8DC20-4230-43CE-8059-A39178AF280A}" dt="2023-03-16T15:24:59.286" v="4608" actId="571"/>
          <ac:spMkLst>
            <pc:docMk/>
            <pc:sldMk cId="3847661260" sldId="1323"/>
            <ac:spMk id="12" creationId="{6258F36A-3A72-A489-3CF9-46E04FF8E613}"/>
          </ac:spMkLst>
        </pc:spChg>
        <pc:spChg chg="add mod">
          <ac:chgData name="小野塚 亮" userId="d68dc11d-8207-4b66-b42f-cc6e3c8e2d7a" providerId="ADAL" clId="{93C8DC20-4230-43CE-8059-A39178AF280A}" dt="2023-03-16T15:24:56.718" v="4604" actId="571"/>
          <ac:spMkLst>
            <pc:docMk/>
            <pc:sldMk cId="3847661260" sldId="1323"/>
            <ac:spMk id="13" creationId="{7C11848A-CD54-08A5-F1BE-404D1DD1D6CF}"/>
          </ac:spMkLst>
        </pc:spChg>
        <pc:spChg chg="add mod">
          <ac:chgData name="小野塚 亮" userId="d68dc11d-8207-4b66-b42f-cc6e3c8e2d7a" providerId="ADAL" clId="{93C8DC20-4230-43CE-8059-A39178AF280A}" dt="2023-03-16T15:45:37.879" v="4972" actId="1076"/>
          <ac:spMkLst>
            <pc:docMk/>
            <pc:sldMk cId="3847661260" sldId="1323"/>
            <ac:spMk id="14" creationId="{F07DA162-8479-2BFF-2231-C3AAC7484066}"/>
          </ac:spMkLst>
        </pc:spChg>
        <pc:spChg chg="add del mod">
          <ac:chgData name="小野塚 亮" userId="d68dc11d-8207-4b66-b42f-cc6e3c8e2d7a" providerId="ADAL" clId="{93C8DC20-4230-43CE-8059-A39178AF280A}" dt="2023-03-16T15:37:16.035" v="4795" actId="478"/>
          <ac:spMkLst>
            <pc:docMk/>
            <pc:sldMk cId="3847661260" sldId="1323"/>
            <ac:spMk id="15" creationId="{07F4D70A-E496-1EF0-E378-722F5CFB3D6A}"/>
          </ac:spMkLst>
        </pc:spChg>
        <pc:spChg chg="add mod">
          <ac:chgData name="小野塚 亮" userId="d68dc11d-8207-4b66-b42f-cc6e3c8e2d7a" providerId="ADAL" clId="{93C8DC20-4230-43CE-8059-A39178AF280A}" dt="2023-03-16T15:45:23.253" v="4970" actId="1076"/>
          <ac:spMkLst>
            <pc:docMk/>
            <pc:sldMk cId="3847661260" sldId="1323"/>
            <ac:spMk id="16" creationId="{F5CA0910-978A-2EE2-8A83-544B130ABF58}"/>
          </ac:spMkLst>
        </pc:spChg>
        <pc:spChg chg="add mod">
          <ac:chgData name="小野塚 亮" userId="d68dc11d-8207-4b66-b42f-cc6e3c8e2d7a" providerId="ADAL" clId="{93C8DC20-4230-43CE-8059-A39178AF280A}" dt="2023-03-16T15:45:19.120" v="4969" actId="1076"/>
          <ac:spMkLst>
            <pc:docMk/>
            <pc:sldMk cId="3847661260" sldId="1323"/>
            <ac:spMk id="17" creationId="{C813EA24-DB43-ECFE-6B9B-FB4C923126FC}"/>
          </ac:spMkLst>
        </pc:spChg>
        <pc:spChg chg="add del mod">
          <ac:chgData name="小野塚 亮" userId="d68dc11d-8207-4b66-b42f-cc6e3c8e2d7a" providerId="ADAL" clId="{93C8DC20-4230-43CE-8059-A39178AF280A}" dt="2023-03-16T15:48:20.249" v="5175" actId="478"/>
          <ac:spMkLst>
            <pc:docMk/>
            <pc:sldMk cId="3847661260" sldId="1323"/>
            <ac:spMk id="18" creationId="{DFF5BA73-A68B-7D05-BE87-1D192D65DEBB}"/>
          </ac:spMkLst>
        </pc:spChg>
        <pc:spChg chg="add del mod">
          <ac:chgData name="小野塚 亮" userId="d68dc11d-8207-4b66-b42f-cc6e3c8e2d7a" providerId="ADAL" clId="{93C8DC20-4230-43CE-8059-A39178AF280A}" dt="2023-03-16T15:48:20.249" v="5175" actId="478"/>
          <ac:spMkLst>
            <pc:docMk/>
            <pc:sldMk cId="3847661260" sldId="1323"/>
            <ac:spMk id="19" creationId="{5AEF55FA-928F-F605-5B9F-4A340CC7C8F4}"/>
          </ac:spMkLst>
        </pc:spChg>
        <pc:spChg chg="add del mod">
          <ac:chgData name="小野塚 亮" userId="d68dc11d-8207-4b66-b42f-cc6e3c8e2d7a" providerId="ADAL" clId="{93C8DC20-4230-43CE-8059-A39178AF280A}" dt="2023-03-16T15:48:20.249" v="5175" actId="478"/>
          <ac:spMkLst>
            <pc:docMk/>
            <pc:sldMk cId="3847661260" sldId="1323"/>
            <ac:spMk id="20" creationId="{B48BB18D-A6F6-C654-AEB0-134090601404}"/>
          </ac:spMkLst>
        </pc:spChg>
        <pc:spChg chg="add del mod">
          <ac:chgData name="小野塚 亮" userId="d68dc11d-8207-4b66-b42f-cc6e3c8e2d7a" providerId="ADAL" clId="{93C8DC20-4230-43CE-8059-A39178AF280A}" dt="2023-03-16T15:48:20.249" v="5175" actId="478"/>
          <ac:spMkLst>
            <pc:docMk/>
            <pc:sldMk cId="3847661260" sldId="1323"/>
            <ac:spMk id="21" creationId="{A8E76680-B088-5E47-E62D-0F36A27E5C4A}"/>
          </ac:spMkLst>
        </pc:spChg>
        <pc:spChg chg="add del mod">
          <ac:chgData name="小野塚 亮" userId="d68dc11d-8207-4b66-b42f-cc6e3c8e2d7a" providerId="ADAL" clId="{93C8DC20-4230-43CE-8059-A39178AF280A}" dt="2023-03-16T15:48:20.249" v="5175" actId="478"/>
          <ac:spMkLst>
            <pc:docMk/>
            <pc:sldMk cId="3847661260" sldId="1323"/>
            <ac:spMk id="22" creationId="{86101546-5460-AED7-B359-4C2F9D719032}"/>
          </ac:spMkLst>
        </pc:spChg>
        <pc:spChg chg="mod">
          <ac:chgData name="小野塚 亮" userId="d68dc11d-8207-4b66-b42f-cc6e3c8e2d7a" providerId="ADAL" clId="{93C8DC20-4230-43CE-8059-A39178AF280A}" dt="2023-03-16T15:47:10.858" v="5169" actId="1076"/>
          <ac:spMkLst>
            <pc:docMk/>
            <pc:sldMk cId="3847661260" sldId="1323"/>
            <ac:spMk id="24" creationId="{FD85CF82-F779-613A-7AA0-725B09007B9F}"/>
          </ac:spMkLst>
        </pc:spChg>
        <pc:spChg chg="mod">
          <ac:chgData name="小野塚 亮" userId="d68dc11d-8207-4b66-b42f-cc6e3c8e2d7a" providerId="ADAL" clId="{93C8DC20-4230-43CE-8059-A39178AF280A}" dt="2023-03-16T17:41:55.844" v="7181" actId="20577"/>
          <ac:spMkLst>
            <pc:docMk/>
            <pc:sldMk cId="3847661260" sldId="1323"/>
            <ac:spMk id="25" creationId="{AD398EC8-9467-D498-08E0-D064B9B7FAE0}"/>
          </ac:spMkLst>
        </pc:spChg>
        <pc:spChg chg="mod">
          <ac:chgData name="小野塚 亮" userId="d68dc11d-8207-4b66-b42f-cc6e3c8e2d7a" providerId="ADAL" clId="{93C8DC20-4230-43CE-8059-A39178AF280A}" dt="2023-03-16T15:46:35.844" v="5008" actId="1076"/>
          <ac:spMkLst>
            <pc:docMk/>
            <pc:sldMk cId="3847661260" sldId="1323"/>
            <ac:spMk id="26" creationId="{3897726B-1A94-0B6A-675F-589FD08E046B}"/>
          </ac:spMkLst>
        </pc:spChg>
        <pc:spChg chg="add del mod">
          <ac:chgData name="小野塚 亮" userId="d68dc11d-8207-4b66-b42f-cc6e3c8e2d7a" providerId="ADAL" clId="{93C8DC20-4230-43CE-8059-A39178AF280A}" dt="2023-03-16T15:48:20.249" v="5175" actId="478"/>
          <ac:spMkLst>
            <pc:docMk/>
            <pc:sldMk cId="3847661260" sldId="1323"/>
            <ac:spMk id="27" creationId="{7E197ED2-1876-7218-3D5C-CD1FCB13178A}"/>
          </ac:spMkLst>
        </pc:spChg>
        <pc:spChg chg="mod">
          <ac:chgData name="小野塚 亮" userId="d68dc11d-8207-4b66-b42f-cc6e3c8e2d7a" providerId="ADAL" clId="{93C8DC20-4230-43CE-8059-A39178AF280A}" dt="2023-03-16T15:44:48.993" v="4965" actId="1076"/>
          <ac:spMkLst>
            <pc:docMk/>
            <pc:sldMk cId="3847661260" sldId="1323"/>
            <ac:spMk id="28" creationId="{BBB3A9EC-EE63-FAEC-F5E1-BF78537FBDFC}"/>
          </ac:spMkLst>
        </pc:spChg>
        <pc:spChg chg="add del mod">
          <ac:chgData name="小野塚 亮" userId="d68dc11d-8207-4b66-b42f-cc6e3c8e2d7a" providerId="ADAL" clId="{93C8DC20-4230-43CE-8059-A39178AF280A}" dt="2023-03-16T15:48:20.249" v="5175" actId="478"/>
          <ac:spMkLst>
            <pc:docMk/>
            <pc:sldMk cId="3847661260" sldId="1323"/>
            <ac:spMk id="29" creationId="{450DF999-27B5-E86F-8613-677C20C783F1}"/>
          </ac:spMkLst>
        </pc:spChg>
        <pc:spChg chg="add del mod">
          <ac:chgData name="小野塚 亮" userId="d68dc11d-8207-4b66-b42f-cc6e3c8e2d7a" providerId="ADAL" clId="{93C8DC20-4230-43CE-8059-A39178AF280A}" dt="2023-03-16T15:48:20.249" v="5175" actId="478"/>
          <ac:spMkLst>
            <pc:docMk/>
            <pc:sldMk cId="3847661260" sldId="1323"/>
            <ac:spMk id="30" creationId="{A18874A0-1DAD-81E3-5EB0-A7C5D3362B19}"/>
          </ac:spMkLst>
        </pc:spChg>
        <pc:spChg chg="mod">
          <ac:chgData name="小野塚 亮" userId="d68dc11d-8207-4b66-b42f-cc6e3c8e2d7a" providerId="ADAL" clId="{93C8DC20-4230-43CE-8059-A39178AF280A}" dt="2023-03-16T15:45:04.731" v="4967" actId="1076"/>
          <ac:spMkLst>
            <pc:docMk/>
            <pc:sldMk cId="3847661260" sldId="1323"/>
            <ac:spMk id="31" creationId="{E0205CB3-7D10-2941-82E8-6ADC1D068390}"/>
          </ac:spMkLst>
        </pc:spChg>
        <pc:spChg chg="mod">
          <ac:chgData name="小野塚 亮" userId="d68dc11d-8207-4b66-b42f-cc6e3c8e2d7a" providerId="ADAL" clId="{93C8DC20-4230-43CE-8059-A39178AF280A}" dt="2023-03-16T15:44:58.746" v="4966" actId="1076"/>
          <ac:spMkLst>
            <pc:docMk/>
            <pc:sldMk cId="3847661260" sldId="1323"/>
            <ac:spMk id="32" creationId="{DAB43869-C585-135D-8C7A-5A64F4C88DF0}"/>
          </ac:spMkLst>
        </pc:spChg>
        <pc:spChg chg="del mod">
          <ac:chgData name="小野塚 亮" userId="d68dc11d-8207-4b66-b42f-cc6e3c8e2d7a" providerId="ADAL" clId="{93C8DC20-4230-43CE-8059-A39178AF280A}" dt="2023-03-16T15:25:03.005" v="4610" actId="478"/>
          <ac:spMkLst>
            <pc:docMk/>
            <pc:sldMk cId="3847661260" sldId="1323"/>
            <ac:spMk id="33" creationId="{7771CD67-493D-F1B6-3470-139A1699F75F}"/>
          </ac:spMkLst>
        </pc:spChg>
        <pc:spChg chg="del mod">
          <ac:chgData name="小野塚 亮" userId="d68dc11d-8207-4b66-b42f-cc6e3c8e2d7a" providerId="ADAL" clId="{93C8DC20-4230-43CE-8059-A39178AF280A}" dt="2023-03-16T15:23:53.907" v="4588" actId="478"/>
          <ac:spMkLst>
            <pc:docMk/>
            <pc:sldMk cId="3847661260" sldId="1323"/>
            <ac:spMk id="34" creationId="{84D627DF-4DFD-9618-30B4-64E73CB90E6D}"/>
          </ac:spMkLst>
        </pc:spChg>
        <pc:spChg chg="del mod">
          <ac:chgData name="小野塚 亮" userId="d68dc11d-8207-4b66-b42f-cc6e3c8e2d7a" providerId="ADAL" clId="{93C8DC20-4230-43CE-8059-A39178AF280A}" dt="2023-03-16T15:23:47.016" v="4587" actId="478"/>
          <ac:spMkLst>
            <pc:docMk/>
            <pc:sldMk cId="3847661260" sldId="1323"/>
            <ac:spMk id="35" creationId="{4DD81EA6-84EB-DD50-FECB-B84446D0E33F}"/>
          </ac:spMkLst>
        </pc:spChg>
        <pc:spChg chg="add del mod">
          <ac:chgData name="小野塚 亮" userId="d68dc11d-8207-4b66-b42f-cc6e3c8e2d7a" providerId="ADAL" clId="{93C8DC20-4230-43CE-8059-A39178AF280A}" dt="2023-03-16T15:31:17.856" v="4724" actId="478"/>
          <ac:spMkLst>
            <pc:docMk/>
            <pc:sldMk cId="3847661260" sldId="1323"/>
            <ac:spMk id="36" creationId="{5FF65368-DD67-50CC-B71F-65F8D79C5BCC}"/>
          </ac:spMkLst>
        </pc:spChg>
        <pc:spChg chg="add mod">
          <ac:chgData name="小野塚 亮" userId="d68dc11d-8207-4b66-b42f-cc6e3c8e2d7a" providerId="ADAL" clId="{93C8DC20-4230-43CE-8059-A39178AF280A}" dt="2023-03-16T15:47:51.070" v="5174" actId="207"/>
          <ac:spMkLst>
            <pc:docMk/>
            <pc:sldMk cId="3847661260" sldId="1323"/>
            <ac:spMk id="37" creationId="{7F7519CD-5674-4299-5FC0-0FBEF7BE07E6}"/>
          </ac:spMkLst>
        </pc:spChg>
        <pc:spChg chg="del mod">
          <ac:chgData name="小野塚 亮" userId="d68dc11d-8207-4b66-b42f-cc6e3c8e2d7a" providerId="ADAL" clId="{93C8DC20-4230-43CE-8059-A39178AF280A}" dt="2023-03-16T15:23:47.016" v="4587" actId="478"/>
          <ac:spMkLst>
            <pc:docMk/>
            <pc:sldMk cId="3847661260" sldId="1323"/>
            <ac:spMk id="38" creationId="{95977324-878A-CA86-21DF-62316F9F1B96}"/>
          </ac:spMkLst>
        </pc:spChg>
        <pc:spChg chg="add mod">
          <ac:chgData name="小野塚 亮" userId="d68dc11d-8207-4b66-b42f-cc6e3c8e2d7a" providerId="ADAL" clId="{93C8DC20-4230-43CE-8059-A39178AF280A}" dt="2023-03-16T17:24:33.012" v="7173" actId="14100"/>
          <ac:spMkLst>
            <pc:docMk/>
            <pc:sldMk cId="3847661260" sldId="1323"/>
            <ac:spMk id="39" creationId="{42C56676-45F9-5332-46C7-53C36D1EA520}"/>
          </ac:spMkLst>
        </pc:spChg>
        <pc:spChg chg="del mod">
          <ac:chgData name="小野塚 亮" userId="d68dc11d-8207-4b66-b42f-cc6e3c8e2d7a" providerId="ADAL" clId="{93C8DC20-4230-43CE-8059-A39178AF280A}" dt="2023-03-16T15:25:48.270" v="4674" actId="478"/>
          <ac:spMkLst>
            <pc:docMk/>
            <pc:sldMk cId="3847661260" sldId="1323"/>
            <ac:spMk id="41" creationId="{74F6C3F7-3BD4-ED40-3663-EA1F0A3B4111}"/>
          </ac:spMkLst>
        </pc:spChg>
        <pc:spChg chg="del mod">
          <ac:chgData name="小野塚 亮" userId="d68dc11d-8207-4b66-b42f-cc6e3c8e2d7a" providerId="ADAL" clId="{93C8DC20-4230-43CE-8059-A39178AF280A}" dt="2023-03-16T15:25:48.270" v="4674" actId="478"/>
          <ac:spMkLst>
            <pc:docMk/>
            <pc:sldMk cId="3847661260" sldId="1323"/>
            <ac:spMk id="42" creationId="{F37BA896-FB9A-BD3B-E41B-343EBB4F4A58}"/>
          </ac:spMkLst>
        </pc:spChg>
        <pc:spChg chg="del mod">
          <ac:chgData name="小野塚 亮" userId="d68dc11d-8207-4b66-b42f-cc6e3c8e2d7a" providerId="ADAL" clId="{93C8DC20-4230-43CE-8059-A39178AF280A}" dt="2023-03-16T15:25:48.270" v="4674" actId="478"/>
          <ac:spMkLst>
            <pc:docMk/>
            <pc:sldMk cId="3847661260" sldId="1323"/>
            <ac:spMk id="43" creationId="{A69ABC72-6213-880F-367C-B8828D954D58}"/>
          </ac:spMkLst>
        </pc:spChg>
        <pc:spChg chg="del mod">
          <ac:chgData name="小野塚 亮" userId="d68dc11d-8207-4b66-b42f-cc6e3c8e2d7a" providerId="ADAL" clId="{93C8DC20-4230-43CE-8059-A39178AF280A}" dt="2023-03-16T15:25:48.270" v="4674" actId="478"/>
          <ac:spMkLst>
            <pc:docMk/>
            <pc:sldMk cId="3847661260" sldId="1323"/>
            <ac:spMk id="44" creationId="{AD886F6C-21F7-D609-2907-1C55D2E18AF2}"/>
          </ac:spMkLst>
        </pc:spChg>
        <pc:spChg chg="del mod">
          <ac:chgData name="小野塚 亮" userId="d68dc11d-8207-4b66-b42f-cc6e3c8e2d7a" providerId="ADAL" clId="{93C8DC20-4230-43CE-8059-A39178AF280A}" dt="2023-03-16T15:25:48.270" v="4674" actId="478"/>
          <ac:spMkLst>
            <pc:docMk/>
            <pc:sldMk cId="3847661260" sldId="1323"/>
            <ac:spMk id="45" creationId="{FC2F22C8-6368-0D95-65D2-0BA948EA4C02}"/>
          </ac:spMkLst>
        </pc:spChg>
        <pc:spChg chg="del mod">
          <ac:chgData name="小野塚 亮" userId="d68dc11d-8207-4b66-b42f-cc6e3c8e2d7a" providerId="ADAL" clId="{93C8DC20-4230-43CE-8059-A39178AF280A}" dt="2023-03-16T15:25:48.270" v="4674" actId="478"/>
          <ac:spMkLst>
            <pc:docMk/>
            <pc:sldMk cId="3847661260" sldId="1323"/>
            <ac:spMk id="46" creationId="{4CA262F6-D28D-5A6B-C4DB-73BC7868D409}"/>
          </ac:spMkLst>
        </pc:spChg>
        <pc:spChg chg="add del mod">
          <ac:chgData name="小野塚 亮" userId="d68dc11d-8207-4b66-b42f-cc6e3c8e2d7a" providerId="ADAL" clId="{93C8DC20-4230-43CE-8059-A39178AF280A}" dt="2023-03-16T15:46:32.024" v="5007" actId="478"/>
          <ac:spMkLst>
            <pc:docMk/>
            <pc:sldMk cId="3847661260" sldId="1323"/>
            <ac:spMk id="47" creationId="{1CB3AE37-744F-CD95-ABD0-ABEE91347741}"/>
          </ac:spMkLst>
        </pc:spChg>
        <pc:spChg chg="add mod">
          <ac:chgData name="小野塚 亮" userId="d68dc11d-8207-4b66-b42f-cc6e3c8e2d7a" providerId="ADAL" clId="{93C8DC20-4230-43CE-8059-A39178AF280A}" dt="2023-03-16T15:46:20.132" v="5005" actId="20577"/>
          <ac:spMkLst>
            <pc:docMk/>
            <pc:sldMk cId="3847661260" sldId="1323"/>
            <ac:spMk id="48" creationId="{31606601-DD5E-477C-2B92-828182B28B61}"/>
          </ac:spMkLst>
        </pc:spChg>
        <pc:spChg chg="add mod">
          <ac:chgData name="小野塚 亮" userId="d68dc11d-8207-4b66-b42f-cc6e3c8e2d7a" providerId="ADAL" clId="{93C8DC20-4230-43CE-8059-A39178AF280A}" dt="2023-03-16T15:47:51.070" v="5174" actId="207"/>
          <ac:spMkLst>
            <pc:docMk/>
            <pc:sldMk cId="3847661260" sldId="1323"/>
            <ac:spMk id="49" creationId="{A80FF82A-9D76-8D12-65D4-55537B26D5D2}"/>
          </ac:spMkLst>
        </pc:spChg>
        <pc:spChg chg="add mod">
          <ac:chgData name="小野塚 亮" userId="d68dc11d-8207-4b66-b42f-cc6e3c8e2d7a" providerId="ADAL" clId="{93C8DC20-4230-43CE-8059-A39178AF280A}" dt="2023-03-16T15:48:28.132" v="5176" actId="571"/>
          <ac:spMkLst>
            <pc:docMk/>
            <pc:sldMk cId="3847661260" sldId="1323"/>
            <ac:spMk id="50" creationId="{BCC260E9-BF20-66AC-6956-23C1B83DAB86}"/>
          </ac:spMkLst>
        </pc:spChg>
        <pc:spChg chg="add mod">
          <ac:chgData name="小野塚 亮" userId="d68dc11d-8207-4b66-b42f-cc6e3c8e2d7a" providerId="ADAL" clId="{93C8DC20-4230-43CE-8059-A39178AF280A}" dt="2023-03-16T15:48:28.132" v="5176" actId="571"/>
          <ac:spMkLst>
            <pc:docMk/>
            <pc:sldMk cId="3847661260" sldId="1323"/>
            <ac:spMk id="51" creationId="{855A4C59-26C4-5B81-A336-7D6D26E1D8B3}"/>
          </ac:spMkLst>
        </pc:spChg>
        <pc:spChg chg="add mod">
          <ac:chgData name="小野塚 亮" userId="d68dc11d-8207-4b66-b42f-cc6e3c8e2d7a" providerId="ADAL" clId="{93C8DC20-4230-43CE-8059-A39178AF280A}" dt="2023-03-16T15:48:28.132" v="5176" actId="571"/>
          <ac:spMkLst>
            <pc:docMk/>
            <pc:sldMk cId="3847661260" sldId="1323"/>
            <ac:spMk id="52" creationId="{C1D243A0-2E16-7959-6230-61655DD2EDC0}"/>
          </ac:spMkLst>
        </pc:spChg>
        <pc:spChg chg="add mod">
          <ac:chgData name="小野塚 亮" userId="d68dc11d-8207-4b66-b42f-cc6e3c8e2d7a" providerId="ADAL" clId="{93C8DC20-4230-43CE-8059-A39178AF280A}" dt="2023-03-16T15:48:28.132" v="5176" actId="571"/>
          <ac:spMkLst>
            <pc:docMk/>
            <pc:sldMk cId="3847661260" sldId="1323"/>
            <ac:spMk id="53" creationId="{F1D14E49-DF57-F87E-EDFC-A222E8D08703}"/>
          </ac:spMkLst>
        </pc:spChg>
        <pc:spChg chg="add mod">
          <ac:chgData name="小野塚 亮" userId="d68dc11d-8207-4b66-b42f-cc6e3c8e2d7a" providerId="ADAL" clId="{93C8DC20-4230-43CE-8059-A39178AF280A}" dt="2023-03-16T15:48:50.463" v="5216" actId="20577"/>
          <ac:spMkLst>
            <pc:docMk/>
            <pc:sldMk cId="3847661260" sldId="1323"/>
            <ac:spMk id="54" creationId="{64761DAC-73C8-A04C-1E2E-6278B5B9A466}"/>
          </ac:spMkLst>
        </pc:spChg>
        <pc:spChg chg="add mod">
          <ac:chgData name="小野塚 亮" userId="d68dc11d-8207-4b66-b42f-cc6e3c8e2d7a" providerId="ADAL" clId="{93C8DC20-4230-43CE-8059-A39178AF280A}" dt="2023-03-16T15:48:43.202" v="5214" actId="14100"/>
          <ac:spMkLst>
            <pc:docMk/>
            <pc:sldMk cId="3847661260" sldId="1323"/>
            <ac:spMk id="55" creationId="{5C0B744B-FF70-B5DB-A58A-AD4D28CF29B7}"/>
          </ac:spMkLst>
        </pc:spChg>
        <pc:spChg chg="add mod">
          <ac:chgData name="小野塚 亮" userId="d68dc11d-8207-4b66-b42f-cc6e3c8e2d7a" providerId="ADAL" clId="{93C8DC20-4230-43CE-8059-A39178AF280A}" dt="2023-03-16T15:48:46.871" v="5215" actId="14100"/>
          <ac:spMkLst>
            <pc:docMk/>
            <pc:sldMk cId="3847661260" sldId="1323"/>
            <ac:spMk id="56" creationId="{6C15738D-9AF7-1AF1-4EAF-FDD65BEBC254}"/>
          </ac:spMkLst>
        </pc:spChg>
        <pc:spChg chg="add mod">
          <ac:chgData name="小野塚 亮" userId="d68dc11d-8207-4b66-b42f-cc6e3c8e2d7a" providerId="ADAL" clId="{93C8DC20-4230-43CE-8059-A39178AF280A}" dt="2023-03-16T15:48:28.132" v="5176" actId="571"/>
          <ac:spMkLst>
            <pc:docMk/>
            <pc:sldMk cId="3847661260" sldId="1323"/>
            <ac:spMk id="57" creationId="{217BC153-25A9-005C-3E05-1E5723D04B90}"/>
          </ac:spMkLst>
        </pc:spChg>
        <pc:graphicFrameChg chg="mod modGraphic">
          <ac:chgData name="小野塚 亮" userId="d68dc11d-8207-4b66-b42f-cc6e3c8e2d7a" providerId="ADAL" clId="{93C8DC20-4230-43CE-8059-A39178AF280A}" dt="2023-03-16T15:31:15.435" v="4723" actId="14100"/>
          <ac:graphicFrameMkLst>
            <pc:docMk/>
            <pc:sldMk cId="3847661260" sldId="1323"/>
            <ac:graphicFrameMk id="23" creationId="{6689BADD-D0F7-A032-6FEA-59F7E22CA6BD}"/>
          </ac:graphicFrameMkLst>
        </pc:graphicFrameChg>
        <pc:graphicFrameChg chg="add mod">
          <ac:chgData name="小野塚 亮" userId="d68dc11d-8207-4b66-b42f-cc6e3c8e2d7a" providerId="ADAL" clId="{93C8DC20-4230-43CE-8059-A39178AF280A}" dt="2023-03-16T15:45:47.640" v="4974" actId="571"/>
          <ac:graphicFrameMkLst>
            <pc:docMk/>
            <pc:sldMk cId="3847661260" sldId="1323"/>
            <ac:graphicFrameMk id="40" creationId="{96AA8E75-A46F-8C5E-2581-FF6EAFEE2A56}"/>
          </ac:graphicFrameMkLst>
        </pc:graphicFrameChg>
      </pc:sldChg>
      <pc:sldChg chg="del">
        <pc:chgData name="小野塚 亮" userId="d68dc11d-8207-4b66-b42f-cc6e3c8e2d7a" providerId="ADAL" clId="{93C8DC20-4230-43CE-8059-A39178AF280A}" dt="2023-03-16T12:34:48.453" v="1622" actId="47"/>
        <pc:sldMkLst>
          <pc:docMk/>
          <pc:sldMk cId="684574568" sldId="1324"/>
        </pc:sldMkLst>
      </pc:sldChg>
      <pc:sldChg chg="addSp delSp modSp mod">
        <pc:chgData name="小野塚 亮" userId="d68dc11d-8207-4b66-b42f-cc6e3c8e2d7a" providerId="ADAL" clId="{93C8DC20-4230-43CE-8059-A39178AF280A}" dt="2023-03-16T15:18:09.089" v="4503" actId="1076"/>
        <pc:sldMkLst>
          <pc:docMk/>
          <pc:sldMk cId="3640910491" sldId="1325"/>
        </pc:sldMkLst>
        <pc:spChg chg="del">
          <ac:chgData name="小野塚 亮" userId="d68dc11d-8207-4b66-b42f-cc6e3c8e2d7a" providerId="ADAL" clId="{93C8DC20-4230-43CE-8059-A39178AF280A}" dt="2023-03-16T14:54:16.500" v="3995" actId="478"/>
          <ac:spMkLst>
            <pc:docMk/>
            <pc:sldMk cId="3640910491" sldId="1325"/>
            <ac:spMk id="2" creationId="{7EB7C8BA-5A0F-9CB8-3F9E-047CB732D2D7}"/>
          </ac:spMkLst>
        </pc:spChg>
        <pc:spChg chg="add mod">
          <ac:chgData name="小野塚 亮" userId="d68dc11d-8207-4b66-b42f-cc6e3c8e2d7a" providerId="ADAL" clId="{93C8DC20-4230-43CE-8059-A39178AF280A}" dt="2023-03-16T14:54:13.360" v="3994"/>
          <ac:spMkLst>
            <pc:docMk/>
            <pc:sldMk cId="3640910491" sldId="1325"/>
            <ac:spMk id="4" creationId="{65AB2FE7-EA35-E80E-EB2C-E58F8C2C66E7}"/>
          </ac:spMkLst>
        </pc:spChg>
        <pc:spChg chg="mod">
          <ac:chgData name="小野塚 亮" userId="d68dc11d-8207-4b66-b42f-cc6e3c8e2d7a" providerId="ADAL" clId="{93C8DC20-4230-43CE-8059-A39178AF280A}" dt="2023-03-16T14:56:05.676" v="4027" actId="20577"/>
          <ac:spMkLst>
            <pc:docMk/>
            <pc:sldMk cId="3640910491" sldId="1325"/>
            <ac:spMk id="8" creationId="{0AEFC494-705C-984B-805E-13A949B9AC3C}"/>
          </ac:spMkLst>
        </pc:spChg>
        <pc:spChg chg="del">
          <ac:chgData name="小野塚 亮" userId="d68dc11d-8207-4b66-b42f-cc6e3c8e2d7a" providerId="ADAL" clId="{93C8DC20-4230-43CE-8059-A39178AF280A}" dt="2023-03-16T12:04:39.887" v="45" actId="478"/>
          <ac:spMkLst>
            <pc:docMk/>
            <pc:sldMk cId="3640910491" sldId="1325"/>
            <ac:spMk id="11" creationId="{F12274C5-88D9-9FD3-2FC4-E2947B135720}"/>
          </ac:spMkLst>
        </pc:spChg>
        <pc:spChg chg="mod topLvl">
          <ac:chgData name="小野塚 亮" userId="d68dc11d-8207-4b66-b42f-cc6e3c8e2d7a" providerId="ADAL" clId="{93C8DC20-4230-43CE-8059-A39178AF280A}" dt="2023-03-16T15:18:09.089" v="4503" actId="1076"/>
          <ac:spMkLst>
            <pc:docMk/>
            <pc:sldMk cId="3640910491" sldId="1325"/>
            <ac:spMk id="12" creationId="{2586AED9-3AE1-F32B-8662-3C1C0B198095}"/>
          </ac:spMkLst>
        </pc:spChg>
        <pc:spChg chg="mod topLvl">
          <ac:chgData name="小野塚 亮" userId="d68dc11d-8207-4b66-b42f-cc6e3c8e2d7a" providerId="ADAL" clId="{93C8DC20-4230-43CE-8059-A39178AF280A}" dt="2023-03-16T15:18:09.089" v="4503" actId="1076"/>
          <ac:spMkLst>
            <pc:docMk/>
            <pc:sldMk cId="3640910491" sldId="1325"/>
            <ac:spMk id="13" creationId="{ADCE2F69-2A19-A654-2236-E6FB3FA0B321}"/>
          </ac:spMkLst>
        </pc:spChg>
        <pc:spChg chg="del">
          <ac:chgData name="小野塚 亮" userId="d68dc11d-8207-4b66-b42f-cc6e3c8e2d7a" providerId="ADAL" clId="{93C8DC20-4230-43CE-8059-A39178AF280A}" dt="2023-03-16T12:04:16.195" v="36" actId="478"/>
          <ac:spMkLst>
            <pc:docMk/>
            <pc:sldMk cId="3640910491" sldId="1325"/>
            <ac:spMk id="14" creationId="{1056F732-315F-4DD8-1486-28473B0CA964}"/>
          </ac:spMkLst>
        </pc:spChg>
        <pc:spChg chg="mod topLvl">
          <ac:chgData name="小野塚 亮" userId="d68dc11d-8207-4b66-b42f-cc6e3c8e2d7a" providerId="ADAL" clId="{93C8DC20-4230-43CE-8059-A39178AF280A}" dt="2023-03-16T15:18:09.089" v="4503" actId="1076"/>
          <ac:spMkLst>
            <pc:docMk/>
            <pc:sldMk cId="3640910491" sldId="1325"/>
            <ac:spMk id="18" creationId="{4C1AAB41-9476-005F-6880-B312DC425A1B}"/>
          </ac:spMkLst>
        </pc:spChg>
        <pc:spChg chg="mod topLvl">
          <ac:chgData name="小野塚 亮" userId="d68dc11d-8207-4b66-b42f-cc6e3c8e2d7a" providerId="ADAL" clId="{93C8DC20-4230-43CE-8059-A39178AF280A}" dt="2023-03-16T15:18:09.089" v="4503" actId="1076"/>
          <ac:spMkLst>
            <pc:docMk/>
            <pc:sldMk cId="3640910491" sldId="1325"/>
            <ac:spMk id="19" creationId="{DB048386-D55D-4E6F-8A9C-EE1941547701}"/>
          </ac:spMkLst>
        </pc:spChg>
        <pc:spChg chg="del">
          <ac:chgData name="小野塚 亮" userId="d68dc11d-8207-4b66-b42f-cc6e3c8e2d7a" providerId="ADAL" clId="{93C8DC20-4230-43CE-8059-A39178AF280A}" dt="2023-03-16T12:04:19.324" v="38" actId="478"/>
          <ac:spMkLst>
            <pc:docMk/>
            <pc:sldMk cId="3640910491" sldId="1325"/>
            <ac:spMk id="20" creationId="{AD9CECE6-C411-5687-4F83-FC53BB7D4CD2}"/>
          </ac:spMkLst>
        </pc:spChg>
        <pc:spChg chg="mod topLvl">
          <ac:chgData name="小野塚 亮" userId="d68dc11d-8207-4b66-b42f-cc6e3c8e2d7a" providerId="ADAL" clId="{93C8DC20-4230-43CE-8059-A39178AF280A}" dt="2023-03-16T15:18:09.089" v="4503" actId="1076"/>
          <ac:spMkLst>
            <pc:docMk/>
            <pc:sldMk cId="3640910491" sldId="1325"/>
            <ac:spMk id="21" creationId="{9B3E08B4-C12E-1012-D161-BB44F0844BEB}"/>
          </ac:spMkLst>
        </pc:spChg>
        <pc:spChg chg="mod topLvl">
          <ac:chgData name="小野塚 亮" userId="d68dc11d-8207-4b66-b42f-cc6e3c8e2d7a" providerId="ADAL" clId="{93C8DC20-4230-43CE-8059-A39178AF280A}" dt="2023-03-16T15:18:09.089" v="4503" actId="1076"/>
          <ac:spMkLst>
            <pc:docMk/>
            <pc:sldMk cId="3640910491" sldId="1325"/>
            <ac:spMk id="22" creationId="{924C292E-E67E-CDB1-F4F7-00674CBCA91E}"/>
          </ac:spMkLst>
        </pc:spChg>
        <pc:spChg chg="del">
          <ac:chgData name="小野塚 亮" userId="d68dc11d-8207-4b66-b42f-cc6e3c8e2d7a" providerId="ADAL" clId="{93C8DC20-4230-43CE-8059-A39178AF280A}" dt="2023-03-16T12:04:17.989" v="37" actId="478"/>
          <ac:spMkLst>
            <pc:docMk/>
            <pc:sldMk cId="3640910491" sldId="1325"/>
            <ac:spMk id="23" creationId="{0473734F-ECFC-51DD-0FE1-57170FD4890B}"/>
          </ac:spMkLst>
        </pc:spChg>
        <pc:spChg chg="add mod topLvl">
          <ac:chgData name="小野塚 亮" userId="d68dc11d-8207-4b66-b42f-cc6e3c8e2d7a" providerId="ADAL" clId="{93C8DC20-4230-43CE-8059-A39178AF280A}" dt="2023-03-16T15:18:09.089" v="4503" actId="1076"/>
          <ac:spMkLst>
            <pc:docMk/>
            <pc:sldMk cId="3640910491" sldId="1325"/>
            <ac:spMk id="24" creationId="{3A7FAD53-664A-BDF5-C9CB-5C84A0CDE4D5}"/>
          </ac:spMkLst>
        </pc:spChg>
        <pc:spChg chg="add mod topLvl">
          <ac:chgData name="小野塚 亮" userId="d68dc11d-8207-4b66-b42f-cc6e3c8e2d7a" providerId="ADAL" clId="{93C8DC20-4230-43CE-8059-A39178AF280A}" dt="2023-03-16T15:18:09.089" v="4503" actId="1076"/>
          <ac:spMkLst>
            <pc:docMk/>
            <pc:sldMk cId="3640910491" sldId="1325"/>
            <ac:spMk id="25" creationId="{7A6D82C6-1A8B-8BB2-0737-15B900861BD5}"/>
          </ac:spMkLst>
        </pc:spChg>
        <pc:spChg chg="add mod topLvl">
          <ac:chgData name="小野塚 亮" userId="d68dc11d-8207-4b66-b42f-cc6e3c8e2d7a" providerId="ADAL" clId="{93C8DC20-4230-43CE-8059-A39178AF280A}" dt="2023-03-16T15:18:09.089" v="4503" actId="1076"/>
          <ac:spMkLst>
            <pc:docMk/>
            <pc:sldMk cId="3640910491" sldId="1325"/>
            <ac:spMk id="26" creationId="{732165FF-C3CE-E1BF-9A7A-4C220141A55E}"/>
          </ac:spMkLst>
        </pc:spChg>
        <pc:spChg chg="add mod topLvl">
          <ac:chgData name="小野塚 亮" userId="d68dc11d-8207-4b66-b42f-cc6e3c8e2d7a" providerId="ADAL" clId="{93C8DC20-4230-43CE-8059-A39178AF280A}" dt="2023-03-16T15:18:09.089" v="4503" actId="1076"/>
          <ac:spMkLst>
            <pc:docMk/>
            <pc:sldMk cId="3640910491" sldId="1325"/>
            <ac:spMk id="27" creationId="{B8A16278-C4EE-E485-5FD2-AD0B0E29E627}"/>
          </ac:spMkLst>
        </pc:spChg>
        <pc:spChg chg="add mod">
          <ac:chgData name="小野塚 亮" userId="d68dc11d-8207-4b66-b42f-cc6e3c8e2d7a" providerId="ADAL" clId="{93C8DC20-4230-43CE-8059-A39178AF280A}" dt="2023-03-16T15:18:09.089" v="4503" actId="1076"/>
          <ac:spMkLst>
            <pc:docMk/>
            <pc:sldMk cId="3640910491" sldId="1325"/>
            <ac:spMk id="28" creationId="{1F616627-118C-0A9D-F865-D9F6EB96F0D9}"/>
          </ac:spMkLst>
        </pc:spChg>
        <pc:spChg chg="add mod">
          <ac:chgData name="小野塚 亮" userId="d68dc11d-8207-4b66-b42f-cc6e3c8e2d7a" providerId="ADAL" clId="{93C8DC20-4230-43CE-8059-A39178AF280A}" dt="2023-03-16T15:18:09.089" v="4503" actId="1076"/>
          <ac:spMkLst>
            <pc:docMk/>
            <pc:sldMk cId="3640910491" sldId="1325"/>
            <ac:spMk id="29" creationId="{91726C74-023E-6D0A-E2CF-1B4176E64F52}"/>
          </ac:spMkLst>
        </pc:spChg>
        <pc:spChg chg="add mod">
          <ac:chgData name="小野塚 亮" userId="d68dc11d-8207-4b66-b42f-cc6e3c8e2d7a" providerId="ADAL" clId="{93C8DC20-4230-43CE-8059-A39178AF280A}" dt="2023-03-16T12:06:26.557" v="78" actId="571"/>
          <ac:spMkLst>
            <pc:docMk/>
            <pc:sldMk cId="3640910491" sldId="1325"/>
            <ac:spMk id="36" creationId="{435C35EB-1ECB-3DC6-B87F-B222028BD96E}"/>
          </ac:spMkLst>
        </pc:spChg>
        <pc:spChg chg="add del mod">
          <ac:chgData name="小野塚 亮" userId="d68dc11d-8207-4b66-b42f-cc6e3c8e2d7a" providerId="ADAL" clId="{93C8DC20-4230-43CE-8059-A39178AF280A}" dt="2023-03-16T12:14:34.043" v="526" actId="478"/>
          <ac:spMkLst>
            <pc:docMk/>
            <pc:sldMk cId="3640910491" sldId="1325"/>
            <ac:spMk id="37" creationId="{A9303A1F-3727-E059-0BDA-A38B1E4F9788}"/>
          </ac:spMkLst>
        </pc:spChg>
        <pc:spChg chg="add mod">
          <ac:chgData name="小野塚 亮" userId="d68dc11d-8207-4b66-b42f-cc6e3c8e2d7a" providerId="ADAL" clId="{93C8DC20-4230-43CE-8059-A39178AF280A}" dt="2023-03-16T15:15:27.181" v="4488" actId="122"/>
          <ac:spMkLst>
            <pc:docMk/>
            <pc:sldMk cId="3640910491" sldId="1325"/>
            <ac:spMk id="38" creationId="{BC3B2D22-9019-3E3B-EA1B-DE37AD719A11}"/>
          </ac:spMkLst>
        </pc:spChg>
        <pc:grpChg chg="del mod">
          <ac:chgData name="小野塚 亮" userId="d68dc11d-8207-4b66-b42f-cc6e3c8e2d7a" providerId="ADAL" clId="{93C8DC20-4230-43CE-8059-A39178AF280A}" dt="2023-03-16T12:04:27.107" v="41" actId="165"/>
          <ac:grpSpMkLst>
            <pc:docMk/>
            <pc:sldMk cId="3640910491" sldId="1325"/>
            <ac:grpSpMk id="4" creationId="{BAE7E173-3942-1A72-B812-2F2DF5D3D004}"/>
          </ac:grpSpMkLst>
        </pc:grpChg>
        <pc:grpChg chg="del">
          <ac:chgData name="小野塚 亮" userId="d68dc11d-8207-4b66-b42f-cc6e3c8e2d7a" providerId="ADAL" clId="{93C8DC20-4230-43CE-8059-A39178AF280A}" dt="2023-03-16T12:04:41.037" v="46" actId="478"/>
          <ac:grpSpMkLst>
            <pc:docMk/>
            <pc:sldMk cId="3640910491" sldId="1325"/>
            <ac:grpSpMk id="15" creationId="{7A3819AA-9427-642F-5AE7-915E68CAD93E}"/>
          </ac:grpSpMkLst>
        </pc:grpChg>
        <pc:grpChg chg="del">
          <ac:chgData name="小野塚 亮" userId="d68dc11d-8207-4b66-b42f-cc6e3c8e2d7a" providerId="ADAL" clId="{93C8DC20-4230-43CE-8059-A39178AF280A}" dt="2023-03-16T12:04:27.107" v="41" actId="165"/>
          <ac:grpSpMkLst>
            <pc:docMk/>
            <pc:sldMk cId="3640910491" sldId="1325"/>
            <ac:grpSpMk id="16" creationId="{39AA1BBF-358D-7302-D071-491F054E33AE}"/>
          </ac:grpSpMkLst>
        </pc:grpChg>
        <pc:grpChg chg="del">
          <ac:chgData name="小野塚 亮" userId="d68dc11d-8207-4b66-b42f-cc6e3c8e2d7a" providerId="ADAL" clId="{93C8DC20-4230-43CE-8059-A39178AF280A}" dt="2023-03-16T12:04:27.107" v="41" actId="165"/>
          <ac:grpSpMkLst>
            <pc:docMk/>
            <pc:sldMk cId="3640910491" sldId="1325"/>
            <ac:grpSpMk id="17" creationId="{71A62266-6ABA-01F0-8574-D9E3174A77CE}"/>
          </ac:grpSpMkLst>
        </pc:grpChg>
        <pc:grpChg chg="add del mod">
          <ac:chgData name="小野塚 亮" userId="d68dc11d-8207-4b66-b42f-cc6e3c8e2d7a" providerId="ADAL" clId="{93C8DC20-4230-43CE-8059-A39178AF280A}" dt="2023-03-16T12:06:08.301" v="75" actId="165"/>
          <ac:grpSpMkLst>
            <pc:docMk/>
            <pc:sldMk cId="3640910491" sldId="1325"/>
            <ac:grpSpMk id="30" creationId="{0843A0DC-C3DD-31E7-8C2E-72F40864EEB1}"/>
          </ac:grpSpMkLst>
        </pc:grpChg>
        <pc:grpChg chg="add del mod">
          <ac:chgData name="小野塚 亮" userId="d68dc11d-8207-4b66-b42f-cc6e3c8e2d7a" providerId="ADAL" clId="{93C8DC20-4230-43CE-8059-A39178AF280A}" dt="2023-03-16T12:06:08.301" v="75" actId="165"/>
          <ac:grpSpMkLst>
            <pc:docMk/>
            <pc:sldMk cId="3640910491" sldId="1325"/>
            <ac:grpSpMk id="31" creationId="{CC0045DC-9235-1B2E-5E9C-9652301DFB22}"/>
          </ac:grpSpMkLst>
        </pc:grpChg>
        <pc:grpChg chg="add del mod">
          <ac:chgData name="小野塚 亮" userId="d68dc11d-8207-4b66-b42f-cc6e3c8e2d7a" providerId="ADAL" clId="{93C8DC20-4230-43CE-8059-A39178AF280A}" dt="2023-03-16T12:06:08.301" v="75" actId="165"/>
          <ac:grpSpMkLst>
            <pc:docMk/>
            <pc:sldMk cId="3640910491" sldId="1325"/>
            <ac:grpSpMk id="32" creationId="{CBE834D5-8D96-3539-8085-2B6ADE12514B}"/>
          </ac:grpSpMkLst>
        </pc:grpChg>
        <pc:grpChg chg="add del mod">
          <ac:chgData name="小野塚 亮" userId="d68dc11d-8207-4b66-b42f-cc6e3c8e2d7a" providerId="ADAL" clId="{93C8DC20-4230-43CE-8059-A39178AF280A}" dt="2023-03-16T12:06:08.301" v="75" actId="165"/>
          <ac:grpSpMkLst>
            <pc:docMk/>
            <pc:sldMk cId="3640910491" sldId="1325"/>
            <ac:grpSpMk id="33" creationId="{14A4DE68-CF6E-90CF-94E2-95714AF55AD8}"/>
          </ac:grpSpMkLst>
        </pc:grpChg>
        <pc:grpChg chg="add del mod">
          <ac:chgData name="小野塚 亮" userId="d68dc11d-8207-4b66-b42f-cc6e3c8e2d7a" providerId="ADAL" clId="{93C8DC20-4230-43CE-8059-A39178AF280A}" dt="2023-03-16T12:06:08.301" v="75" actId="165"/>
          <ac:grpSpMkLst>
            <pc:docMk/>
            <pc:sldMk cId="3640910491" sldId="1325"/>
            <ac:grpSpMk id="34" creationId="{5D986109-F9BB-0F95-46AB-242DE43E4547}"/>
          </ac:grpSpMkLst>
        </pc:grpChg>
        <pc:grpChg chg="add mod">
          <ac:chgData name="小野塚 亮" userId="d68dc11d-8207-4b66-b42f-cc6e3c8e2d7a" providerId="ADAL" clId="{93C8DC20-4230-43CE-8059-A39178AF280A}" dt="2023-03-16T12:06:05.038" v="74" actId="164"/>
          <ac:grpSpMkLst>
            <pc:docMk/>
            <pc:sldMk cId="3640910491" sldId="1325"/>
            <ac:grpSpMk id="35" creationId="{5D8728B2-0697-8D50-FB8B-47D4DB29475B}"/>
          </ac:grpSpMkLst>
        </pc:grpChg>
      </pc:sldChg>
      <pc:sldChg chg="delSp modSp del mod">
        <pc:chgData name="小野塚 亮" userId="d68dc11d-8207-4b66-b42f-cc6e3c8e2d7a" providerId="ADAL" clId="{93C8DC20-4230-43CE-8059-A39178AF280A}" dt="2023-03-16T12:16:25.966" v="531" actId="47"/>
        <pc:sldMkLst>
          <pc:docMk/>
          <pc:sldMk cId="110748923" sldId="1327"/>
        </pc:sldMkLst>
        <pc:spChg chg="del mod topLvl">
          <ac:chgData name="小野塚 亮" userId="d68dc11d-8207-4b66-b42f-cc6e3c8e2d7a" providerId="ADAL" clId="{93C8DC20-4230-43CE-8059-A39178AF280A}" dt="2023-03-16T12:05:11.861" v="56" actId="21"/>
          <ac:spMkLst>
            <pc:docMk/>
            <pc:sldMk cId="110748923" sldId="1327"/>
            <ac:spMk id="9" creationId="{531CC583-3EBF-8111-A86C-19615AD391BE}"/>
          </ac:spMkLst>
        </pc:spChg>
        <pc:spChg chg="del mod topLvl">
          <ac:chgData name="小野塚 亮" userId="d68dc11d-8207-4b66-b42f-cc6e3c8e2d7a" providerId="ADAL" clId="{93C8DC20-4230-43CE-8059-A39178AF280A}" dt="2023-03-16T12:05:11.861" v="56" actId="21"/>
          <ac:spMkLst>
            <pc:docMk/>
            <pc:sldMk cId="110748923" sldId="1327"/>
            <ac:spMk id="10" creationId="{E1366012-A047-E401-30C9-BD3DFAB11D4D}"/>
          </ac:spMkLst>
        </pc:spChg>
        <pc:spChg chg="del mod topLvl">
          <ac:chgData name="小野塚 亮" userId="d68dc11d-8207-4b66-b42f-cc6e3c8e2d7a" providerId="ADAL" clId="{93C8DC20-4230-43CE-8059-A39178AF280A}" dt="2023-03-16T12:05:01.264" v="49" actId="478"/>
          <ac:spMkLst>
            <pc:docMk/>
            <pc:sldMk cId="110748923" sldId="1327"/>
            <ac:spMk id="11" creationId="{F12274C5-88D9-9FD3-2FC4-E2947B135720}"/>
          </ac:spMkLst>
        </pc:spChg>
        <pc:spChg chg="del mod topLvl">
          <ac:chgData name="小野塚 亮" userId="d68dc11d-8207-4b66-b42f-cc6e3c8e2d7a" providerId="ADAL" clId="{93C8DC20-4230-43CE-8059-A39178AF280A}" dt="2023-03-16T12:05:11.861" v="56" actId="21"/>
          <ac:spMkLst>
            <pc:docMk/>
            <pc:sldMk cId="110748923" sldId="1327"/>
            <ac:spMk id="12" creationId="{2586AED9-3AE1-F32B-8662-3C1C0B198095}"/>
          </ac:spMkLst>
        </pc:spChg>
        <pc:spChg chg="del mod topLvl">
          <ac:chgData name="小野塚 亮" userId="d68dc11d-8207-4b66-b42f-cc6e3c8e2d7a" providerId="ADAL" clId="{93C8DC20-4230-43CE-8059-A39178AF280A}" dt="2023-03-16T12:05:11.861" v="56" actId="21"/>
          <ac:spMkLst>
            <pc:docMk/>
            <pc:sldMk cId="110748923" sldId="1327"/>
            <ac:spMk id="13" creationId="{ADCE2F69-2A19-A654-2236-E6FB3FA0B321}"/>
          </ac:spMkLst>
        </pc:spChg>
        <pc:spChg chg="del mod topLvl">
          <ac:chgData name="小野塚 亮" userId="d68dc11d-8207-4b66-b42f-cc6e3c8e2d7a" providerId="ADAL" clId="{93C8DC20-4230-43CE-8059-A39178AF280A}" dt="2023-03-16T12:05:02.388" v="50" actId="478"/>
          <ac:spMkLst>
            <pc:docMk/>
            <pc:sldMk cId="110748923" sldId="1327"/>
            <ac:spMk id="14" creationId="{1056F732-315F-4DD8-1486-28473B0CA964}"/>
          </ac:spMkLst>
        </pc:spChg>
        <pc:spChg chg="del mod topLvl">
          <ac:chgData name="小野塚 亮" userId="d68dc11d-8207-4b66-b42f-cc6e3c8e2d7a" providerId="ADAL" clId="{93C8DC20-4230-43CE-8059-A39178AF280A}" dt="2023-03-16T12:05:11.861" v="56" actId="21"/>
          <ac:spMkLst>
            <pc:docMk/>
            <pc:sldMk cId="110748923" sldId="1327"/>
            <ac:spMk id="18" creationId="{4C1AAB41-9476-005F-6880-B312DC425A1B}"/>
          </ac:spMkLst>
        </pc:spChg>
        <pc:spChg chg="del mod topLvl">
          <ac:chgData name="小野塚 亮" userId="d68dc11d-8207-4b66-b42f-cc6e3c8e2d7a" providerId="ADAL" clId="{93C8DC20-4230-43CE-8059-A39178AF280A}" dt="2023-03-16T12:05:11.861" v="56" actId="21"/>
          <ac:spMkLst>
            <pc:docMk/>
            <pc:sldMk cId="110748923" sldId="1327"/>
            <ac:spMk id="19" creationId="{DB048386-D55D-4E6F-8A9C-EE1941547701}"/>
          </ac:spMkLst>
        </pc:spChg>
        <pc:spChg chg="del mod topLvl">
          <ac:chgData name="小野塚 亮" userId="d68dc11d-8207-4b66-b42f-cc6e3c8e2d7a" providerId="ADAL" clId="{93C8DC20-4230-43CE-8059-A39178AF280A}" dt="2023-03-16T12:05:03.693" v="51" actId="478"/>
          <ac:spMkLst>
            <pc:docMk/>
            <pc:sldMk cId="110748923" sldId="1327"/>
            <ac:spMk id="20" creationId="{AD9CECE6-C411-5687-4F83-FC53BB7D4CD2}"/>
          </ac:spMkLst>
        </pc:spChg>
        <pc:grpChg chg="del">
          <ac:chgData name="小野塚 亮" userId="d68dc11d-8207-4b66-b42f-cc6e3c8e2d7a" providerId="ADAL" clId="{93C8DC20-4230-43CE-8059-A39178AF280A}" dt="2023-03-16T12:04:48.406" v="47" actId="165"/>
          <ac:grpSpMkLst>
            <pc:docMk/>
            <pc:sldMk cId="110748923" sldId="1327"/>
            <ac:grpSpMk id="4" creationId="{ABD1A2F2-0424-F239-4C62-9AE8456E8D1A}"/>
          </ac:grpSpMkLst>
        </pc:grpChg>
        <pc:grpChg chg="del">
          <ac:chgData name="小野塚 亮" userId="d68dc11d-8207-4b66-b42f-cc6e3c8e2d7a" providerId="ADAL" clId="{93C8DC20-4230-43CE-8059-A39178AF280A}" dt="2023-03-16T12:04:48.406" v="47" actId="165"/>
          <ac:grpSpMkLst>
            <pc:docMk/>
            <pc:sldMk cId="110748923" sldId="1327"/>
            <ac:grpSpMk id="15" creationId="{31158FAD-8A8D-249C-5BAA-C5B012702346}"/>
          </ac:grpSpMkLst>
        </pc:grpChg>
        <pc:grpChg chg="del">
          <ac:chgData name="小野塚 亮" userId="d68dc11d-8207-4b66-b42f-cc6e3c8e2d7a" providerId="ADAL" clId="{93C8DC20-4230-43CE-8059-A39178AF280A}" dt="2023-03-16T12:04:48.406" v="47" actId="165"/>
          <ac:grpSpMkLst>
            <pc:docMk/>
            <pc:sldMk cId="110748923" sldId="1327"/>
            <ac:grpSpMk id="16" creationId="{E92E004A-28AA-5437-8778-51BC4C34426D}"/>
          </ac:grpSpMkLst>
        </pc:grpChg>
      </pc:sldChg>
      <pc:sldChg chg="del">
        <pc:chgData name="小野塚 亮" userId="d68dc11d-8207-4b66-b42f-cc6e3c8e2d7a" providerId="ADAL" clId="{93C8DC20-4230-43CE-8059-A39178AF280A}" dt="2023-03-16T12:17:50.007" v="533" actId="47"/>
        <pc:sldMkLst>
          <pc:docMk/>
          <pc:sldMk cId="3882103765" sldId="1328"/>
        </pc:sldMkLst>
      </pc:sldChg>
      <pc:sldChg chg="del">
        <pc:chgData name="小野塚 亮" userId="d68dc11d-8207-4b66-b42f-cc6e3c8e2d7a" providerId="ADAL" clId="{93C8DC20-4230-43CE-8059-A39178AF280A}" dt="2023-03-16T12:04:10.235" v="35" actId="47"/>
        <pc:sldMkLst>
          <pc:docMk/>
          <pc:sldMk cId="4073773566" sldId="1333"/>
        </pc:sldMkLst>
      </pc:sldChg>
      <pc:sldChg chg="del">
        <pc:chgData name="小野塚 亮" userId="d68dc11d-8207-4b66-b42f-cc6e3c8e2d7a" providerId="ADAL" clId="{93C8DC20-4230-43CE-8059-A39178AF280A}" dt="2023-03-16T12:17:51.701" v="534" actId="47"/>
        <pc:sldMkLst>
          <pc:docMk/>
          <pc:sldMk cId="3484195786" sldId="1334"/>
        </pc:sldMkLst>
      </pc:sldChg>
      <pc:sldChg chg="del">
        <pc:chgData name="小野塚 亮" userId="d68dc11d-8207-4b66-b42f-cc6e3c8e2d7a" providerId="ADAL" clId="{93C8DC20-4230-43CE-8059-A39178AF280A}" dt="2023-03-16T12:17:54.048" v="536" actId="47"/>
        <pc:sldMkLst>
          <pc:docMk/>
          <pc:sldMk cId="2488108868" sldId="1335"/>
        </pc:sldMkLst>
      </pc:sldChg>
      <pc:sldChg chg="del">
        <pc:chgData name="小野塚 亮" userId="d68dc11d-8207-4b66-b42f-cc6e3c8e2d7a" providerId="ADAL" clId="{93C8DC20-4230-43CE-8059-A39178AF280A}" dt="2023-03-16T12:17:52.939" v="535" actId="47"/>
        <pc:sldMkLst>
          <pc:docMk/>
          <pc:sldMk cId="3376483300" sldId="1336"/>
        </pc:sldMkLst>
      </pc:sldChg>
      <pc:sldChg chg="addSp delSp modSp add del mod">
        <pc:chgData name="小野塚 亮" userId="d68dc11d-8207-4b66-b42f-cc6e3c8e2d7a" providerId="ADAL" clId="{93C8DC20-4230-43CE-8059-A39178AF280A}" dt="2023-03-16T18:34:18.516" v="7669" actId="1076"/>
        <pc:sldMkLst>
          <pc:docMk/>
          <pc:sldMk cId="532284433" sldId="1337"/>
        </pc:sldMkLst>
        <pc:spChg chg="add mod">
          <ac:chgData name="小野塚 亮" userId="d68dc11d-8207-4b66-b42f-cc6e3c8e2d7a" providerId="ADAL" clId="{93C8DC20-4230-43CE-8059-A39178AF280A}" dt="2023-03-16T17:23:23.274" v="7153" actId="1076"/>
          <ac:spMkLst>
            <pc:docMk/>
            <pc:sldMk cId="532284433" sldId="1337"/>
            <ac:spMk id="2" creationId="{47643847-57C6-3DEA-0264-9A39241B0564}"/>
          </ac:spMkLst>
        </pc:spChg>
        <pc:spChg chg="del">
          <ac:chgData name="小野塚 亮" userId="d68dc11d-8207-4b66-b42f-cc6e3c8e2d7a" providerId="ADAL" clId="{93C8DC20-4230-43CE-8059-A39178AF280A}" dt="2023-03-16T12:18:59.104" v="659" actId="478"/>
          <ac:spMkLst>
            <pc:docMk/>
            <pc:sldMk cId="532284433" sldId="1337"/>
            <ac:spMk id="2" creationId="{6318BE19-D022-D747-0E51-CC1D4B64E6E8}"/>
          </ac:spMkLst>
        </pc:spChg>
        <pc:spChg chg="add mod">
          <ac:chgData name="小野塚 亮" userId="d68dc11d-8207-4b66-b42f-cc6e3c8e2d7a" providerId="ADAL" clId="{93C8DC20-4230-43CE-8059-A39178AF280A}" dt="2023-03-16T17:23:23.274" v="7153" actId="1076"/>
          <ac:spMkLst>
            <pc:docMk/>
            <pc:sldMk cId="532284433" sldId="1337"/>
            <ac:spMk id="3" creationId="{5E21D4D9-0CDE-3F68-D1DB-2AB50E008DCC}"/>
          </ac:spMkLst>
        </pc:spChg>
        <pc:spChg chg="del">
          <ac:chgData name="小野塚 亮" userId="d68dc11d-8207-4b66-b42f-cc6e3c8e2d7a" providerId="ADAL" clId="{93C8DC20-4230-43CE-8059-A39178AF280A}" dt="2023-03-16T12:18:59.104" v="659" actId="478"/>
          <ac:spMkLst>
            <pc:docMk/>
            <pc:sldMk cId="532284433" sldId="1337"/>
            <ac:spMk id="3" creationId="{90E2258E-A205-6CC9-EF38-25512AA662B9}"/>
          </ac:spMkLst>
        </pc:spChg>
        <pc:spChg chg="mod">
          <ac:chgData name="小野塚 亮" userId="d68dc11d-8207-4b66-b42f-cc6e3c8e2d7a" providerId="ADAL" clId="{93C8DC20-4230-43CE-8059-A39178AF280A}" dt="2023-03-16T14:44:53.336" v="3781" actId="207"/>
          <ac:spMkLst>
            <pc:docMk/>
            <pc:sldMk cId="532284433" sldId="1337"/>
            <ac:spMk id="6" creationId="{932B5788-D331-D72F-5E08-6D9B74FFDFDA}"/>
          </ac:spMkLst>
        </pc:spChg>
        <pc:spChg chg="mod">
          <ac:chgData name="小野塚 亮" userId="d68dc11d-8207-4b66-b42f-cc6e3c8e2d7a" providerId="ADAL" clId="{93C8DC20-4230-43CE-8059-A39178AF280A}" dt="2023-03-16T14:57:37.981" v="4033" actId="20577"/>
          <ac:spMkLst>
            <pc:docMk/>
            <pc:sldMk cId="532284433" sldId="1337"/>
            <ac:spMk id="7" creationId="{370DC00D-03F2-F651-72E7-DC6796D18447}"/>
          </ac:spMkLst>
        </pc:spChg>
        <pc:spChg chg="del">
          <ac:chgData name="小野塚 亮" userId="d68dc11d-8207-4b66-b42f-cc6e3c8e2d7a" providerId="ADAL" clId="{93C8DC20-4230-43CE-8059-A39178AF280A}" dt="2023-03-16T12:18:59.104" v="659" actId="478"/>
          <ac:spMkLst>
            <pc:docMk/>
            <pc:sldMk cId="532284433" sldId="1337"/>
            <ac:spMk id="8" creationId="{7ED1F501-9C17-286E-254C-508A4F634963}"/>
          </ac:spMkLst>
        </pc:spChg>
        <pc:spChg chg="add del">
          <ac:chgData name="小野塚 亮" userId="d68dc11d-8207-4b66-b42f-cc6e3c8e2d7a" providerId="ADAL" clId="{93C8DC20-4230-43CE-8059-A39178AF280A}" dt="2023-03-16T12:20:28.962" v="661" actId="11529"/>
          <ac:spMkLst>
            <pc:docMk/>
            <pc:sldMk cId="532284433" sldId="1337"/>
            <ac:spMk id="9" creationId="{5AE31E9C-4D65-EC29-D738-1FF437FA309E}"/>
          </ac:spMkLst>
        </pc:spChg>
        <pc:spChg chg="del">
          <ac:chgData name="小野塚 亮" userId="d68dc11d-8207-4b66-b42f-cc6e3c8e2d7a" providerId="ADAL" clId="{93C8DC20-4230-43CE-8059-A39178AF280A}" dt="2023-03-16T12:18:59.104" v="659" actId="478"/>
          <ac:spMkLst>
            <pc:docMk/>
            <pc:sldMk cId="532284433" sldId="1337"/>
            <ac:spMk id="10" creationId="{4B37A194-9ED5-66DF-0AB5-753D8A192DBF}"/>
          </ac:spMkLst>
        </pc:spChg>
        <pc:spChg chg="add mod">
          <ac:chgData name="小野塚 亮" userId="d68dc11d-8207-4b66-b42f-cc6e3c8e2d7a" providerId="ADAL" clId="{93C8DC20-4230-43CE-8059-A39178AF280A}" dt="2023-03-16T17:23:23.274" v="7153" actId="1076"/>
          <ac:spMkLst>
            <pc:docMk/>
            <pc:sldMk cId="532284433" sldId="1337"/>
            <ac:spMk id="10" creationId="{7E9DF56E-8E1F-A134-986A-6ADB132A0CB5}"/>
          </ac:spMkLst>
        </pc:spChg>
        <pc:spChg chg="del">
          <ac:chgData name="小野塚 亮" userId="d68dc11d-8207-4b66-b42f-cc6e3c8e2d7a" providerId="ADAL" clId="{93C8DC20-4230-43CE-8059-A39178AF280A}" dt="2023-03-16T12:18:59.104" v="659" actId="478"/>
          <ac:spMkLst>
            <pc:docMk/>
            <pc:sldMk cId="532284433" sldId="1337"/>
            <ac:spMk id="11" creationId="{4B3CD7EB-FDB5-BFAD-DBD0-104147332728}"/>
          </ac:spMkLst>
        </pc:spChg>
        <pc:spChg chg="del">
          <ac:chgData name="小野塚 亮" userId="d68dc11d-8207-4b66-b42f-cc6e3c8e2d7a" providerId="ADAL" clId="{93C8DC20-4230-43CE-8059-A39178AF280A}" dt="2023-03-16T12:18:59.104" v="659" actId="478"/>
          <ac:spMkLst>
            <pc:docMk/>
            <pc:sldMk cId="532284433" sldId="1337"/>
            <ac:spMk id="12" creationId="{8D2A8A45-BF14-A5EE-355C-34B36641CB3E}"/>
          </ac:spMkLst>
        </pc:spChg>
        <pc:spChg chg="add mod">
          <ac:chgData name="小野塚 亮" userId="d68dc11d-8207-4b66-b42f-cc6e3c8e2d7a" providerId="ADAL" clId="{93C8DC20-4230-43CE-8059-A39178AF280A}" dt="2023-03-16T17:23:23.274" v="7153" actId="1076"/>
          <ac:spMkLst>
            <pc:docMk/>
            <pc:sldMk cId="532284433" sldId="1337"/>
            <ac:spMk id="13" creationId="{B80D9427-270E-E705-8A13-3ABE52D2C7F1}"/>
          </ac:spMkLst>
        </pc:spChg>
        <pc:spChg chg="add del">
          <ac:chgData name="小野塚 亮" userId="d68dc11d-8207-4b66-b42f-cc6e3c8e2d7a" providerId="ADAL" clId="{93C8DC20-4230-43CE-8059-A39178AF280A}" dt="2023-03-16T14:00:27.549" v="2784" actId="11529"/>
          <ac:spMkLst>
            <pc:docMk/>
            <pc:sldMk cId="532284433" sldId="1337"/>
            <ac:spMk id="14" creationId="{DE1AC3F9-2C01-AD62-0C6D-2F71D8B19758}"/>
          </ac:spMkLst>
        </pc:spChg>
        <pc:spChg chg="add del mod">
          <ac:chgData name="小野塚 亮" userId="d68dc11d-8207-4b66-b42f-cc6e3c8e2d7a" providerId="ADAL" clId="{93C8DC20-4230-43CE-8059-A39178AF280A}" dt="2023-03-16T12:25:41.254" v="1044" actId="478"/>
          <ac:spMkLst>
            <pc:docMk/>
            <pc:sldMk cId="532284433" sldId="1337"/>
            <ac:spMk id="14" creationId="{EC637898-0E82-C365-AE6F-FBD860954BAF}"/>
          </ac:spMkLst>
        </pc:spChg>
        <pc:spChg chg="add mod">
          <ac:chgData name="小野塚 亮" userId="d68dc11d-8207-4b66-b42f-cc6e3c8e2d7a" providerId="ADAL" clId="{93C8DC20-4230-43CE-8059-A39178AF280A}" dt="2023-03-16T13:54:36.263" v="2645" actId="164"/>
          <ac:spMkLst>
            <pc:docMk/>
            <pc:sldMk cId="532284433" sldId="1337"/>
            <ac:spMk id="15" creationId="{D5517392-4520-4447-2D61-A8DBA6EC8D2C}"/>
          </ac:spMkLst>
        </pc:spChg>
        <pc:spChg chg="add mod topLvl">
          <ac:chgData name="小野塚 亮" userId="d68dc11d-8207-4b66-b42f-cc6e3c8e2d7a" providerId="ADAL" clId="{93C8DC20-4230-43CE-8059-A39178AF280A}" dt="2023-03-16T17:23:23.274" v="7153" actId="1076"/>
          <ac:spMkLst>
            <pc:docMk/>
            <pc:sldMk cId="532284433" sldId="1337"/>
            <ac:spMk id="16" creationId="{5332CA34-3C74-68EA-2069-57695B2FB9B9}"/>
          </ac:spMkLst>
        </pc:spChg>
        <pc:spChg chg="del">
          <ac:chgData name="小野塚 亮" userId="d68dc11d-8207-4b66-b42f-cc6e3c8e2d7a" providerId="ADAL" clId="{93C8DC20-4230-43CE-8059-A39178AF280A}" dt="2023-03-16T12:18:59.104" v="659" actId="478"/>
          <ac:spMkLst>
            <pc:docMk/>
            <pc:sldMk cId="532284433" sldId="1337"/>
            <ac:spMk id="16" creationId="{D8B10F05-6336-B5CC-7E99-D20AD1DF14D4}"/>
          </ac:spMkLst>
        </pc:spChg>
        <pc:spChg chg="del">
          <ac:chgData name="小野塚 亮" userId="d68dc11d-8207-4b66-b42f-cc6e3c8e2d7a" providerId="ADAL" clId="{93C8DC20-4230-43CE-8059-A39178AF280A}" dt="2023-03-16T12:18:59.104" v="659" actId="478"/>
          <ac:spMkLst>
            <pc:docMk/>
            <pc:sldMk cId="532284433" sldId="1337"/>
            <ac:spMk id="17" creationId="{48B5FCC1-C25B-3CB0-9B9E-751C49ABDAC1}"/>
          </ac:spMkLst>
        </pc:spChg>
        <pc:spChg chg="add mod topLvl">
          <ac:chgData name="小野塚 亮" userId="d68dc11d-8207-4b66-b42f-cc6e3c8e2d7a" providerId="ADAL" clId="{93C8DC20-4230-43CE-8059-A39178AF280A}" dt="2023-03-16T17:23:23.274" v="7153" actId="1076"/>
          <ac:spMkLst>
            <pc:docMk/>
            <pc:sldMk cId="532284433" sldId="1337"/>
            <ac:spMk id="17" creationId="{8CE8CBE6-ED8E-E67A-68CB-B358747CDFA1}"/>
          </ac:spMkLst>
        </pc:spChg>
        <pc:spChg chg="mod">
          <ac:chgData name="小野塚 亮" userId="d68dc11d-8207-4b66-b42f-cc6e3c8e2d7a" providerId="ADAL" clId="{93C8DC20-4230-43CE-8059-A39178AF280A}" dt="2023-03-16T15:52:08.798" v="5223" actId="20577"/>
          <ac:spMkLst>
            <pc:docMk/>
            <pc:sldMk cId="532284433" sldId="1337"/>
            <ac:spMk id="18" creationId="{97AB3D59-456A-941D-7BDC-64AFA5293517}"/>
          </ac:spMkLst>
        </pc:spChg>
        <pc:spChg chg="add mod">
          <ac:chgData name="小野塚 亮" userId="d68dc11d-8207-4b66-b42f-cc6e3c8e2d7a" providerId="ADAL" clId="{93C8DC20-4230-43CE-8059-A39178AF280A}" dt="2023-03-16T14:02:24.194" v="2832" actId="571"/>
          <ac:spMkLst>
            <pc:docMk/>
            <pc:sldMk cId="532284433" sldId="1337"/>
            <ac:spMk id="19" creationId="{84F6CF7F-13DD-5DAD-48A5-C0C60DD042CE}"/>
          </ac:spMkLst>
        </pc:spChg>
        <pc:spChg chg="add del mod">
          <ac:chgData name="小野塚 亮" userId="d68dc11d-8207-4b66-b42f-cc6e3c8e2d7a" providerId="ADAL" clId="{93C8DC20-4230-43CE-8059-A39178AF280A}" dt="2023-03-16T12:26:48.185" v="1093" actId="478"/>
          <ac:spMkLst>
            <pc:docMk/>
            <pc:sldMk cId="532284433" sldId="1337"/>
            <ac:spMk id="19" creationId="{8566ADD4-2785-A206-6FA0-8ED5953A5FB1}"/>
          </ac:spMkLst>
        </pc:spChg>
        <pc:spChg chg="del">
          <ac:chgData name="小野塚 亮" userId="d68dc11d-8207-4b66-b42f-cc6e3c8e2d7a" providerId="ADAL" clId="{93C8DC20-4230-43CE-8059-A39178AF280A}" dt="2023-03-16T12:18:59.104" v="659" actId="478"/>
          <ac:spMkLst>
            <pc:docMk/>
            <pc:sldMk cId="532284433" sldId="1337"/>
            <ac:spMk id="20" creationId="{7BE64444-F94A-4346-4EC1-76270353EC4C}"/>
          </ac:spMkLst>
        </pc:spChg>
        <pc:spChg chg="add mod topLvl">
          <ac:chgData name="小野塚 亮" userId="d68dc11d-8207-4b66-b42f-cc6e3c8e2d7a" providerId="ADAL" clId="{93C8DC20-4230-43CE-8059-A39178AF280A}" dt="2023-03-16T17:23:23.274" v="7153" actId="1076"/>
          <ac:spMkLst>
            <pc:docMk/>
            <pc:sldMk cId="532284433" sldId="1337"/>
            <ac:spMk id="20" creationId="{EBB3C247-0C37-433A-E956-F884722EC7DB}"/>
          </ac:spMkLst>
        </pc:spChg>
        <pc:spChg chg="add del mod">
          <ac:chgData name="小野塚 亮" userId="d68dc11d-8207-4b66-b42f-cc6e3c8e2d7a" providerId="ADAL" clId="{93C8DC20-4230-43CE-8059-A39178AF280A}" dt="2023-03-16T12:26:34.575" v="1083" actId="478"/>
          <ac:spMkLst>
            <pc:docMk/>
            <pc:sldMk cId="532284433" sldId="1337"/>
            <ac:spMk id="21" creationId="{FEF903F5-0A7A-E76C-6E19-CB4475D37C31}"/>
          </ac:spMkLst>
        </pc:spChg>
        <pc:spChg chg="add mod">
          <ac:chgData name="小野塚 亮" userId="d68dc11d-8207-4b66-b42f-cc6e3c8e2d7a" providerId="ADAL" clId="{93C8DC20-4230-43CE-8059-A39178AF280A}" dt="2023-03-16T14:04:33.928" v="2892" actId="571"/>
          <ac:spMkLst>
            <pc:docMk/>
            <pc:sldMk cId="532284433" sldId="1337"/>
            <ac:spMk id="22" creationId="{5E76040C-C100-5172-ADE2-4666D2B719BB}"/>
          </ac:spMkLst>
        </pc:spChg>
        <pc:spChg chg="add mod">
          <ac:chgData name="小野塚 亮" userId="d68dc11d-8207-4b66-b42f-cc6e3c8e2d7a" providerId="ADAL" clId="{93C8DC20-4230-43CE-8059-A39178AF280A}" dt="2023-03-16T17:23:23.274" v="7153" actId="1076"/>
          <ac:spMkLst>
            <pc:docMk/>
            <pc:sldMk cId="532284433" sldId="1337"/>
            <ac:spMk id="23" creationId="{1C7C6D73-9444-A942-1953-7C6B33780D73}"/>
          </ac:spMkLst>
        </pc:spChg>
        <pc:spChg chg="add mod">
          <ac:chgData name="小野塚 亮" userId="d68dc11d-8207-4b66-b42f-cc6e3c8e2d7a" providerId="ADAL" clId="{93C8DC20-4230-43CE-8059-A39178AF280A}" dt="2023-03-16T17:23:23.274" v="7153" actId="1076"/>
          <ac:spMkLst>
            <pc:docMk/>
            <pc:sldMk cId="532284433" sldId="1337"/>
            <ac:spMk id="24" creationId="{3CE49FF0-87C1-403D-AACC-276C4177747B}"/>
          </ac:spMkLst>
        </pc:spChg>
        <pc:spChg chg="add mod">
          <ac:chgData name="小野塚 亮" userId="d68dc11d-8207-4b66-b42f-cc6e3c8e2d7a" providerId="ADAL" clId="{93C8DC20-4230-43CE-8059-A39178AF280A}" dt="2023-03-16T17:23:23.274" v="7153" actId="1076"/>
          <ac:spMkLst>
            <pc:docMk/>
            <pc:sldMk cId="532284433" sldId="1337"/>
            <ac:spMk id="25" creationId="{52F65EBF-9306-811A-267D-CC360E848815}"/>
          </ac:spMkLst>
        </pc:spChg>
        <pc:spChg chg="add mod">
          <ac:chgData name="小野塚 亮" userId="d68dc11d-8207-4b66-b42f-cc6e3c8e2d7a" providerId="ADAL" clId="{93C8DC20-4230-43CE-8059-A39178AF280A}" dt="2023-03-16T17:23:23.274" v="7153" actId="1076"/>
          <ac:spMkLst>
            <pc:docMk/>
            <pc:sldMk cId="532284433" sldId="1337"/>
            <ac:spMk id="26" creationId="{0EC35156-79C5-368B-42F0-0098E0BBA10C}"/>
          </ac:spMkLst>
        </pc:spChg>
        <pc:spChg chg="add del mod">
          <ac:chgData name="小野塚 亮" userId="d68dc11d-8207-4b66-b42f-cc6e3c8e2d7a" providerId="ADAL" clId="{93C8DC20-4230-43CE-8059-A39178AF280A}" dt="2023-03-16T12:26:48.185" v="1093" actId="478"/>
          <ac:spMkLst>
            <pc:docMk/>
            <pc:sldMk cId="532284433" sldId="1337"/>
            <ac:spMk id="26" creationId="{2EAD7C34-25DD-B24B-9F36-07A5D06D2A46}"/>
          </ac:spMkLst>
        </pc:spChg>
        <pc:spChg chg="add mod">
          <ac:chgData name="小野塚 亮" userId="d68dc11d-8207-4b66-b42f-cc6e3c8e2d7a" providerId="ADAL" clId="{93C8DC20-4230-43CE-8059-A39178AF280A}" dt="2023-03-16T17:23:23.274" v="7153" actId="1076"/>
          <ac:spMkLst>
            <pc:docMk/>
            <pc:sldMk cId="532284433" sldId="1337"/>
            <ac:spMk id="27" creationId="{1FF2A011-3D43-6DA5-40BE-3E2D0CF81C40}"/>
          </ac:spMkLst>
        </pc:spChg>
        <pc:spChg chg="add mod">
          <ac:chgData name="小野塚 亮" userId="d68dc11d-8207-4b66-b42f-cc6e3c8e2d7a" providerId="ADAL" clId="{93C8DC20-4230-43CE-8059-A39178AF280A}" dt="2023-03-16T12:25:55.580" v="1074" actId="571"/>
          <ac:spMkLst>
            <pc:docMk/>
            <pc:sldMk cId="532284433" sldId="1337"/>
            <ac:spMk id="27" creationId="{D9E80241-AE19-CE04-EE29-012F3CAAAFE0}"/>
          </ac:spMkLst>
        </pc:spChg>
        <pc:spChg chg="add mod">
          <ac:chgData name="小野塚 亮" userId="d68dc11d-8207-4b66-b42f-cc6e3c8e2d7a" providerId="ADAL" clId="{93C8DC20-4230-43CE-8059-A39178AF280A}" dt="2023-03-16T17:23:23.274" v="7153" actId="1076"/>
          <ac:spMkLst>
            <pc:docMk/>
            <pc:sldMk cId="532284433" sldId="1337"/>
            <ac:spMk id="28" creationId="{85AE3406-B781-70C4-A265-0B68ADB648AF}"/>
          </ac:spMkLst>
        </pc:spChg>
        <pc:spChg chg="del">
          <ac:chgData name="小野塚 亮" userId="d68dc11d-8207-4b66-b42f-cc6e3c8e2d7a" providerId="ADAL" clId="{93C8DC20-4230-43CE-8059-A39178AF280A}" dt="2023-03-16T12:18:59.104" v="659" actId="478"/>
          <ac:spMkLst>
            <pc:docMk/>
            <pc:sldMk cId="532284433" sldId="1337"/>
            <ac:spMk id="28" creationId="{B16DD84A-B13D-5D10-4B5A-D27A7934A6A9}"/>
          </ac:spMkLst>
        </pc:spChg>
        <pc:spChg chg="add mod">
          <ac:chgData name="小野塚 亮" userId="d68dc11d-8207-4b66-b42f-cc6e3c8e2d7a" providerId="ADAL" clId="{93C8DC20-4230-43CE-8059-A39178AF280A}" dt="2023-03-16T17:23:23.274" v="7153" actId="1076"/>
          <ac:spMkLst>
            <pc:docMk/>
            <pc:sldMk cId="532284433" sldId="1337"/>
            <ac:spMk id="29" creationId="{656D3C44-8C21-5001-684D-7B833F3EED76}"/>
          </ac:spMkLst>
        </pc:spChg>
        <pc:spChg chg="del">
          <ac:chgData name="小野塚 亮" userId="d68dc11d-8207-4b66-b42f-cc6e3c8e2d7a" providerId="ADAL" clId="{93C8DC20-4230-43CE-8059-A39178AF280A}" dt="2023-03-16T12:18:59.104" v="659" actId="478"/>
          <ac:spMkLst>
            <pc:docMk/>
            <pc:sldMk cId="532284433" sldId="1337"/>
            <ac:spMk id="29" creationId="{E287B899-8AC3-D4D7-7582-B26244CE4C7F}"/>
          </ac:spMkLst>
        </pc:spChg>
        <pc:spChg chg="add mod">
          <ac:chgData name="小野塚 亮" userId="d68dc11d-8207-4b66-b42f-cc6e3c8e2d7a" providerId="ADAL" clId="{93C8DC20-4230-43CE-8059-A39178AF280A}" dt="2023-03-16T17:23:23.274" v="7153" actId="1076"/>
          <ac:spMkLst>
            <pc:docMk/>
            <pc:sldMk cId="532284433" sldId="1337"/>
            <ac:spMk id="30" creationId="{D389F5AC-1708-AB46-D0F2-256E9A69EA57}"/>
          </ac:spMkLst>
        </pc:spChg>
        <pc:spChg chg="add mod ord">
          <ac:chgData name="小野塚 亮" userId="d68dc11d-8207-4b66-b42f-cc6e3c8e2d7a" providerId="ADAL" clId="{93C8DC20-4230-43CE-8059-A39178AF280A}" dt="2023-03-16T17:23:23.274" v="7153" actId="1076"/>
          <ac:spMkLst>
            <pc:docMk/>
            <pc:sldMk cId="532284433" sldId="1337"/>
            <ac:spMk id="31" creationId="{785B6288-AC75-411F-C55F-07BA47BAE419}"/>
          </ac:spMkLst>
        </pc:spChg>
        <pc:spChg chg="add mod">
          <ac:chgData name="小野塚 亮" userId="d68dc11d-8207-4b66-b42f-cc6e3c8e2d7a" providerId="ADAL" clId="{93C8DC20-4230-43CE-8059-A39178AF280A}" dt="2023-03-16T17:23:23.274" v="7153" actId="1076"/>
          <ac:spMkLst>
            <pc:docMk/>
            <pc:sldMk cId="532284433" sldId="1337"/>
            <ac:spMk id="32" creationId="{82B41489-B6AC-34A2-C8F0-AAE2BE5E0BA6}"/>
          </ac:spMkLst>
        </pc:spChg>
        <pc:spChg chg="add mod">
          <ac:chgData name="小野塚 亮" userId="d68dc11d-8207-4b66-b42f-cc6e3c8e2d7a" providerId="ADAL" clId="{93C8DC20-4230-43CE-8059-A39178AF280A}" dt="2023-03-16T12:27:23.062" v="1112" actId="571"/>
          <ac:spMkLst>
            <pc:docMk/>
            <pc:sldMk cId="532284433" sldId="1337"/>
            <ac:spMk id="33" creationId="{271B9669-B6E8-D35D-DA7B-A33699AB67DA}"/>
          </ac:spMkLst>
        </pc:spChg>
        <pc:spChg chg="add mod">
          <ac:chgData name="小野塚 亮" userId="d68dc11d-8207-4b66-b42f-cc6e3c8e2d7a" providerId="ADAL" clId="{93C8DC20-4230-43CE-8059-A39178AF280A}" dt="2023-03-16T17:23:23.274" v="7153" actId="1076"/>
          <ac:spMkLst>
            <pc:docMk/>
            <pc:sldMk cId="532284433" sldId="1337"/>
            <ac:spMk id="33" creationId="{2E7484C1-438D-6CB0-5D48-6C22968D17A1}"/>
          </ac:spMkLst>
        </pc:spChg>
        <pc:spChg chg="add mod">
          <ac:chgData name="小野塚 亮" userId="d68dc11d-8207-4b66-b42f-cc6e3c8e2d7a" providerId="ADAL" clId="{93C8DC20-4230-43CE-8059-A39178AF280A}" dt="2023-03-16T17:23:23.274" v="7153" actId="1076"/>
          <ac:spMkLst>
            <pc:docMk/>
            <pc:sldMk cId="532284433" sldId="1337"/>
            <ac:spMk id="34" creationId="{51B7A6BE-2FE3-8BC5-4339-FB8C43F065F4}"/>
          </ac:spMkLst>
        </pc:spChg>
        <pc:spChg chg="add mod">
          <ac:chgData name="小野塚 亮" userId="d68dc11d-8207-4b66-b42f-cc6e3c8e2d7a" providerId="ADAL" clId="{93C8DC20-4230-43CE-8059-A39178AF280A}" dt="2023-03-16T12:27:23.062" v="1112" actId="571"/>
          <ac:spMkLst>
            <pc:docMk/>
            <pc:sldMk cId="532284433" sldId="1337"/>
            <ac:spMk id="34" creationId="{923CFAD0-B556-1ED9-B9D6-9252598F5252}"/>
          </ac:spMkLst>
        </pc:spChg>
        <pc:spChg chg="add mod">
          <ac:chgData name="小野塚 亮" userId="d68dc11d-8207-4b66-b42f-cc6e3c8e2d7a" providerId="ADAL" clId="{93C8DC20-4230-43CE-8059-A39178AF280A}" dt="2023-03-16T17:23:23.274" v="7153" actId="1076"/>
          <ac:spMkLst>
            <pc:docMk/>
            <pc:sldMk cId="532284433" sldId="1337"/>
            <ac:spMk id="35" creationId="{47AA6F02-9C6F-14B8-CE69-BB0E7A9BA9DB}"/>
          </ac:spMkLst>
        </pc:spChg>
        <pc:spChg chg="add mod">
          <ac:chgData name="小野塚 亮" userId="d68dc11d-8207-4b66-b42f-cc6e3c8e2d7a" providerId="ADAL" clId="{93C8DC20-4230-43CE-8059-A39178AF280A}" dt="2023-03-16T17:23:23.274" v="7153" actId="1076"/>
          <ac:spMkLst>
            <pc:docMk/>
            <pc:sldMk cId="532284433" sldId="1337"/>
            <ac:spMk id="36" creationId="{AF5BF232-9B54-97A0-A0FB-1D4BFC24066E}"/>
          </ac:spMkLst>
        </pc:spChg>
        <pc:spChg chg="add mod">
          <ac:chgData name="小野塚 亮" userId="d68dc11d-8207-4b66-b42f-cc6e3c8e2d7a" providerId="ADAL" clId="{93C8DC20-4230-43CE-8059-A39178AF280A}" dt="2023-03-16T17:23:23.274" v="7153" actId="1076"/>
          <ac:spMkLst>
            <pc:docMk/>
            <pc:sldMk cId="532284433" sldId="1337"/>
            <ac:spMk id="37" creationId="{0EAE4E3E-EC8F-E99D-1044-23E883419673}"/>
          </ac:spMkLst>
        </pc:spChg>
        <pc:spChg chg="add mod">
          <ac:chgData name="小野塚 亮" userId="d68dc11d-8207-4b66-b42f-cc6e3c8e2d7a" providerId="ADAL" clId="{93C8DC20-4230-43CE-8059-A39178AF280A}" dt="2023-03-16T12:27:23.062" v="1112" actId="571"/>
          <ac:spMkLst>
            <pc:docMk/>
            <pc:sldMk cId="532284433" sldId="1337"/>
            <ac:spMk id="38" creationId="{1FAE6784-E851-6EC9-AA75-E59BBBF44F41}"/>
          </ac:spMkLst>
        </pc:spChg>
        <pc:spChg chg="add mod">
          <ac:chgData name="小野塚 亮" userId="d68dc11d-8207-4b66-b42f-cc6e3c8e2d7a" providerId="ADAL" clId="{93C8DC20-4230-43CE-8059-A39178AF280A}" dt="2023-03-16T17:23:23.274" v="7153" actId="1076"/>
          <ac:spMkLst>
            <pc:docMk/>
            <pc:sldMk cId="532284433" sldId="1337"/>
            <ac:spMk id="38" creationId="{E4697C00-5EE8-6AE4-8D80-3A4E6535B9C7}"/>
          </ac:spMkLst>
        </pc:spChg>
        <pc:spChg chg="add mod">
          <ac:chgData name="小野塚 亮" userId="d68dc11d-8207-4b66-b42f-cc6e3c8e2d7a" providerId="ADAL" clId="{93C8DC20-4230-43CE-8059-A39178AF280A}" dt="2023-03-16T12:27:23.062" v="1112" actId="571"/>
          <ac:spMkLst>
            <pc:docMk/>
            <pc:sldMk cId="532284433" sldId="1337"/>
            <ac:spMk id="39" creationId="{3AFFC6F7-0EA1-D87A-BFC7-95D58C4188E8}"/>
          </ac:spMkLst>
        </pc:spChg>
        <pc:spChg chg="add mod">
          <ac:chgData name="小野塚 亮" userId="d68dc11d-8207-4b66-b42f-cc6e3c8e2d7a" providerId="ADAL" clId="{93C8DC20-4230-43CE-8059-A39178AF280A}" dt="2023-03-16T17:23:23.274" v="7153" actId="1076"/>
          <ac:spMkLst>
            <pc:docMk/>
            <pc:sldMk cId="532284433" sldId="1337"/>
            <ac:spMk id="39" creationId="{4B9F97F3-1AB1-2444-CB92-1E2284C4AB27}"/>
          </ac:spMkLst>
        </pc:spChg>
        <pc:spChg chg="add mod">
          <ac:chgData name="小野塚 亮" userId="d68dc11d-8207-4b66-b42f-cc6e3c8e2d7a" providerId="ADAL" clId="{93C8DC20-4230-43CE-8059-A39178AF280A}" dt="2023-03-16T12:27:23.062" v="1112" actId="571"/>
          <ac:spMkLst>
            <pc:docMk/>
            <pc:sldMk cId="532284433" sldId="1337"/>
            <ac:spMk id="40" creationId="{47405960-6D07-E1A7-977B-54EE08AD0AB5}"/>
          </ac:spMkLst>
        </pc:spChg>
        <pc:spChg chg="add mod">
          <ac:chgData name="小野塚 亮" userId="d68dc11d-8207-4b66-b42f-cc6e3c8e2d7a" providerId="ADAL" clId="{93C8DC20-4230-43CE-8059-A39178AF280A}" dt="2023-03-16T17:23:23.274" v="7153" actId="1076"/>
          <ac:spMkLst>
            <pc:docMk/>
            <pc:sldMk cId="532284433" sldId="1337"/>
            <ac:spMk id="40" creationId="{B6ADFE41-233E-F76C-2D49-E80BE66DE595}"/>
          </ac:spMkLst>
        </pc:spChg>
        <pc:spChg chg="add mod">
          <ac:chgData name="小野塚 亮" userId="d68dc11d-8207-4b66-b42f-cc6e3c8e2d7a" providerId="ADAL" clId="{93C8DC20-4230-43CE-8059-A39178AF280A}" dt="2023-03-16T17:23:23.274" v="7153" actId="1076"/>
          <ac:spMkLst>
            <pc:docMk/>
            <pc:sldMk cId="532284433" sldId="1337"/>
            <ac:spMk id="41" creationId="{4EC1CB0D-0ACB-544D-963F-EFAE24B22513}"/>
          </ac:spMkLst>
        </pc:spChg>
        <pc:spChg chg="del">
          <ac:chgData name="小野塚 亮" userId="d68dc11d-8207-4b66-b42f-cc6e3c8e2d7a" providerId="ADAL" clId="{93C8DC20-4230-43CE-8059-A39178AF280A}" dt="2023-03-16T12:18:59.104" v="659" actId="478"/>
          <ac:spMkLst>
            <pc:docMk/>
            <pc:sldMk cId="532284433" sldId="1337"/>
            <ac:spMk id="41" creationId="{BC585C55-EE3B-529C-4B1A-6820615BD363}"/>
          </ac:spMkLst>
        </pc:spChg>
        <pc:spChg chg="add del mod">
          <ac:chgData name="小野塚 亮" userId="d68dc11d-8207-4b66-b42f-cc6e3c8e2d7a" providerId="ADAL" clId="{93C8DC20-4230-43CE-8059-A39178AF280A}" dt="2023-03-16T14:05:33.986" v="2964" actId="478"/>
          <ac:spMkLst>
            <pc:docMk/>
            <pc:sldMk cId="532284433" sldId="1337"/>
            <ac:spMk id="42" creationId="{84AB4F80-B299-1132-C58D-AA8AB9569AF2}"/>
          </ac:spMkLst>
        </pc:spChg>
        <pc:spChg chg="add mod ord">
          <ac:chgData name="小野塚 亮" userId="d68dc11d-8207-4b66-b42f-cc6e3c8e2d7a" providerId="ADAL" clId="{93C8DC20-4230-43CE-8059-A39178AF280A}" dt="2023-03-16T17:23:23.274" v="7153" actId="1076"/>
          <ac:spMkLst>
            <pc:docMk/>
            <pc:sldMk cId="532284433" sldId="1337"/>
            <ac:spMk id="43" creationId="{358F2386-D39B-FBAB-904C-EB841DDA4D59}"/>
          </ac:spMkLst>
        </pc:spChg>
        <pc:spChg chg="add del mod">
          <ac:chgData name="小野塚 亮" userId="d68dc11d-8207-4b66-b42f-cc6e3c8e2d7a" providerId="ADAL" clId="{93C8DC20-4230-43CE-8059-A39178AF280A}" dt="2023-03-16T12:29:39.262" v="1210" actId="478"/>
          <ac:spMkLst>
            <pc:docMk/>
            <pc:sldMk cId="532284433" sldId="1337"/>
            <ac:spMk id="43" creationId="{6BC07ABF-86F4-588C-EEF5-44569CBD3F0E}"/>
          </ac:spMkLst>
        </pc:spChg>
        <pc:spChg chg="add del mod">
          <ac:chgData name="小野塚 亮" userId="d68dc11d-8207-4b66-b42f-cc6e3c8e2d7a" providerId="ADAL" clId="{93C8DC20-4230-43CE-8059-A39178AF280A}" dt="2023-03-16T14:05:33.986" v="2964" actId="478"/>
          <ac:spMkLst>
            <pc:docMk/>
            <pc:sldMk cId="532284433" sldId="1337"/>
            <ac:spMk id="44" creationId="{457D8850-BA4F-6F5D-E1EF-FC14E8E89C45}"/>
          </ac:spMkLst>
        </pc:spChg>
        <pc:spChg chg="add del mod">
          <ac:chgData name="小野塚 亮" userId="d68dc11d-8207-4b66-b42f-cc6e3c8e2d7a" providerId="ADAL" clId="{93C8DC20-4230-43CE-8059-A39178AF280A}" dt="2023-03-16T14:05:33.986" v="2964" actId="478"/>
          <ac:spMkLst>
            <pc:docMk/>
            <pc:sldMk cId="532284433" sldId="1337"/>
            <ac:spMk id="45" creationId="{598B3F70-5E8F-0588-BCAE-56F1879102BD}"/>
          </ac:spMkLst>
        </pc:spChg>
        <pc:spChg chg="add del mod">
          <ac:chgData name="小野塚 亮" userId="d68dc11d-8207-4b66-b42f-cc6e3c8e2d7a" providerId="ADAL" clId="{93C8DC20-4230-43CE-8059-A39178AF280A}" dt="2023-03-16T14:05:33.986" v="2964" actId="478"/>
          <ac:spMkLst>
            <pc:docMk/>
            <pc:sldMk cId="532284433" sldId="1337"/>
            <ac:spMk id="46" creationId="{7BA83709-97CD-E3BA-9496-39E9230D54B9}"/>
          </ac:spMkLst>
        </pc:spChg>
        <pc:spChg chg="add del mod">
          <ac:chgData name="小野塚 亮" userId="d68dc11d-8207-4b66-b42f-cc6e3c8e2d7a" providerId="ADAL" clId="{93C8DC20-4230-43CE-8059-A39178AF280A}" dt="2023-03-16T14:05:33.986" v="2964" actId="478"/>
          <ac:spMkLst>
            <pc:docMk/>
            <pc:sldMk cId="532284433" sldId="1337"/>
            <ac:spMk id="47" creationId="{9BA361D4-4B32-36AB-9D96-7B9BA44AEFC1}"/>
          </ac:spMkLst>
        </pc:spChg>
        <pc:spChg chg="add del mod">
          <ac:chgData name="小野塚 亮" userId="d68dc11d-8207-4b66-b42f-cc6e3c8e2d7a" providerId="ADAL" clId="{93C8DC20-4230-43CE-8059-A39178AF280A}" dt="2023-03-16T14:05:33.986" v="2964" actId="478"/>
          <ac:spMkLst>
            <pc:docMk/>
            <pc:sldMk cId="532284433" sldId="1337"/>
            <ac:spMk id="48" creationId="{F1D7EE0B-09C2-C1B2-85AE-7281DEA4F0D7}"/>
          </ac:spMkLst>
        </pc:spChg>
        <pc:spChg chg="add mod ord">
          <ac:chgData name="小野塚 亮" userId="d68dc11d-8207-4b66-b42f-cc6e3c8e2d7a" providerId="ADAL" clId="{93C8DC20-4230-43CE-8059-A39178AF280A}" dt="2023-03-16T17:23:23.274" v="7153" actId="1076"/>
          <ac:spMkLst>
            <pc:docMk/>
            <pc:sldMk cId="532284433" sldId="1337"/>
            <ac:spMk id="49" creationId="{503B8735-34EA-E04A-D1C2-98B3EA6D7205}"/>
          </ac:spMkLst>
        </pc:spChg>
        <pc:spChg chg="add mod">
          <ac:chgData name="小野塚 亮" userId="d68dc11d-8207-4b66-b42f-cc6e3c8e2d7a" providerId="ADAL" clId="{93C8DC20-4230-43CE-8059-A39178AF280A}" dt="2023-03-16T12:29:06.381" v="1191" actId="571"/>
          <ac:spMkLst>
            <pc:docMk/>
            <pc:sldMk cId="532284433" sldId="1337"/>
            <ac:spMk id="49" creationId="{A1040D13-758D-A64E-C347-9C2187BE464F}"/>
          </ac:spMkLst>
        </pc:spChg>
        <pc:spChg chg="add mod">
          <ac:chgData name="小野塚 亮" userId="d68dc11d-8207-4b66-b42f-cc6e3c8e2d7a" providerId="ADAL" clId="{93C8DC20-4230-43CE-8059-A39178AF280A}" dt="2023-03-16T13:54:36.263" v="2645" actId="164"/>
          <ac:spMkLst>
            <pc:docMk/>
            <pc:sldMk cId="532284433" sldId="1337"/>
            <ac:spMk id="50" creationId="{E26FABB0-D603-8C73-9E04-F9DE348F4D30}"/>
          </ac:spMkLst>
        </pc:spChg>
        <pc:spChg chg="add mod">
          <ac:chgData name="小野塚 亮" userId="d68dc11d-8207-4b66-b42f-cc6e3c8e2d7a" providerId="ADAL" clId="{93C8DC20-4230-43CE-8059-A39178AF280A}" dt="2023-03-16T14:54:25.784" v="3998"/>
          <ac:spMkLst>
            <pc:docMk/>
            <pc:sldMk cId="532284433" sldId="1337"/>
            <ac:spMk id="51" creationId="{1135AE95-7674-CC12-3F98-888A67A495FF}"/>
          </ac:spMkLst>
        </pc:spChg>
        <pc:spChg chg="add mod">
          <ac:chgData name="小野塚 亮" userId="d68dc11d-8207-4b66-b42f-cc6e3c8e2d7a" providerId="ADAL" clId="{93C8DC20-4230-43CE-8059-A39178AF280A}" dt="2023-03-16T12:29:23.249" v="1204" actId="571"/>
          <ac:spMkLst>
            <pc:docMk/>
            <pc:sldMk cId="532284433" sldId="1337"/>
            <ac:spMk id="51" creationId="{CABF5355-763F-991B-0333-4320A33D217D}"/>
          </ac:spMkLst>
        </pc:spChg>
        <pc:spChg chg="add del mod">
          <ac:chgData name="小野塚 亮" userId="d68dc11d-8207-4b66-b42f-cc6e3c8e2d7a" providerId="ADAL" clId="{93C8DC20-4230-43CE-8059-A39178AF280A}" dt="2023-03-16T14:05:33.986" v="2964" actId="478"/>
          <ac:spMkLst>
            <pc:docMk/>
            <pc:sldMk cId="532284433" sldId="1337"/>
            <ac:spMk id="52" creationId="{7247D39D-2AFF-7F2E-5514-9D693E71A34F}"/>
          </ac:spMkLst>
        </pc:spChg>
        <pc:spChg chg="add del mod">
          <ac:chgData name="小野塚 亮" userId="d68dc11d-8207-4b66-b42f-cc6e3c8e2d7a" providerId="ADAL" clId="{93C8DC20-4230-43CE-8059-A39178AF280A}" dt="2023-03-16T14:05:33.986" v="2964" actId="478"/>
          <ac:spMkLst>
            <pc:docMk/>
            <pc:sldMk cId="532284433" sldId="1337"/>
            <ac:spMk id="53" creationId="{F2E2C98D-4EDE-9678-269E-C29EDA405476}"/>
          </ac:spMkLst>
        </pc:spChg>
        <pc:spChg chg="add mod">
          <ac:chgData name="小野塚 亮" userId="d68dc11d-8207-4b66-b42f-cc6e3c8e2d7a" providerId="ADAL" clId="{93C8DC20-4230-43CE-8059-A39178AF280A}" dt="2023-03-16T17:23:23.274" v="7153" actId="1076"/>
          <ac:spMkLst>
            <pc:docMk/>
            <pc:sldMk cId="532284433" sldId="1337"/>
            <ac:spMk id="55" creationId="{B03F5452-4CE3-9586-DFF1-00F8FB05ED0D}"/>
          </ac:spMkLst>
        </pc:spChg>
        <pc:spChg chg="add mod">
          <ac:chgData name="小野塚 亮" userId="d68dc11d-8207-4b66-b42f-cc6e3c8e2d7a" providerId="ADAL" clId="{93C8DC20-4230-43CE-8059-A39178AF280A}" dt="2023-03-16T18:34:18.516" v="7669" actId="1076"/>
          <ac:spMkLst>
            <pc:docMk/>
            <pc:sldMk cId="532284433" sldId="1337"/>
            <ac:spMk id="59" creationId="{14970EF1-90C1-9026-7C5D-230C8EA2A574}"/>
          </ac:spMkLst>
        </pc:spChg>
        <pc:spChg chg="del">
          <ac:chgData name="小野塚 亮" userId="d68dc11d-8207-4b66-b42f-cc6e3c8e2d7a" providerId="ADAL" clId="{93C8DC20-4230-43CE-8059-A39178AF280A}" dt="2023-03-16T12:18:59.104" v="659" actId="478"/>
          <ac:spMkLst>
            <pc:docMk/>
            <pc:sldMk cId="532284433" sldId="1337"/>
            <ac:spMk id="59" creationId="{B5965B1D-59BE-C123-262E-FB3D0AC6AF85}"/>
          </ac:spMkLst>
        </pc:spChg>
        <pc:spChg chg="del">
          <ac:chgData name="小野塚 亮" userId="d68dc11d-8207-4b66-b42f-cc6e3c8e2d7a" providerId="ADAL" clId="{93C8DC20-4230-43CE-8059-A39178AF280A}" dt="2023-03-16T12:18:59.104" v="659" actId="478"/>
          <ac:spMkLst>
            <pc:docMk/>
            <pc:sldMk cId="532284433" sldId="1337"/>
            <ac:spMk id="68" creationId="{6D259701-F2F2-12F3-FA6F-E58055BAE462}"/>
          </ac:spMkLst>
        </pc:spChg>
        <pc:spChg chg="del">
          <ac:chgData name="小野塚 亮" userId="d68dc11d-8207-4b66-b42f-cc6e3c8e2d7a" providerId="ADAL" clId="{93C8DC20-4230-43CE-8059-A39178AF280A}" dt="2023-03-16T12:18:59.104" v="659" actId="478"/>
          <ac:spMkLst>
            <pc:docMk/>
            <pc:sldMk cId="532284433" sldId="1337"/>
            <ac:spMk id="69" creationId="{C160B5AB-8CDC-642E-8989-A09CDB83D65E}"/>
          </ac:spMkLst>
        </pc:spChg>
        <pc:spChg chg="del">
          <ac:chgData name="小野塚 亮" userId="d68dc11d-8207-4b66-b42f-cc6e3c8e2d7a" providerId="ADAL" clId="{93C8DC20-4230-43CE-8059-A39178AF280A}" dt="2023-03-16T12:18:59.104" v="659" actId="478"/>
          <ac:spMkLst>
            <pc:docMk/>
            <pc:sldMk cId="532284433" sldId="1337"/>
            <ac:spMk id="70" creationId="{420C2B4E-93CF-A9B3-47E7-13C9054DA284}"/>
          </ac:spMkLst>
        </pc:spChg>
        <pc:spChg chg="del">
          <ac:chgData name="小野塚 亮" userId="d68dc11d-8207-4b66-b42f-cc6e3c8e2d7a" providerId="ADAL" clId="{93C8DC20-4230-43CE-8059-A39178AF280A}" dt="2023-03-16T12:18:59.104" v="659" actId="478"/>
          <ac:spMkLst>
            <pc:docMk/>
            <pc:sldMk cId="532284433" sldId="1337"/>
            <ac:spMk id="71" creationId="{CC7280A6-821D-71B8-74D9-EC2D4F43A5D7}"/>
          </ac:spMkLst>
        </pc:spChg>
        <pc:spChg chg="del">
          <ac:chgData name="小野塚 亮" userId="d68dc11d-8207-4b66-b42f-cc6e3c8e2d7a" providerId="ADAL" clId="{93C8DC20-4230-43CE-8059-A39178AF280A}" dt="2023-03-16T12:18:59.104" v="659" actId="478"/>
          <ac:spMkLst>
            <pc:docMk/>
            <pc:sldMk cId="532284433" sldId="1337"/>
            <ac:spMk id="72" creationId="{51C8F771-37AF-0D77-C169-A67E0A638825}"/>
          </ac:spMkLst>
        </pc:spChg>
        <pc:spChg chg="del">
          <ac:chgData name="小野塚 亮" userId="d68dc11d-8207-4b66-b42f-cc6e3c8e2d7a" providerId="ADAL" clId="{93C8DC20-4230-43CE-8059-A39178AF280A}" dt="2023-03-16T12:18:59.104" v="659" actId="478"/>
          <ac:spMkLst>
            <pc:docMk/>
            <pc:sldMk cId="532284433" sldId="1337"/>
            <ac:spMk id="73" creationId="{4D29AEAD-E359-47A6-41CB-5F79F9DF0BC7}"/>
          </ac:spMkLst>
        </pc:spChg>
        <pc:spChg chg="del">
          <ac:chgData name="小野塚 亮" userId="d68dc11d-8207-4b66-b42f-cc6e3c8e2d7a" providerId="ADAL" clId="{93C8DC20-4230-43CE-8059-A39178AF280A}" dt="2023-03-16T12:18:59.104" v="659" actId="478"/>
          <ac:spMkLst>
            <pc:docMk/>
            <pc:sldMk cId="532284433" sldId="1337"/>
            <ac:spMk id="74" creationId="{F424546F-2E77-E70A-2625-B10100BD0C6C}"/>
          </ac:spMkLst>
        </pc:spChg>
        <pc:spChg chg="del">
          <ac:chgData name="小野塚 亮" userId="d68dc11d-8207-4b66-b42f-cc6e3c8e2d7a" providerId="ADAL" clId="{93C8DC20-4230-43CE-8059-A39178AF280A}" dt="2023-03-16T12:18:59.104" v="659" actId="478"/>
          <ac:spMkLst>
            <pc:docMk/>
            <pc:sldMk cId="532284433" sldId="1337"/>
            <ac:spMk id="75" creationId="{E9CFB7CE-9113-96C8-8802-F772B355379A}"/>
          </ac:spMkLst>
        </pc:spChg>
        <pc:spChg chg="del">
          <ac:chgData name="小野塚 亮" userId="d68dc11d-8207-4b66-b42f-cc6e3c8e2d7a" providerId="ADAL" clId="{93C8DC20-4230-43CE-8059-A39178AF280A}" dt="2023-03-16T12:18:59.104" v="659" actId="478"/>
          <ac:spMkLst>
            <pc:docMk/>
            <pc:sldMk cId="532284433" sldId="1337"/>
            <ac:spMk id="85" creationId="{80EDC876-8B65-AC19-987E-8569D1363D47}"/>
          </ac:spMkLst>
        </pc:spChg>
        <pc:spChg chg="del">
          <ac:chgData name="小野塚 亮" userId="d68dc11d-8207-4b66-b42f-cc6e3c8e2d7a" providerId="ADAL" clId="{93C8DC20-4230-43CE-8059-A39178AF280A}" dt="2023-03-16T12:18:59.104" v="659" actId="478"/>
          <ac:spMkLst>
            <pc:docMk/>
            <pc:sldMk cId="532284433" sldId="1337"/>
            <ac:spMk id="86" creationId="{FE509B7C-04A6-E3D6-6864-4789F391C5BE}"/>
          </ac:spMkLst>
        </pc:spChg>
        <pc:spChg chg="del">
          <ac:chgData name="小野塚 亮" userId="d68dc11d-8207-4b66-b42f-cc6e3c8e2d7a" providerId="ADAL" clId="{93C8DC20-4230-43CE-8059-A39178AF280A}" dt="2023-03-16T12:18:59.104" v="659" actId="478"/>
          <ac:spMkLst>
            <pc:docMk/>
            <pc:sldMk cId="532284433" sldId="1337"/>
            <ac:spMk id="87" creationId="{4D938642-44F1-BCF0-E6D6-B57498AE66E9}"/>
          </ac:spMkLst>
        </pc:spChg>
        <pc:spChg chg="del">
          <ac:chgData name="小野塚 亮" userId="d68dc11d-8207-4b66-b42f-cc6e3c8e2d7a" providerId="ADAL" clId="{93C8DC20-4230-43CE-8059-A39178AF280A}" dt="2023-03-16T12:18:59.104" v="659" actId="478"/>
          <ac:spMkLst>
            <pc:docMk/>
            <pc:sldMk cId="532284433" sldId="1337"/>
            <ac:spMk id="89" creationId="{5ACF56F1-4948-C3FA-A831-9D4D2E7CC94F}"/>
          </ac:spMkLst>
        </pc:spChg>
        <pc:spChg chg="del">
          <ac:chgData name="小野塚 亮" userId="d68dc11d-8207-4b66-b42f-cc6e3c8e2d7a" providerId="ADAL" clId="{93C8DC20-4230-43CE-8059-A39178AF280A}" dt="2023-03-16T12:18:59.104" v="659" actId="478"/>
          <ac:spMkLst>
            <pc:docMk/>
            <pc:sldMk cId="532284433" sldId="1337"/>
            <ac:spMk id="90" creationId="{36D0ADA3-063B-EF87-9F14-9C0EB15B9501}"/>
          </ac:spMkLst>
        </pc:spChg>
        <pc:spChg chg="del">
          <ac:chgData name="小野塚 亮" userId="d68dc11d-8207-4b66-b42f-cc6e3c8e2d7a" providerId="ADAL" clId="{93C8DC20-4230-43CE-8059-A39178AF280A}" dt="2023-03-16T12:18:59.104" v="659" actId="478"/>
          <ac:spMkLst>
            <pc:docMk/>
            <pc:sldMk cId="532284433" sldId="1337"/>
            <ac:spMk id="91" creationId="{BC1F16EF-CFB8-E985-956A-9F3622DD6993}"/>
          </ac:spMkLst>
        </pc:spChg>
        <pc:spChg chg="del">
          <ac:chgData name="小野塚 亮" userId="d68dc11d-8207-4b66-b42f-cc6e3c8e2d7a" providerId="ADAL" clId="{93C8DC20-4230-43CE-8059-A39178AF280A}" dt="2023-03-16T12:18:59.104" v="659" actId="478"/>
          <ac:spMkLst>
            <pc:docMk/>
            <pc:sldMk cId="532284433" sldId="1337"/>
            <ac:spMk id="92" creationId="{83705DA4-A74B-E834-7A0E-FEDD7509458A}"/>
          </ac:spMkLst>
        </pc:spChg>
        <pc:spChg chg="del">
          <ac:chgData name="小野塚 亮" userId="d68dc11d-8207-4b66-b42f-cc6e3c8e2d7a" providerId="ADAL" clId="{93C8DC20-4230-43CE-8059-A39178AF280A}" dt="2023-03-16T12:18:59.104" v="659" actId="478"/>
          <ac:spMkLst>
            <pc:docMk/>
            <pc:sldMk cId="532284433" sldId="1337"/>
            <ac:spMk id="93" creationId="{E6887310-6043-C437-A0E1-0F527D53693A}"/>
          </ac:spMkLst>
        </pc:spChg>
        <pc:spChg chg="del">
          <ac:chgData name="小野塚 亮" userId="d68dc11d-8207-4b66-b42f-cc6e3c8e2d7a" providerId="ADAL" clId="{93C8DC20-4230-43CE-8059-A39178AF280A}" dt="2023-03-16T12:18:59.104" v="659" actId="478"/>
          <ac:spMkLst>
            <pc:docMk/>
            <pc:sldMk cId="532284433" sldId="1337"/>
            <ac:spMk id="114" creationId="{0F39E6F7-421A-C9FF-8CFB-1A0CC54C185D}"/>
          </ac:spMkLst>
        </pc:spChg>
        <pc:spChg chg="del">
          <ac:chgData name="小野塚 亮" userId="d68dc11d-8207-4b66-b42f-cc6e3c8e2d7a" providerId="ADAL" clId="{93C8DC20-4230-43CE-8059-A39178AF280A}" dt="2023-03-16T12:18:59.104" v="659" actId="478"/>
          <ac:spMkLst>
            <pc:docMk/>
            <pc:sldMk cId="532284433" sldId="1337"/>
            <ac:spMk id="116" creationId="{CEA70312-8E37-78DE-6AB7-7BA3061EEABE}"/>
          </ac:spMkLst>
        </pc:spChg>
        <pc:spChg chg="del">
          <ac:chgData name="小野塚 亮" userId="d68dc11d-8207-4b66-b42f-cc6e3c8e2d7a" providerId="ADAL" clId="{93C8DC20-4230-43CE-8059-A39178AF280A}" dt="2023-03-16T12:18:59.104" v="659" actId="478"/>
          <ac:spMkLst>
            <pc:docMk/>
            <pc:sldMk cId="532284433" sldId="1337"/>
            <ac:spMk id="117" creationId="{A2059892-DDA4-75CA-990D-3E81AE7644AF}"/>
          </ac:spMkLst>
        </pc:spChg>
        <pc:grpChg chg="add mod">
          <ac:chgData name="小野塚 亮" userId="d68dc11d-8207-4b66-b42f-cc6e3c8e2d7a" providerId="ADAL" clId="{93C8DC20-4230-43CE-8059-A39178AF280A}" dt="2023-03-16T13:54:14.095" v="2642" actId="164"/>
          <ac:grpSpMkLst>
            <pc:docMk/>
            <pc:sldMk cId="532284433" sldId="1337"/>
            <ac:grpSpMk id="8" creationId="{8CCF85DD-B6BC-4C62-745A-904F0A7BE7E1}"/>
          </ac:grpSpMkLst>
        </pc:grpChg>
        <pc:grpChg chg="add del mod">
          <ac:chgData name="小野塚 亮" userId="d68dc11d-8207-4b66-b42f-cc6e3c8e2d7a" providerId="ADAL" clId="{93C8DC20-4230-43CE-8059-A39178AF280A}" dt="2023-03-16T13:55:13.196" v="2662" actId="478"/>
          <ac:grpSpMkLst>
            <pc:docMk/>
            <pc:sldMk cId="532284433" sldId="1337"/>
            <ac:grpSpMk id="9" creationId="{D54D7DDA-861C-61AD-3085-2C4322AA3099}"/>
          </ac:grpSpMkLst>
        </pc:grpChg>
        <pc:grpChg chg="add del mod ord">
          <ac:chgData name="小野塚 亮" userId="d68dc11d-8207-4b66-b42f-cc6e3c8e2d7a" providerId="ADAL" clId="{93C8DC20-4230-43CE-8059-A39178AF280A}" dt="2023-03-16T14:06:19.620" v="2975" actId="165"/>
          <ac:grpSpMkLst>
            <pc:docMk/>
            <pc:sldMk cId="532284433" sldId="1337"/>
            <ac:grpSpMk id="21" creationId="{5C554FED-E57F-B45B-4135-04DBB5597BA7}"/>
          </ac:grpSpMkLst>
        </pc:grpChg>
        <pc:grpChg chg="del">
          <ac:chgData name="小野塚 亮" userId="d68dc11d-8207-4b66-b42f-cc6e3c8e2d7a" providerId="ADAL" clId="{93C8DC20-4230-43CE-8059-A39178AF280A}" dt="2023-03-16T12:18:59.104" v="659" actId="478"/>
          <ac:grpSpMkLst>
            <pc:docMk/>
            <pc:sldMk cId="532284433" sldId="1337"/>
            <ac:grpSpMk id="37" creationId="{9E567530-A088-452F-F1FF-E145784F98EC}"/>
          </ac:grpSpMkLst>
        </pc:grpChg>
        <pc:grpChg chg="del">
          <ac:chgData name="小野塚 亮" userId="d68dc11d-8207-4b66-b42f-cc6e3c8e2d7a" providerId="ADAL" clId="{93C8DC20-4230-43CE-8059-A39178AF280A}" dt="2023-03-16T12:18:59.104" v="659" actId="478"/>
          <ac:grpSpMkLst>
            <pc:docMk/>
            <pc:sldMk cId="532284433" sldId="1337"/>
            <ac:grpSpMk id="60" creationId="{81EC0AF7-CA73-F1F3-4255-C83DAD459CDC}"/>
          </ac:grpSpMkLst>
        </pc:grpChg>
        <pc:picChg chg="add del mod">
          <ac:chgData name="小野塚 亮" userId="d68dc11d-8207-4b66-b42f-cc6e3c8e2d7a" providerId="ADAL" clId="{93C8DC20-4230-43CE-8059-A39178AF280A}" dt="2023-03-16T16:30:47.284" v="6011" actId="478"/>
          <ac:picMkLst>
            <pc:docMk/>
            <pc:sldMk cId="532284433" sldId="1337"/>
            <ac:picMk id="54" creationId="{403B63E5-B3B0-E48F-3ACC-5A0975FE43C1}"/>
          </ac:picMkLst>
        </pc:picChg>
        <pc:picChg chg="add mod">
          <ac:chgData name="小野塚 亮" userId="d68dc11d-8207-4b66-b42f-cc6e3c8e2d7a" providerId="ADAL" clId="{93C8DC20-4230-43CE-8059-A39178AF280A}" dt="2023-03-16T17:23:23.274" v="7153" actId="1076"/>
          <ac:picMkLst>
            <pc:docMk/>
            <pc:sldMk cId="532284433" sldId="1337"/>
            <ac:picMk id="57" creationId="{C0844EB7-9945-5200-D221-7A510FE571A7}"/>
          </ac:picMkLst>
        </pc:picChg>
        <pc:picChg chg="add mod">
          <ac:chgData name="小野塚 亮" userId="d68dc11d-8207-4b66-b42f-cc6e3c8e2d7a" providerId="ADAL" clId="{93C8DC20-4230-43CE-8059-A39178AF280A}" dt="2023-03-16T17:23:23.274" v="7153" actId="1076"/>
          <ac:picMkLst>
            <pc:docMk/>
            <pc:sldMk cId="532284433" sldId="1337"/>
            <ac:picMk id="58" creationId="{403B1E6C-01EB-7DE6-8083-3E75EBE9CB6A}"/>
          </ac:picMkLst>
        </pc:picChg>
        <pc:cxnChg chg="add del mod">
          <ac:chgData name="小野塚 亮" userId="d68dc11d-8207-4b66-b42f-cc6e3c8e2d7a" providerId="ADAL" clId="{93C8DC20-4230-43CE-8059-A39178AF280A}" dt="2023-03-16T14:00:12.628" v="2782" actId="11529"/>
          <ac:cxnSpMkLst>
            <pc:docMk/>
            <pc:sldMk cId="532284433" sldId="1337"/>
            <ac:cxnSpMk id="12" creationId="{2BF9B3C5-B890-83AC-740B-712733309897}"/>
          </ac:cxnSpMkLst>
        </pc:cxnChg>
      </pc:sldChg>
      <pc:sldChg chg="addSp delSp modSp add mod">
        <pc:chgData name="小野塚 亮" userId="d68dc11d-8207-4b66-b42f-cc6e3c8e2d7a" providerId="ADAL" clId="{93C8DC20-4230-43CE-8059-A39178AF280A}" dt="2023-03-16T15:34:24.391" v="4738" actId="1076"/>
        <pc:sldMkLst>
          <pc:docMk/>
          <pc:sldMk cId="3258586649" sldId="1338"/>
        </pc:sldMkLst>
        <pc:spChg chg="del">
          <ac:chgData name="小野塚 亮" userId="d68dc11d-8207-4b66-b42f-cc6e3c8e2d7a" providerId="ADAL" clId="{93C8DC20-4230-43CE-8059-A39178AF280A}" dt="2023-03-16T12:02:28.744" v="7" actId="478"/>
          <ac:spMkLst>
            <pc:docMk/>
            <pc:sldMk cId="3258586649" sldId="1338"/>
            <ac:spMk id="2" creationId="{2F5E4DBF-3329-E02D-95FA-06624AE00DAE}"/>
          </ac:spMkLst>
        </pc:spChg>
        <pc:spChg chg="del">
          <ac:chgData name="小野塚 亮" userId="d68dc11d-8207-4b66-b42f-cc6e3c8e2d7a" providerId="ADAL" clId="{93C8DC20-4230-43CE-8059-A39178AF280A}" dt="2023-03-16T12:02:28.744" v="7" actId="478"/>
          <ac:spMkLst>
            <pc:docMk/>
            <pc:sldMk cId="3258586649" sldId="1338"/>
            <ac:spMk id="3" creationId="{9A1DCD95-6EEF-742D-F2ED-BC5C2A1F2EC4}"/>
          </ac:spMkLst>
        </pc:spChg>
        <pc:spChg chg="del">
          <ac:chgData name="小野塚 亮" userId="d68dc11d-8207-4b66-b42f-cc6e3c8e2d7a" providerId="ADAL" clId="{93C8DC20-4230-43CE-8059-A39178AF280A}" dt="2023-03-16T12:02:28.744" v="7" actId="478"/>
          <ac:spMkLst>
            <pc:docMk/>
            <pc:sldMk cId="3258586649" sldId="1338"/>
            <ac:spMk id="6" creationId="{B934D91F-2853-F4C8-4FF3-FA981290B772}"/>
          </ac:spMkLst>
        </pc:spChg>
        <pc:spChg chg="add del mod">
          <ac:chgData name="小野塚 亮" userId="d68dc11d-8207-4b66-b42f-cc6e3c8e2d7a" providerId="ADAL" clId="{93C8DC20-4230-43CE-8059-A39178AF280A}" dt="2023-03-16T12:02:53.417" v="16" actId="478"/>
          <ac:spMkLst>
            <pc:docMk/>
            <pc:sldMk cId="3258586649" sldId="1338"/>
            <ac:spMk id="9" creationId="{EC2C219E-227F-6F3D-39E4-4CB4A208C5ED}"/>
          </ac:spMkLst>
        </pc:spChg>
        <pc:spChg chg="add mod">
          <ac:chgData name="小野塚 亮" userId="d68dc11d-8207-4b66-b42f-cc6e3c8e2d7a" providerId="ADAL" clId="{93C8DC20-4230-43CE-8059-A39178AF280A}" dt="2023-03-16T15:06:34.886" v="4112" actId="208"/>
          <ac:spMkLst>
            <pc:docMk/>
            <pc:sldMk cId="3258586649" sldId="1338"/>
            <ac:spMk id="10" creationId="{794E269A-FF94-A28D-7FB6-44F7D808EB96}"/>
          </ac:spMkLst>
        </pc:spChg>
        <pc:spChg chg="add del mod">
          <ac:chgData name="小野塚 亮" userId="d68dc11d-8207-4b66-b42f-cc6e3c8e2d7a" providerId="ADAL" clId="{93C8DC20-4230-43CE-8059-A39178AF280A}" dt="2023-03-16T12:03:14.910" v="21"/>
          <ac:spMkLst>
            <pc:docMk/>
            <pc:sldMk cId="3258586649" sldId="1338"/>
            <ac:spMk id="11" creationId="{83993C07-CF59-3B3C-B323-3769C0972AFD}"/>
          </ac:spMkLst>
        </pc:spChg>
        <pc:spChg chg="add del mod">
          <ac:chgData name="小野塚 亮" userId="d68dc11d-8207-4b66-b42f-cc6e3c8e2d7a" providerId="ADAL" clId="{93C8DC20-4230-43CE-8059-A39178AF280A}" dt="2023-03-16T12:03:14.910" v="21"/>
          <ac:spMkLst>
            <pc:docMk/>
            <pc:sldMk cId="3258586649" sldId="1338"/>
            <ac:spMk id="12" creationId="{E37CD042-C91D-D1B4-584C-11EACD619EEE}"/>
          </ac:spMkLst>
        </pc:spChg>
        <pc:spChg chg="add del mod">
          <ac:chgData name="小野塚 亮" userId="d68dc11d-8207-4b66-b42f-cc6e3c8e2d7a" providerId="ADAL" clId="{93C8DC20-4230-43CE-8059-A39178AF280A}" dt="2023-03-16T12:03:14.910" v="21"/>
          <ac:spMkLst>
            <pc:docMk/>
            <pc:sldMk cId="3258586649" sldId="1338"/>
            <ac:spMk id="13" creationId="{72E21B90-70A5-4F7E-387E-D23426F4813C}"/>
          </ac:spMkLst>
        </pc:spChg>
        <pc:spChg chg="add del mod">
          <ac:chgData name="小野塚 亮" userId="d68dc11d-8207-4b66-b42f-cc6e3c8e2d7a" providerId="ADAL" clId="{93C8DC20-4230-43CE-8059-A39178AF280A}" dt="2023-03-16T12:03:14.910" v="21"/>
          <ac:spMkLst>
            <pc:docMk/>
            <pc:sldMk cId="3258586649" sldId="1338"/>
            <ac:spMk id="14" creationId="{41712215-CF56-4263-DE2B-BFAC3403EBC9}"/>
          </ac:spMkLst>
        </pc:spChg>
        <pc:spChg chg="add del mod">
          <ac:chgData name="小野塚 亮" userId="d68dc11d-8207-4b66-b42f-cc6e3c8e2d7a" providerId="ADAL" clId="{93C8DC20-4230-43CE-8059-A39178AF280A}" dt="2023-03-16T12:03:22.442" v="23"/>
          <ac:spMkLst>
            <pc:docMk/>
            <pc:sldMk cId="3258586649" sldId="1338"/>
            <ac:spMk id="15" creationId="{7A97E51A-83EA-5907-5E1B-F11BAD8DB42A}"/>
          </ac:spMkLst>
        </pc:spChg>
        <pc:spChg chg="add mod">
          <ac:chgData name="小野塚 亮" userId="d68dc11d-8207-4b66-b42f-cc6e3c8e2d7a" providerId="ADAL" clId="{93C8DC20-4230-43CE-8059-A39178AF280A}" dt="2023-03-16T15:34:24.391" v="4738" actId="1076"/>
          <ac:spMkLst>
            <pc:docMk/>
            <pc:sldMk cId="3258586649" sldId="1338"/>
            <ac:spMk id="15" creationId="{F45FFBB1-BE7A-8634-1694-D06A7679E2CA}"/>
          </ac:spMkLst>
        </pc:spChg>
        <pc:spChg chg="mod">
          <ac:chgData name="小野塚 亮" userId="d68dc11d-8207-4b66-b42f-cc6e3c8e2d7a" providerId="ADAL" clId="{93C8DC20-4230-43CE-8059-A39178AF280A}" dt="2023-03-16T14:52:06.529" v="3993"/>
          <ac:spMkLst>
            <pc:docMk/>
            <pc:sldMk cId="3258586649" sldId="1338"/>
            <ac:spMk id="16" creationId="{00000000-0000-0000-0000-000000000000}"/>
          </ac:spMkLst>
        </pc:spChg>
        <pc:spChg chg="add del mod">
          <ac:chgData name="小野塚 亮" userId="d68dc11d-8207-4b66-b42f-cc6e3c8e2d7a" providerId="ADAL" clId="{93C8DC20-4230-43CE-8059-A39178AF280A}" dt="2023-03-16T12:03:22.442" v="23"/>
          <ac:spMkLst>
            <pc:docMk/>
            <pc:sldMk cId="3258586649" sldId="1338"/>
            <ac:spMk id="17" creationId="{8919EFA1-8D00-1405-1391-ED761094051B}"/>
          </ac:spMkLst>
        </pc:spChg>
        <pc:spChg chg="add mod">
          <ac:chgData name="小野塚 亮" userId="d68dc11d-8207-4b66-b42f-cc6e3c8e2d7a" providerId="ADAL" clId="{93C8DC20-4230-43CE-8059-A39178AF280A}" dt="2023-03-16T15:34:24.391" v="4738" actId="1076"/>
          <ac:spMkLst>
            <pc:docMk/>
            <pc:sldMk cId="3258586649" sldId="1338"/>
            <ac:spMk id="17" creationId="{E60AE434-402E-3F8F-FB85-26FC6081F84A}"/>
          </ac:spMkLst>
        </pc:spChg>
        <pc:spChg chg="add mod">
          <ac:chgData name="小野塚 亮" userId="d68dc11d-8207-4b66-b42f-cc6e3c8e2d7a" providerId="ADAL" clId="{93C8DC20-4230-43CE-8059-A39178AF280A}" dt="2023-03-16T15:34:24.391" v="4738" actId="1076"/>
          <ac:spMkLst>
            <pc:docMk/>
            <pc:sldMk cId="3258586649" sldId="1338"/>
            <ac:spMk id="18" creationId="{98DCB3B5-9305-E222-B270-BCAC97350475}"/>
          </ac:spMkLst>
        </pc:spChg>
        <pc:spChg chg="add del mod">
          <ac:chgData name="小野塚 亮" userId="d68dc11d-8207-4b66-b42f-cc6e3c8e2d7a" providerId="ADAL" clId="{93C8DC20-4230-43CE-8059-A39178AF280A}" dt="2023-03-16T12:03:22.442" v="23"/>
          <ac:spMkLst>
            <pc:docMk/>
            <pc:sldMk cId="3258586649" sldId="1338"/>
            <ac:spMk id="18" creationId="{C8EE3009-8DE9-F274-39BC-60724BF6577F}"/>
          </ac:spMkLst>
        </pc:spChg>
        <pc:spChg chg="add mod">
          <ac:chgData name="小野塚 亮" userId="d68dc11d-8207-4b66-b42f-cc6e3c8e2d7a" providerId="ADAL" clId="{93C8DC20-4230-43CE-8059-A39178AF280A}" dt="2023-03-16T15:34:24.391" v="4738" actId="1076"/>
          <ac:spMkLst>
            <pc:docMk/>
            <pc:sldMk cId="3258586649" sldId="1338"/>
            <ac:spMk id="19" creationId="{5FE85B02-8DD5-7595-54FD-D80885D71FA0}"/>
          </ac:spMkLst>
        </pc:spChg>
        <pc:spChg chg="add mod">
          <ac:chgData name="小野塚 亮" userId="d68dc11d-8207-4b66-b42f-cc6e3c8e2d7a" providerId="ADAL" clId="{93C8DC20-4230-43CE-8059-A39178AF280A}" dt="2023-03-16T13:44:13.135" v="2567" actId="113"/>
          <ac:spMkLst>
            <pc:docMk/>
            <pc:sldMk cId="3258586649" sldId="1338"/>
            <ac:spMk id="20" creationId="{933D63F2-0B13-A3B9-7338-603514154CAB}"/>
          </ac:spMkLst>
        </pc:spChg>
        <pc:spChg chg="add del mod">
          <ac:chgData name="小野塚 亮" userId="d68dc11d-8207-4b66-b42f-cc6e3c8e2d7a" providerId="ADAL" clId="{93C8DC20-4230-43CE-8059-A39178AF280A}" dt="2023-03-16T13:35:14.172" v="2333" actId="478"/>
          <ac:spMkLst>
            <pc:docMk/>
            <pc:sldMk cId="3258586649" sldId="1338"/>
            <ac:spMk id="21" creationId="{C28C9B86-26EB-1D5C-FA4A-93337562DCEB}"/>
          </ac:spMkLst>
        </pc:spChg>
        <pc:spChg chg="add del mod">
          <ac:chgData name="小野塚 亮" userId="d68dc11d-8207-4b66-b42f-cc6e3c8e2d7a" providerId="ADAL" clId="{93C8DC20-4230-43CE-8059-A39178AF280A}" dt="2023-03-16T13:37:48.534" v="2364" actId="478"/>
          <ac:spMkLst>
            <pc:docMk/>
            <pc:sldMk cId="3258586649" sldId="1338"/>
            <ac:spMk id="22" creationId="{B4F2EEE5-7A93-D5D8-807E-8474FBCA08E9}"/>
          </ac:spMkLst>
        </pc:spChg>
        <pc:spChg chg="add del mod">
          <ac:chgData name="小野塚 亮" userId="d68dc11d-8207-4b66-b42f-cc6e3c8e2d7a" providerId="ADAL" clId="{93C8DC20-4230-43CE-8059-A39178AF280A}" dt="2023-03-16T12:03:49.024" v="28" actId="478"/>
          <ac:spMkLst>
            <pc:docMk/>
            <pc:sldMk cId="3258586649" sldId="1338"/>
            <ac:spMk id="23" creationId="{40BFD6E9-EAE8-06C1-4515-427AF5480D8E}"/>
          </ac:spMkLst>
        </pc:spChg>
        <pc:spChg chg="mod topLvl">
          <ac:chgData name="小野塚 亮" userId="d68dc11d-8207-4b66-b42f-cc6e3c8e2d7a" providerId="ADAL" clId="{93C8DC20-4230-43CE-8059-A39178AF280A}" dt="2023-03-16T15:10:53.430" v="4148" actId="1582"/>
          <ac:spMkLst>
            <pc:docMk/>
            <pc:sldMk cId="3258586649" sldId="1338"/>
            <ac:spMk id="25" creationId="{7117FD7F-D0F2-0786-4FCE-1A71CD0C3B3F}"/>
          </ac:spMkLst>
        </pc:spChg>
        <pc:spChg chg="add del mod topLvl">
          <ac:chgData name="小野塚 亮" userId="d68dc11d-8207-4b66-b42f-cc6e3c8e2d7a" providerId="ADAL" clId="{93C8DC20-4230-43CE-8059-A39178AF280A}" dt="2023-03-16T15:34:24.391" v="4738" actId="1076"/>
          <ac:spMkLst>
            <pc:docMk/>
            <pc:sldMk cId="3258586649" sldId="1338"/>
            <ac:spMk id="26" creationId="{E476FF73-BCF9-85AE-9518-AEA48F772E4E}"/>
          </ac:spMkLst>
        </pc:spChg>
        <pc:spChg chg="mod topLvl">
          <ac:chgData name="小野塚 亮" userId="d68dc11d-8207-4b66-b42f-cc6e3c8e2d7a" providerId="ADAL" clId="{93C8DC20-4230-43CE-8059-A39178AF280A}" dt="2023-03-16T13:36:51.330" v="2351" actId="1037"/>
          <ac:spMkLst>
            <pc:docMk/>
            <pc:sldMk cId="3258586649" sldId="1338"/>
            <ac:spMk id="27" creationId="{309D9AAE-8465-2F86-5F61-30ACB2AD7C01}"/>
          </ac:spMkLst>
        </pc:spChg>
        <pc:spChg chg="del mod topLvl">
          <ac:chgData name="小野塚 亮" userId="d68dc11d-8207-4b66-b42f-cc6e3c8e2d7a" providerId="ADAL" clId="{93C8DC20-4230-43CE-8059-A39178AF280A}" dt="2023-03-16T12:47:45.757" v="1777" actId="478"/>
          <ac:spMkLst>
            <pc:docMk/>
            <pc:sldMk cId="3258586649" sldId="1338"/>
            <ac:spMk id="28" creationId="{E3BABFE5-C5B5-849E-AAA3-3075DC54D256}"/>
          </ac:spMkLst>
        </pc:spChg>
        <pc:spChg chg="del mod topLvl">
          <ac:chgData name="小野塚 亮" userId="d68dc11d-8207-4b66-b42f-cc6e3c8e2d7a" providerId="ADAL" clId="{93C8DC20-4230-43CE-8059-A39178AF280A}" dt="2023-03-16T12:47:45.757" v="1777" actId="478"/>
          <ac:spMkLst>
            <pc:docMk/>
            <pc:sldMk cId="3258586649" sldId="1338"/>
            <ac:spMk id="29" creationId="{15A479E6-220F-377C-4319-8821B91D4AAD}"/>
          </ac:spMkLst>
        </pc:spChg>
        <pc:spChg chg="del mod topLvl">
          <ac:chgData name="小野塚 亮" userId="d68dc11d-8207-4b66-b42f-cc6e3c8e2d7a" providerId="ADAL" clId="{93C8DC20-4230-43CE-8059-A39178AF280A}" dt="2023-03-16T12:47:45.757" v="1777" actId="478"/>
          <ac:spMkLst>
            <pc:docMk/>
            <pc:sldMk cId="3258586649" sldId="1338"/>
            <ac:spMk id="30" creationId="{99863F29-3E48-A495-8C6F-B2C89B08C56A}"/>
          </ac:spMkLst>
        </pc:spChg>
        <pc:spChg chg="del mod topLvl">
          <ac:chgData name="小野塚 亮" userId="d68dc11d-8207-4b66-b42f-cc6e3c8e2d7a" providerId="ADAL" clId="{93C8DC20-4230-43CE-8059-A39178AF280A}" dt="2023-03-16T12:47:45.757" v="1777" actId="478"/>
          <ac:spMkLst>
            <pc:docMk/>
            <pc:sldMk cId="3258586649" sldId="1338"/>
            <ac:spMk id="31" creationId="{CFBEF470-39E0-1369-19C0-689E6B51DC0F}"/>
          </ac:spMkLst>
        </pc:spChg>
        <pc:spChg chg="del mod topLvl">
          <ac:chgData name="小野塚 亮" userId="d68dc11d-8207-4b66-b42f-cc6e3c8e2d7a" providerId="ADAL" clId="{93C8DC20-4230-43CE-8059-A39178AF280A}" dt="2023-03-16T12:47:45.757" v="1777" actId="478"/>
          <ac:spMkLst>
            <pc:docMk/>
            <pc:sldMk cId="3258586649" sldId="1338"/>
            <ac:spMk id="32" creationId="{2D0A90DA-54F6-B1D7-4E83-1EE7883AD4B9}"/>
          </ac:spMkLst>
        </pc:spChg>
        <pc:spChg chg="del">
          <ac:chgData name="小野塚 亮" userId="d68dc11d-8207-4b66-b42f-cc6e3c8e2d7a" providerId="ADAL" clId="{93C8DC20-4230-43CE-8059-A39178AF280A}" dt="2023-03-16T12:02:28.744" v="7" actId="478"/>
          <ac:spMkLst>
            <pc:docMk/>
            <pc:sldMk cId="3258586649" sldId="1338"/>
            <ac:spMk id="33" creationId="{65F30A49-1751-60D0-DC71-CA4DAD20A82D}"/>
          </ac:spMkLst>
        </pc:spChg>
        <pc:spChg chg="add mod">
          <ac:chgData name="小野塚 亮" userId="d68dc11d-8207-4b66-b42f-cc6e3c8e2d7a" providerId="ADAL" clId="{93C8DC20-4230-43CE-8059-A39178AF280A}" dt="2023-03-16T12:48:17.505" v="1788" actId="571"/>
          <ac:spMkLst>
            <pc:docMk/>
            <pc:sldMk cId="3258586649" sldId="1338"/>
            <ac:spMk id="33" creationId="{FCFECA3E-D3FA-CDAA-442C-46D0CDF35F13}"/>
          </ac:spMkLst>
        </pc:spChg>
        <pc:spChg chg="del">
          <ac:chgData name="小野塚 亮" userId="d68dc11d-8207-4b66-b42f-cc6e3c8e2d7a" providerId="ADAL" clId="{93C8DC20-4230-43CE-8059-A39178AF280A}" dt="2023-03-16T12:02:28.744" v="7" actId="478"/>
          <ac:spMkLst>
            <pc:docMk/>
            <pc:sldMk cId="3258586649" sldId="1338"/>
            <ac:spMk id="34" creationId="{F5D380C9-B0D7-F461-FAA9-14A402E12441}"/>
          </ac:spMkLst>
        </pc:spChg>
        <pc:spChg chg="del mod topLvl">
          <ac:chgData name="小野塚 亮" userId="d68dc11d-8207-4b66-b42f-cc6e3c8e2d7a" providerId="ADAL" clId="{93C8DC20-4230-43CE-8059-A39178AF280A}" dt="2023-03-16T12:47:45.757" v="1777" actId="478"/>
          <ac:spMkLst>
            <pc:docMk/>
            <pc:sldMk cId="3258586649" sldId="1338"/>
            <ac:spMk id="35" creationId="{3C4969C8-FBB8-6A60-96C5-285A169E6F60}"/>
          </ac:spMkLst>
        </pc:spChg>
        <pc:spChg chg="del">
          <ac:chgData name="小野塚 亮" userId="d68dc11d-8207-4b66-b42f-cc6e3c8e2d7a" providerId="ADAL" clId="{93C8DC20-4230-43CE-8059-A39178AF280A}" dt="2023-03-16T12:02:28.744" v="7" actId="478"/>
          <ac:spMkLst>
            <pc:docMk/>
            <pc:sldMk cId="3258586649" sldId="1338"/>
            <ac:spMk id="36" creationId="{A51F8F62-2879-450E-B0F9-EC696F236669}"/>
          </ac:spMkLst>
        </pc:spChg>
        <pc:spChg chg="add del mod">
          <ac:chgData name="小野塚 亮" userId="d68dc11d-8207-4b66-b42f-cc6e3c8e2d7a" providerId="ADAL" clId="{93C8DC20-4230-43CE-8059-A39178AF280A}" dt="2023-03-16T12:50:25.617" v="1839" actId="478"/>
          <ac:spMkLst>
            <pc:docMk/>
            <pc:sldMk cId="3258586649" sldId="1338"/>
            <ac:spMk id="36" creationId="{D3961062-E20D-C374-81EA-F7C7CD1F0D1E}"/>
          </ac:spMkLst>
        </pc:spChg>
        <pc:spChg chg="del">
          <ac:chgData name="小野塚 亮" userId="d68dc11d-8207-4b66-b42f-cc6e3c8e2d7a" providerId="ADAL" clId="{93C8DC20-4230-43CE-8059-A39178AF280A}" dt="2023-03-16T12:02:28.744" v="7" actId="478"/>
          <ac:spMkLst>
            <pc:docMk/>
            <pc:sldMk cId="3258586649" sldId="1338"/>
            <ac:spMk id="37" creationId="{074C4374-6131-9E08-CDA3-27F0EB5C24D7}"/>
          </ac:spMkLst>
        </pc:spChg>
        <pc:spChg chg="add del mod">
          <ac:chgData name="小野塚 亮" userId="d68dc11d-8207-4b66-b42f-cc6e3c8e2d7a" providerId="ADAL" clId="{93C8DC20-4230-43CE-8059-A39178AF280A}" dt="2023-03-16T12:50:37.115" v="1842" actId="478"/>
          <ac:spMkLst>
            <pc:docMk/>
            <pc:sldMk cId="3258586649" sldId="1338"/>
            <ac:spMk id="37" creationId="{27DA76F1-3ADE-8D36-F7FB-A41F7A51836E}"/>
          </ac:spMkLst>
        </pc:spChg>
        <pc:spChg chg="del mod topLvl">
          <ac:chgData name="小野塚 亮" userId="d68dc11d-8207-4b66-b42f-cc6e3c8e2d7a" providerId="ADAL" clId="{93C8DC20-4230-43CE-8059-A39178AF280A}" dt="2023-03-16T12:47:45.757" v="1777" actId="478"/>
          <ac:spMkLst>
            <pc:docMk/>
            <pc:sldMk cId="3258586649" sldId="1338"/>
            <ac:spMk id="38" creationId="{4E1EAB92-1BD0-14BB-A62B-36D1D0470181}"/>
          </ac:spMkLst>
        </pc:spChg>
        <pc:spChg chg="del mod topLvl">
          <ac:chgData name="小野塚 亮" userId="d68dc11d-8207-4b66-b42f-cc6e3c8e2d7a" providerId="ADAL" clId="{93C8DC20-4230-43CE-8059-A39178AF280A}" dt="2023-03-16T12:47:45.757" v="1777" actId="478"/>
          <ac:spMkLst>
            <pc:docMk/>
            <pc:sldMk cId="3258586649" sldId="1338"/>
            <ac:spMk id="39" creationId="{CC2B9E99-9B9D-1298-2926-5FCDD6A701F9}"/>
          </ac:spMkLst>
        </pc:spChg>
        <pc:spChg chg="del mod topLvl">
          <ac:chgData name="小野塚 亮" userId="d68dc11d-8207-4b66-b42f-cc6e3c8e2d7a" providerId="ADAL" clId="{93C8DC20-4230-43CE-8059-A39178AF280A}" dt="2023-03-16T12:47:45.757" v="1777" actId="478"/>
          <ac:spMkLst>
            <pc:docMk/>
            <pc:sldMk cId="3258586649" sldId="1338"/>
            <ac:spMk id="40" creationId="{4CC7FD5A-53CD-24EF-7C64-81E5B5662A17}"/>
          </ac:spMkLst>
        </pc:spChg>
        <pc:spChg chg="del mod topLvl">
          <ac:chgData name="小野塚 亮" userId="d68dc11d-8207-4b66-b42f-cc6e3c8e2d7a" providerId="ADAL" clId="{93C8DC20-4230-43CE-8059-A39178AF280A}" dt="2023-03-16T12:47:45.757" v="1777" actId="478"/>
          <ac:spMkLst>
            <pc:docMk/>
            <pc:sldMk cId="3258586649" sldId="1338"/>
            <ac:spMk id="41" creationId="{1F41E055-8FFA-68AC-D840-7AD29C8681BB}"/>
          </ac:spMkLst>
        </pc:spChg>
        <pc:spChg chg="del">
          <ac:chgData name="小野塚 亮" userId="d68dc11d-8207-4b66-b42f-cc6e3c8e2d7a" providerId="ADAL" clId="{93C8DC20-4230-43CE-8059-A39178AF280A}" dt="2023-03-16T12:02:28.744" v="7" actId="478"/>
          <ac:spMkLst>
            <pc:docMk/>
            <pc:sldMk cId="3258586649" sldId="1338"/>
            <ac:spMk id="42" creationId="{344AB2AC-BDA5-6570-1A0F-AFCAC6DFF6A7}"/>
          </ac:spMkLst>
        </pc:spChg>
        <pc:spChg chg="add del mod">
          <ac:chgData name="小野塚 亮" userId="d68dc11d-8207-4b66-b42f-cc6e3c8e2d7a" providerId="ADAL" clId="{93C8DC20-4230-43CE-8059-A39178AF280A}" dt="2023-03-16T12:50:25.617" v="1839" actId="478"/>
          <ac:spMkLst>
            <pc:docMk/>
            <pc:sldMk cId="3258586649" sldId="1338"/>
            <ac:spMk id="42" creationId="{6511D0F2-BCA8-D86B-3801-7C680F40827D}"/>
          </ac:spMkLst>
        </pc:spChg>
        <pc:spChg chg="del">
          <ac:chgData name="小野塚 亮" userId="d68dc11d-8207-4b66-b42f-cc6e3c8e2d7a" providerId="ADAL" clId="{93C8DC20-4230-43CE-8059-A39178AF280A}" dt="2023-03-16T12:02:28.744" v="7" actId="478"/>
          <ac:spMkLst>
            <pc:docMk/>
            <pc:sldMk cId="3258586649" sldId="1338"/>
            <ac:spMk id="43" creationId="{D70E0437-BE58-B1B0-6540-469B66FEF52B}"/>
          </ac:spMkLst>
        </pc:spChg>
        <pc:spChg chg="add del mod">
          <ac:chgData name="小野塚 亮" userId="d68dc11d-8207-4b66-b42f-cc6e3c8e2d7a" providerId="ADAL" clId="{93C8DC20-4230-43CE-8059-A39178AF280A}" dt="2023-03-16T12:50:25.617" v="1839" actId="478"/>
          <ac:spMkLst>
            <pc:docMk/>
            <pc:sldMk cId="3258586649" sldId="1338"/>
            <ac:spMk id="43" creationId="{DAA76993-3B49-8444-F864-053992110558}"/>
          </ac:spMkLst>
        </pc:spChg>
        <pc:spChg chg="add del mod">
          <ac:chgData name="小野塚 亮" userId="d68dc11d-8207-4b66-b42f-cc6e3c8e2d7a" providerId="ADAL" clId="{93C8DC20-4230-43CE-8059-A39178AF280A}" dt="2023-03-16T12:50:25.617" v="1839" actId="478"/>
          <ac:spMkLst>
            <pc:docMk/>
            <pc:sldMk cId="3258586649" sldId="1338"/>
            <ac:spMk id="44" creationId="{4544DFAE-D07B-D8AF-131A-361F2E328C37}"/>
          </ac:spMkLst>
        </pc:spChg>
        <pc:spChg chg="del">
          <ac:chgData name="小野塚 亮" userId="d68dc11d-8207-4b66-b42f-cc6e3c8e2d7a" providerId="ADAL" clId="{93C8DC20-4230-43CE-8059-A39178AF280A}" dt="2023-03-16T12:02:28.744" v="7" actId="478"/>
          <ac:spMkLst>
            <pc:docMk/>
            <pc:sldMk cId="3258586649" sldId="1338"/>
            <ac:spMk id="44" creationId="{81E33A8A-3D84-EAAC-2093-0259006EAD5D}"/>
          </ac:spMkLst>
        </pc:spChg>
        <pc:spChg chg="del">
          <ac:chgData name="小野塚 亮" userId="d68dc11d-8207-4b66-b42f-cc6e3c8e2d7a" providerId="ADAL" clId="{93C8DC20-4230-43CE-8059-A39178AF280A}" dt="2023-03-16T12:02:28.744" v="7" actId="478"/>
          <ac:spMkLst>
            <pc:docMk/>
            <pc:sldMk cId="3258586649" sldId="1338"/>
            <ac:spMk id="45" creationId="{128228C3-2DDD-7748-BAD3-83437A6FE116}"/>
          </ac:spMkLst>
        </pc:spChg>
        <pc:spChg chg="add mod">
          <ac:chgData name="小野塚 亮" userId="d68dc11d-8207-4b66-b42f-cc6e3c8e2d7a" providerId="ADAL" clId="{93C8DC20-4230-43CE-8059-A39178AF280A}" dt="2023-03-16T12:50:21.721" v="1837" actId="571"/>
          <ac:spMkLst>
            <pc:docMk/>
            <pc:sldMk cId="3258586649" sldId="1338"/>
            <ac:spMk id="45" creationId="{63DDE93D-F2A0-DA45-4B6A-3D1894AC38DF}"/>
          </ac:spMkLst>
        </pc:spChg>
        <pc:spChg chg="mod">
          <ac:chgData name="小野塚 亮" userId="d68dc11d-8207-4b66-b42f-cc6e3c8e2d7a" providerId="ADAL" clId="{93C8DC20-4230-43CE-8059-A39178AF280A}" dt="2023-03-16T15:06:34.886" v="4112" actId="208"/>
          <ac:spMkLst>
            <pc:docMk/>
            <pc:sldMk cId="3258586649" sldId="1338"/>
            <ac:spMk id="46" creationId="{8651E4D2-2BE7-1A7A-40FA-71DC9B69176E}"/>
          </ac:spMkLst>
        </pc:spChg>
        <pc:spChg chg="mod topLvl">
          <ac:chgData name="小野塚 亮" userId="d68dc11d-8207-4b66-b42f-cc6e3c8e2d7a" providerId="ADAL" clId="{93C8DC20-4230-43CE-8059-A39178AF280A}" dt="2023-03-16T13:40:37.520" v="2429" actId="207"/>
          <ac:spMkLst>
            <pc:docMk/>
            <pc:sldMk cId="3258586649" sldId="1338"/>
            <ac:spMk id="47" creationId="{47AC97FB-7F0F-E495-6D92-D6F184589210}"/>
          </ac:spMkLst>
        </pc:spChg>
        <pc:spChg chg="add del mod">
          <ac:chgData name="小野塚 亮" userId="d68dc11d-8207-4b66-b42f-cc6e3c8e2d7a" providerId="ADAL" clId="{93C8DC20-4230-43CE-8059-A39178AF280A}" dt="2023-03-16T13:31:14.624" v="2236" actId="478"/>
          <ac:spMkLst>
            <pc:docMk/>
            <pc:sldMk cId="3258586649" sldId="1338"/>
            <ac:spMk id="48" creationId="{52679C5C-3D1F-9138-9996-5B73CF42E4CC}"/>
          </ac:spMkLst>
        </pc:spChg>
        <pc:spChg chg="del">
          <ac:chgData name="小野塚 亮" userId="d68dc11d-8207-4b66-b42f-cc6e3c8e2d7a" providerId="ADAL" clId="{93C8DC20-4230-43CE-8059-A39178AF280A}" dt="2023-03-16T12:02:32.132" v="8" actId="478"/>
          <ac:spMkLst>
            <pc:docMk/>
            <pc:sldMk cId="3258586649" sldId="1338"/>
            <ac:spMk id="50" creationId="{63E02D86-91B5-4AD4-C81E-BA365DE4256C}"/>
          </ac:spMkLst>
        </pc:spChg>
        <pc:spChg chg="add mod">
          <ac:chgData name="小野塚 亮" userId="d68dc11d-8207-4b66-b42f-cc6e3c8e2d7a" providerId="ADAL" clId="{93C8DC20-4230-43CE-8059-A39178AF280A}" dt="2023-03-16T12:50:52.858" v="1848" actId="571"/>
          <ac:spMkLst>
            <pc:docMk/>
            <pc:sldMk cId="3258586649" sldId="1338"/>
            <ac:spMk id="50" creationId="{9F9A8D64-2CAE-431B-4CA3-322300F76148}"/>
          </ac:spMkLst>
        </pc:spChg>
        <pc:spChg chg="add del mod">
          <ac:chgData name="小野塚 亮" userId="d68dc11d-8207-4b66-b42f-cc6e3c8e2d7a" providerId="ADAL" clId="{93C8DC20-4230-43CE-8059-A39178AF280A}" dt="2023-03-16T13:31:15.346" v="2237" actId="478"/>
          <ac:spMkLst>
            <pc:docMk/>
            <pc:sldMk cId="3258586649" sldId="1338"/>
            <ac:spMk id="51" creationId="{B14FE680-4F99-5C63-D526-7091B19FF83F}"/>
          </ac:spMkLst>
        </pc:spChg>
        <pc:spChg chg="add del mod">
          <ac:chgData name="小野塚 亮" userId="d68dc11d-8207-4b66-b42f-cc6e3c8e2d7a" providerId="ADAL" clId="{93C8DC20-4230-43CE-8059-A39178AF280A}" dt="2023-03-16T13:31:15.909" v="2238" actId="478"/>
          <ac:spMkLst>
            <pc:docMk/>
            <pc:sldMk cId="3258586649" sldId="1338"/>
            <ac:spMk id="52" creationId="{BDABD2CC-0A1F-5264-C32A-B3F209A5E064}"/>
          </ac:spMkLst>
        </pc:spChg>
        <pc:spChg chg="add mod">
          <ac:chgData name="小野塚 亮" userId="d68dc11d-8207-4b66-b42f-cc6e3c8e2d7a" providerId="ADAL" clId="{93C8DC20-4230-43CE-8059-A39178AF280A}" dt="2023-03-16T15:34:24.391" v="4738" actId="1076"/>
          <ac:spMkLst>
            <pc:docMk/>
            <pc:sldMk cId="3258586649" sldId="1338"/>
            <ac:spMk id="53" creationId="{53D7570A-C4AD-0701-C1AD-6C6556C5C4A3}"/>
          </ac:spMkLst>
        </pc:spChg>
        <pc:spChg chg="add mod">
          <ac:chgData name="小野塚 亮" userId="d68dc11d-8207-4b66-b42f-cc6e3c8e2d7a" providerId="ADAL" clId="{93C8DC20-4230-43CE-8059-A39178AF280A}" dt="2023-03-16T15:34:24.391" v="4738" actId="1076"/>
          <ac:spMkLst>
            <pc:docMk/>
            <pc:sldMk cId="3258586649" sldId="1338"/>
            <ac:spMk id="54" creationId="{47104832-CC88-8459-9B73-9E099F350EF8}"/>
          </ac:spMkLst>
        </pc:spChg>
        <pc:spChg chg="add mod">
          <ac:chgData name="小野塚 亮" userId="d68dc11d-8207-4b66-b42f-cc6e3c8e2d7a" providerId="ADAL" clId="{93C8DC20-4230-43CE-8059-A39178AF280A}" dt="2023-03-16T15:34:24.391" v="4738" actId="1076"/>
          <ac:spMkLst>
            <pc:docMk/>
            <pc:sldMk cId="3258586649" sldId="1338"/>
            <ac:spMk id="55" creationId="{2A8137B7-ADF1-914B-D0A8-9084A927DC2F}"/>
          </ac:spMkLst>
        </pc:spChg>
        <pc:spChg chg="add mod">
          <ac:chgData name="小野塚 亮" userId="d68dc11d-8207-4b66-b42f-cc6e3c8e2d7a" providerId="ADAL" clId="{93C8DC20-4230-43CE-8059-A39178AF280A}" dt="2023-03-16T15:34:24.391" v="4738" actId="1076"/>
          <ac:spMkLst>
            <pc:docMk/>
            <pc:sldMk cId="3258586649" sldId="1338"/>
            <ac:spMk id="56" creationId="{C2CFFCA7-22A6-F4A2-2DE9-7A38311FC43C}"/>
          </ac:spMkLst>
        </pc:spChg>
        <pc:spChg chg="add mod ord">
          <ac:chgData name="小野塚 亮" userId="d68dc11d-8207-4b66-b42f-cc6e3c8e2d7a" providerId="ADAL" clId="{93C8DC20-4230-43CE-8059-A39178AF280A}" dt="2023-03-16T13:41:20.800" v="2504" actId="20577"/>
          <ac:spMkLst>
            <pc:docMk/>
            <pc:sldMk cId="3258586649" sldId="1338"/>
            <ac:spMk id="57" creationId="{66964919-34B9-CDB5-AA67-1AD1DB63D33F}"/>
          </ac:spMkLst>
        </pc:spChg>
        <pc:spChg chg="del">
          <ac:chgData name="小野塚 亮" userId="d68dc11d-8207-4b66-b42f-cc6e3c8e2d7a" providerId="ADAL" clId="{93C8DC20-4230-43CE-8059-A39178AF280A}" dt="2023-03-16T12:02:28.744" v="7" actId="478"/>
          <ac:spMkLst>
            <pc:docMk/>
            <pc:sldMk cId="3258586649" sldId="1338"/>
            <ac:spMk id="58" creationId="{AE1434AC-0310-942D-4068-D6EB91B8BED2}"/>
          </ac:spMkLst>
        </pc:spChg>
        <pc:spChg chg="del">
          <ac:chgData name="小野塚 亮" userId="d68dc11d-8207-4b66-b42f-cc6e3c8e2d7a" providerId="ADAL" clId="{93C8DC20-4230-43CE-8059-A39178AF280A}" dt="2023-03-16T12:02:28.744" v="7" actId="478"/>
          <ac:spMkLst>
            <pc:docMk/>
            <pc:sldMk cId="3258586649" sldId="1338"/>
            <ac:spMk id="61" creationId="{4ECFD7D8-F5AB-FE39-09C1-CA721B12F146}"/>
          </ac:spMkLst>
        </pc:spChg>
        <pc:grpChg chg="add del mod">
          <ac:chgData name="小野塚 亮" userId="d68dc11d-8207-4b66-b42f-cc6e3c8e2d7a" providerId="ADAL" clId="{93C8DC20-4230-43CE-8059-A39178AF280A}" dt="2023-03-16T12:46:02.557" v="1691" actId="165"/>
          <ac:grpSpMkLst>
            <pc:docMk/>
            <pc:sldMk cId="3258586649" sldId="1338"/>
            <ac:grpSpMk id="24" creationId="{150F31ED-D4BB-F35C-88CA-BC3F6E17CB6D}"/>
          </ac:grpSpMkLst>
        </pc:grpChg>
        <pc:picChg chg="add mod">
          <ac:chgData name="小野塚 亮" userId="d68dc11d-8207-4b66-b42f-cc6e3c8e2d7a" providerId="ADAL" clId="{93C8DC20-4230-43CE-8059-A39178AF280A}" dt="2023-03-16T15:34:24.391" v="4738" actId="1076"/>
          <ac:picMkLst>
            <pc:docMk/>
            <pc:sldMk cId="3258586649" sldId="1338"/>
            <ac:picMk id="3" creationId="{382426D4-25DF-9BB8-5505-8FF6C4BC88CC}"/>
          </ac:picMkLst>
        </pc:picChg>
        <pc:picChg chg="add mod">
          <ac:chgData name="小野塚 亮" userId="d68dc11d-8207-4b66-b42f-cc6e3c8e2d7a" providerId="ADAL" clId="{93C8DC20-4230-43CE-8059-A39178AF280A}" dt="2023-03-16T15:34:24.391" v="4738" actId="1076"/>
          <ac:picMkLst>
            <pc:docMk/>
            <pc:sldMk cId="3258586649" sldId="1338"/>
            <ac:picMk id="6" creationId="{012AABE2-74F5-A8B5-1F43-49F82CEF5BDF}"/>
          </ac:picMkLst>
        </pc:picChg>
        <pc:picChg chg="add mod">
          <ac:chgData name="小野塚 亮" userId="d68dc11d-8207-4b66-b42f-cc6e3c8e2d7a" providerId="ADAL" clId="{93C8DC20-4230-43CE-8059-A39178AF280A}" dt="2023-03-16T15:34:24.391" v="4738" actId="1076"/>
          <ac:picMkLst>
            <pc:docMk/>
            <pc:sldMk cId="3258586649" sldId="1338"/>
            <ac:picMk id="9" creationId="{E3688C69-5F4A-FA09-ADF8-598CDCBAC007}"/>
          </ac:picMkLst>
        </pc:picChg>
        <pc:picChg chg="add del mod">
          <ac:chgData name="小野塚 亮" userId="d68dc11d-8207-4b66-b42f-cc6e3c8e2d7a" providerId="ADAL" clId="{93C8DC20-4230-43CE-8059-A39178AF280A}" dt="2023-03-16T12:45:48.704" v="1689" actId="478"/>
          <ac:picMkLst>
            <pc:docMk/>
            <pc:sldMk cId="3258586649" sldId="1338"/>
            <ac:picMk id="12" creationId="{7E96B5FA-8B7A-B3B2-BE87-F625C028CFE3}"/>
          </ac:picMkLst>
        </pc:picChg>
        <pc:picChg chg="add mod">
          <ac:chgData name="小野塚 亮" userId="d68dc11d-8207-4b66-b42f-cc6e3c8e2d7a" providerId="ADAL" clId="{93C8DC20-4230-43CE-8059-A39178AF280A}" dt="2023-03-16T15:34:24.391" v="4738" actId="1076"/>
          <ac:picMkLst>
            <pc:docMk/>
            <pc:sldMk cId="3258586649" sldId="1338"/>
            <ac:picMk id="14" creationId="{6A100E34-CFBB-9F84-1AE3-12016E1BFED0}"/>
          </ac:picMkLst>
        </pc:picChg>
        <pc:picChg chg="add mod">
          <ac:chgData name="小野塚 亮" userId="d68dc11d-8207-4b66-b42f-cc6e3c8e2d7a" providerId="ADAL" clId="{93C8DC20-4230-43CE-8059-A39178AF280A}" dt="2023-03-16T15:34:24.391" v="4738" actId="1076"/>
          <ac:picMkLst>
            <pc:docMk/>
            <pc:sldMk cId="3258586649" sldId="1338"/>
            <ac:picMk id="23" creationId="{73F0F2F4-1BA3-0A7E-B71E-2EC760FDD730}"/>
          </ac:picMkLst>
        </pc:picChg>
        <pc:picChg chg="add mod">
          <ac:chgData name="小野塚 亮" userId="d68dc11d-8207-4b66-b42f-cc6e3c8e2d7a" providerId="ADAL" clId="{93C8DC20-4230-43CE-8059-A39178AF280A}" dt="2023-03-16T12:48:17.505" v="1788" actId="571"/>
          <ac:picMkLst>
            <pc:docMk/>
            <pc:sldMk cId="3258586649" sldId="1338"/>
            <ac:picMk id="34" creationId="{6A1A5144-30EC-DD24-C466-74EA9E7735F2}"/>
          </ac:picMkLst>
        </pc:picChg>
        <pc:picChg chg="add mod">
          <ac:chgData name="小野塚 亮" userId="d68dc11d-8207-4b66-b42f-cc6e3c8e2d7a" providerId="ADAL" clId="{93C8DC20-4230-43CE-8059-A39178AF280A}" dt="2023-03-16T12:50:52.858" v="1848" actId="571"/>
          <ac:picMkLst>
            <pc:docMk/>
            <pc:sldMk cId="3258586649" sldId="1338"/>
            <ac:picMk id="49" creationId="{E4106EA0-5D5C-BF72-8D62-FBC84CE61F1D}"/>
          </ac:picMkLst>
        </pc:picChg>
      </pc:sldChg>
      <pc:sldChg chg="addSp delSp modSp new mod">
        <pc:chgData name="小野塚 亮" userId="d68dc11d-8207-4b66-b42f-cc6e3c8e2d7a" providerId="ADAL" clId="{93C8DC20-4230-43CE-8059-A39178AF280A}" dt="2023-03-16T18:46:44.790" v="7752" actId="478"/>
        <pc:sldMkLst>
          <pc:docMk/>
          <pc:sldMk cId="3501306796" sldId="1339"/>
        </pc:sldMkLst>
        <pc:spChg chg="del">
          <ac:chgData name="小野塚 亮" userId="d68dc11d-8207-4b66-b42f-cc6e3c8e2d7a" providerId="ADAL" clId="{93C8DC20-4230-43CE-8059-A39178AF280A}" dt="2023-03-16T18:46:44.790" v="7752" actId="478"/>
          <ac:spMkLst>
            <pc:docMk/>
            <pc:sldMk cId="3501306796" sldId="1339"/>
            <ac:spMk id="2" creationId="{B4C1A383-ED76-A2C5-E6C6-59AF424A6544}"/>
          </ac:spMkLst>
        </pc:spChg>
        <pc:spChg chg="add mod">
          <ac:chgData name="小野塚 亮" userId="d68dc11d-8207-4b66-b42f-cc6e3c8e2d7a" providerId="ADAL" clId="{93C8DC20-4230-43CE-8059-A39178AF280A}" dt="2023-03-16T18:46:28.192" v="7750" actId="403"/>
          <ac:spMkLst>
            <pc:docMk/>
            <pc:sldMk cId="3501306796" sldId="1339"/>
            <ac:spMk id="6" creationId="{2B92C22B-FB67-341A-95FE-CD50BB838F80}"/>
          </ac:spMkLst>
        </pc:spChg>
        <pc:spChg chg="add mod">
          <ac:chgData name="小野塚 亮" userId="d68dc11d-8207-4b66-b42f-cc6e3c8e2d7a" providerId="ADAL" clId="{93C8DC20-4230-43CE-8059-A39178AF280A}" dt="2023-03-16T18:46:43.070" v="7751"/>
          <ac:spMkLst>
            <pc:docMk/>
            <pc:sldMk cId="3501306796" sldId="1339"/>
            <ac:spMk id="7" creationId="{F41CDC3B-2335-8ED8-4185-606D2BAED163}"/>
          </ac:spMkLst>
        </pc:spChg>
        <pc:picChg chg="add del mod">
          <ac:chgData name="小野塚 亮" userId="d68dc11d-8207-4b66-b42f-cc6e3c8e2d7a" providerId="ADAL" clId="{93C8DC20-4230-43CE-8059-A39178AF280A}" dt="2023-03-16T18:28:56.113" v="7563"/>
          <ac:picMkLst>
            <pc:docMk/>
            <pc:sldMk cId="3501306796" sldId="1339"/>
            <ac:picMk id="3" creationId="{E577EA49-E09D-7F2C-B8DC-FD1C9E907449}"/>
          </ac:picMkLst>
        </pc:picChg>
        <pc:picChg chg="add del mod">
          <ac:chgData name="小野塚 亮" userId="d68dc11d-8207-4b66-b42f-cc6e3c8e2d7a" providerId="ADAL" clId="{93C8DC20-4230-43CE-8059-A39178AF280A}" dt="2023-03-16T18:29:05.488" v="7565"/>
          <ac:picMkLst>
            <pc:docMk/>
            <pc:sldMk cId="3501306796" sldId="1339"/>
            <ac:picMk id="4" creationId="{E57FF720-2D7B-DCC6-655A-B034F998C24C}"/>
          </ac:picMkLst>
        </pc:picChg>
        <pc:picChg chg="add del mod">
          <ac:chgData name="小野塚 亮" userId="d68dc11d-8207-4b66-b42f-cc6e3c8e2d7a" providerId="ADAL" clId="{93C8DC20-4230-43CE-8059-A39178AF280A}" dt="2023-03-16T18:29:13.844" v="7567"/>
          <ac:picMkLst>
            <pc:docMk/>
            <pc:sldMk cId="3501306796" sldId="1339"/>
            <ac:picMk id="5" creationId="{F4907B4D-673B-E00B-D189-D0C2A1B7FB51}"/>
          </ac:picMkLst>
        </pc:picChg>
      </pc:sldChg>
      <pc:sldChg chg="add del">
        <pc:chgData name="小野塚 亮" userId="d68dc11d-8207-4b66-b42f-cc6e3c8e2d7a" providerId="ADAL" clId="{93C8DC20-4230-43CE-8059-A39178AF280A}" dt="2023-03-16T16:29:02.895" v="5994" actId="47"/>
        <pc:sldMkLst>
          <pc:docMk/>
          <pc:sldMk cId="3869036386" sldId="1339"/>
        </pc:sldMkLst>
      </pc:sldChg>
      <pc:sldChg chg="delSp add del mod">
        <pc:chgData name="小野塚 亮" userId="d68dc11d-8207-4b66-b42f-cc6e3c8e2d7a" providerId="ADAL" clId="{93C8DC20-4230-43CE-8059-A39178AF280A}" dt="2023-03-16T18:28:48.027" v="7561" actId="47"/>
        <pc:sldMkLst>
          <pc:docMk/>
          <pc:sldMk cId="3268248478" sldId="1340"/>
        </pc:sldMkLst>
        <pc:spChg chg="del">
          <ac:chgData name="小野塚 亮" userId="d68dc11d-8207-4b66-b42f-cc6e3c8e2d7a" providerId="ADAL" clId="{93C8DC20-4230-43CE-8059-A39178AF280A}" dt="2023-03-16T18:28:44.516" v="7560" actId="478"/>
          <ac:spMkLst>
            <pc:docMk/>
            <pc:sldMk cId="3268248478" sldId="1340"/>
            <ac:spMk id="3" creationId="{7AD12ABE-CEBC-A871-0109-D715B94C9DA0}"/>
          </ac:spMkLst>
        </pc:spChg>
        <pc:spChg chg="del">
          <ac:chgData name="小野塚 亮" userId="d68dc11d-8207-4b66-b42f-cc6e3c8e2d7a" providerId="ADAL" clId="{93C8DC20-4230-43CE-8059-A39178AF280A}" dt="2023-03-16T18:28:44.516" v="7560" actId="478"/>
          <ac:spMkLst>
            <pc:docMk/>
            <pc:sldMk cId="3268248478" sldId="1340"/>
            <ac:spMk id="12" creationId="{2586AED9-3AE1-F32B-8662-3C1C0B198095}"/>
          </ac:spMkLst>
        </pc:spChg>
        <pc:spChg chg="del">
          <ac:chgData name="小野塚 亮" userId="d68dc11d-8207-4b66-b42f-cc6e3c8e2d7a" providerId="ADAL" clId="{93C8DC20-4230-43CE-8059-A39178AF280A}" dt="2023-03-16T18:28:44.516" v="7560" actId="478"/>
          <ac:spMkLst>
            <pc:docMk/>
            <pc:sldMk cId="3268248478" sldId="1340"/>
            <ac:spMk id="13" creationId="{ADCE2F69-2A19-A654-2236-E6FB3FA0B321}"/>
          </ac:spMkLst>
        </pc:spChg>
        <pc:spChg chg="del">
          <ac:chgData name="小野塚 亮" userId="d68dc11d-8207-4b66-b42f-cc6e3c8e2d7a" providerId="ADAL" clId="{93C8DC20-4230-43CE-8059-A39178AF280A}" dt="2023-03-16T18:28:44.516" v="7560" actId="478"/>
          <ac:spMkLst>
            <pc:docMk/>
            <pc:sldMk cId="3268248478" sldId="1340"/>
            <ac:spMk id="18" creationId="{4C1AAB41-9476-005F-6880-B312DC425A1B}"/>
          </ac:spMkLst>
        </pc:spChg>
        <pc:spChg chg="del">
          <ac:chgData name="小野塚 亮" userId="d68dc11d-8207-4b66-b42f-cc6e3c8e2d7a" providerId="ADAL" clId="{93C8DC20-4230-43CE-8059-A39178AF280A}" dt="2023-03-16T18:28:44.516" v="7560" actId="478"/>
          <ac:spMkLst>
            <pc:docMk/>
            <pc:sldMk cId="3268248478" sldId="1340"/>
            <ac:spMk id="19" creationId="{DB048386-D55D-4E6F-8A9C-EE1941547701}"/>
          </ac:spMkLst>
        </pc:spChg>
        <pc:spChg chg="del">
          <ac:chgData name="小野塚 亮" userId="d68dc11d-8207-4b66-b42f-cc6e3c8e2d7a" providerId="ADAL" clId="{93C8DC20-4230-43CE-8059-A39178AF280A}" dt="2023-03-16T18:28:44.516" v="7560" actId="478"/>
          <ac:spMkLst>
            <pc:docMk/>
            <pc:sldMk cId="3268248478" sldId="1340"/>
            <ac:spMk id="21" creationId="{9B3E08B4-C12E-1012-D161-BB44F0844BEB}"/>
          </ac:spMkLst>
        </pc:spChg>
        <pc:spChg chg="del">
          <ac:chgData name="小野塚 亮" userId="d68dc11d-8207-4b66-b42f-cc6e3c8e2d7a" providerId="ADAL" clId="{93C8DC20-4230-43CE-8059-A39178AF280A}" dt="2023-03-16T18:28:44.516" v="7560" actId="478"/>
          <ac:spMkLst>
            <pc:docMk/>
            <pc:sldMk cId="3268248478" sldId="1340"/>
            <ac:spMk id="22" creationId="{924C292E-E67E-CDB1-F4F7-00674CBCA91E}"/>
          </ac:spMkLst>
        </pc:spChg>
        <pc:spChg chg="del">
          <ac:chgData name="小野塚 亮" userId="d68dc11d-8207-4b66-b42f-cc6e3c8e2d7a" providerId="ADAL" clId="{93C8DC20-4230-43CE-8059-A39178AF280A}" dt="2023-03-16T18:28:44.516" v="7560" actId="478"/>
          <ac:spMkLst>
            <pc:docMk/>
            <pc:sldMk cId="3268248478" sldId="1340"/>
            <ac:spMk id="24" creationId="{3A7FAD53-664A-BDF5-C9CB-5C84A0CDE4D5}"/>
          </ac:spMkLst>
        </pc:spChg>
        <pc:spChg chg="del">
          <ac:chgData name="小野塚 亮" userId="d68dc11d-8207-4b66-b42f-cc6e3c8e2d7a" providerId="ADAL" clId="{93C8DC20-4230-43CE-8059-A39178AF280A}" dt="2023-03-16T18:28:44.516" v="7560" actId="478"/>
          <ac:spMkLst>
            <pc:docMk/>
            <pc:sldMk cId="3268248478" sldId="1340"/>
            <ac:spMk id="25" creationId="{7A6D82C6-1A8B-8BB2-0737-15B900861BD5}"/>
          </ac:spMkLst>
        </pc:spChg>
        <pc:spChg chg="del">
          <ac:chgData name="小野塚 亮" userId="d68dc11d-8207-4b66-b42f-cc6e3c8e2d7a" providerId="ADAL" clId="{93C8DC20-4230-43CE-8059-A39178AF280A}" dt="2023-03-16T18:28:44.516" v="7560" actId="478"/>
          <ac:spMkLst>
            <pc:docMk/>
            <pc:sldMk cId="3268248478" sldId="1340"/>
            <ac:spMk id="26" creationId="{732165FF-C3CE-E1BF-9A7A-4C220141A55E}"/>
          </ac:spMkLst>
        </pc:spChg>
        <pc:spChg chg="del">
          <ac:chgData name="小野塚 亮" userId="d68dc11d-8207-4b66-b42f-cc6e3c8e2d7a" providerId="ADAL" clId="{93C8DC20-4230-43CE-8059-A39178AF280A}" dt="2023-03-16T18:28:44.516" v="7560" actId="478"/>
          <ac:spMkLst>
            <pc:docMk/>
            <pc:sldMk cId="3268248478" sldId="1340"/>
            <ac:spMk id="27" creationId="{B8A16278-C4EE-E485-5FD2-AD0B0E29E627}"/>
          </ac:spMkLst>
        </pc:spChg>
        <pc:spChg chg="del">
          <ac:chgData name="小野塚 亮" userId="d68dc11d-8207-4b66-b42f-cc6e3c8e2d7a" providerId="ADAL" clId="{93C8DC20-4230-43CE-8059-A39178AF280A}" dt="2023-03-16T18:28:44.516" v="7560" actId="478"/>
          <ac:spMkLst>
            <pc:docMk/>
            <pc:sldMk cId="3268248478" sldId="1340"/>
            <ac:spMk id="28" creationId="{1F616627-118C-0A9D-F865-D9F6EB96F0D9}"/>
          </ac:spMkLst>
        </pc:spChg>
        <pc:spChg chg="del">
          <ac:chgData name="小野塚 亮" userId="d68dc11d-8207-4b66-b42f-cc6e3c8e2d7a" providerId="ADAL" clId="{93C8DC20-4230-43CE-8059-A39178AF280A}" dt="2023-03-16T18:28:44.516" v="7560" actId="478"/>
          <ac:spMkLst>
            <pc:docMk/>
            <pc:sldMk cId="3268248478" sldId="1340"/>
            <ac:spMk id="29" creationId="{91726C74-023E-6D0A-E2CF-1B4176E64F52}"/>
          </ac:spMkLst>
        </pc:spChg>
        <pc:spChg chg="del">
          <ac:chgData name="小野塚 亮" userId="d68dc11d-8207-4b66-b42f-cc6e3c8e2d7a" providerId="ADAL" clId="{93C8DC20-4230-43CE-8059-A39178AF280A}" dt="2023-03-16T18:28:44.516" v="7560" actId="478"/>
          <ac:spMkLst>
            <pc:docMk/>
            <pc:sldMk cId="3268248478" sldId="1340"/>
            <ac:spMk id="38" creationId="{BC3B2D22-9019-3E3B-EA1B-DE37AD719A11}"/>
          </ac:spMkLst>
        </pc:spChg>
        <pc:grpChg chg="del">
          <ac:chgData name="小野塚 亮" userId="d68dc11d-8207-4b66-b42f-cc6e3c8e2d7a" providerId="ADAL" clId="{93C8DC20-4230-43CE-8059-A39178AF280A}" dt="2023-03-16T18:28:44.516" v="7560" actId="478"/>
          <ac:grpSpMkLst>
            <pc:docMk/>
            <pc:sldMk cId="3268248478" sldId="1340"/>
            <ac:grpSpMk id="5" creationId="{CB1B9DCA-A280-3523-4D42-F616EC847EE4}"/>
          </ac:grpSpMkLst>
        </pc:gr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ja-JP"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pPr>
            <a:r>
              <a:rPr lang="ja-JP" dirty="0"/>
              <a:t>売上計画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売上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Sheet1!$C$1:$G$1</c:f>
              <c:strCache>
                <c:ptCount val="5"/>
                <c:pt idx="0">
                  <c:v>'23年度</c:v>
                </c:pt>
                <c:pt idx="1">
                  <c:v>'24年度</c:v>
                </c:pt>
                <c:pt idx="2">
                  <c:v>'25年度</c:v>
                </c:pt>
                <c:pt idx="3">
                  <c:v>'26年度</c:v>
                </c:pt>
                <c:pt idx="4">
                  <c:v>'27年度</c:v>
                </c:pt>
              </c:strCache>
            </c:strRef>
          </c:cat>
          <c:val>
            <c:numRef>
              <c:f>Sheet1!$C$2:$G$2</c:f>
              <c:numCache>
                <c:formatCode>#,##0_ </c:formatCode>
                <c:ptCount val="5"/>
                <c:pt idx="0">
                  <c:v>0</c:v>
                </c:pt>
                <c:pt idx="1">
                  <c:v>45300</c:v>
                </c:pt>
                <c:pt idx="2">
                  <c:v>89500</c:v>
                </c:pt>
                <c:pt idx="3">
                  <c:v>133700</c:v>
                </c:pt>
                <c:pt idx="4">
                  <c:v>177900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9B-42A9-8D85-5EC4DAC40D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37891144"/>
        <c:axId val="537893104"/>
      </c:barChart>
      <c:lineChart>
        <c:grouping val="standard"/>
        <c:varyColors val="0"/>
        <c:ser>
          <c:idx val="1"/>
          <c:order val="1"/>
          <c:tx>
            <c:strRef>
              <c:f>Sheet1!$B$3</c:f>
              <c:strCache>
                <c:ptCount val="1"/>
                <c:pt idx="0">
                  <c:v>利益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Sheet1!$C$3:$G$3</c:f>
              <c:numCache>
                <c:formatCode>#,##0_ </c:formatCode>
                <c:ptCount val="5"/>
                <c:pt idx="0">
                  <c:v>-1984</c:v>
                </c:pt>
                <c:pt idx="1">
                  <c:v>7560</c:v>
                </c:pt>
                <c:pt idx="2">
                  <c:v>16250</c:v>
                </c:pt>
                <c:pt idx="3">
                  <c:v>24940</c:v>
                </c:pt>
                <c:pt idx="4">
                  <c:v>33630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3AE-4EE6-A0E3-30751257D5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10749823"/>
        <c:axId val="1710748991"/>
      </c:lineChart>
      <c:catAx>
        <c:axId val="537891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pPr>
            <a:endParaRPr lang="ja-JP"/>
          </a:p>
        </c:txPr>
        <c:crossAx val="537893104"/>
        <c:crosses val="autoZero"/>
        <c:auto val="1"/>
        <c:lblAlgn val="ctr"/>
        <c:lblOffset val="100"/>
        <c:noMultiLvlLbl val="0"/>
      </c:catAx>
      <c:valAx>
        <c:axId val="537893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pPr>
                <a:r>
                  <a:rPr lang="ja-JP" altLang="en-US" dirty="0"/>
                  <a:t>売上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pPr>
              <a:endParaRPr lang="ja-JP"/>
            </a:p>
          </c:txPr>
        </c:title>
        <c:numFmt formatCode="#,##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pPr>
            <a:endParaRPr lang="ja-JP"/>
          </a:p>
        </c:txPr>
        <c:crossAx val="537891144"/>
        <c:crosses val="autoZero"/>
        <c:crossBetween val="between"/>
      </c:valAx>
      <c:valAx>
        <c:axId val="1710748991"/>
        <c:scaling>
          <c:orientation val="minMax"/>
          <c:max val="40000"/>
          <c:min val="0"/>
        </c:scaling>
        <c:delete val="0"/>
        <c:axPos val="r"/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pPr>
                <a:r>
                  <a:rPr lang="ja-JP" altLang="en-US" dirty="0"/>
                  <a:t>粗利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pPr>
              <a:endParaRPr lang="ja-JP"/>
            </a:p>
          </c:txPr>
        </c:title>
        <c:numFmt formatCode="#,##0_ 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pPr>
            <a:endParaRPr lang="ja-JP"/>
          </a:p>
        </c:txPr>
        <c:crossAx val="1710749823"/>
        <c:crosses val="max"/>
        <c:crossBetween val="between"/>
      </c:valAx>
      <c:catAx>
        <c:axId val="1710749823"/>
        <c:scaling>
          <c:orientation val="minMax"/>
        </c:scaling>
        <c:delete val="1"/>
        <c:axPos val="b"/>
        <c:majorTickMark val="out"/>
        <c:minorTickMark val="none"/>
        <c:tickLblPos val="nextTo"/>
        <c:crossAx val="171074899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>
      <a:solidFill>
        <a:schemeClr val="tx1"/>
      </a:solidFill>
    </a:ln>
    <a:effectLst/>
  </c:spPr>
  <c:txPr>
    <a:bodyPr/>
    <a:lstStyle/>
    <a:p>
      <a:pPr>
        <a:defRPr>
          <a:latin typeface="Meiryo UI" panose="020B0604030504040204" pitchFamily="50" charset="-128"/>
          <a:ea typeface="Meiryo UI" panose="020B0604030504040204" pitchFamily="50" charset="-128"/>
        </a:defRPr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FC991BC8-CA14-449B-98A4-99D4AC08FD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46AF762-28B9-4E07-9493-27C3CEBE15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7942F6-C6A1-42A2-BD98-097BF3D6C702}" type="datetimeFigureOut">
              <a:rPr kumimoji="1" lang="ja-JP" altLang="en-US" smtClean="0"/>
              <a:t>2023/3/17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E4A96D9-B576-4541-95BF-5AF87BD1BF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F6AA158-493C-4DFA-AD69-6E5D933252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67F9E-3162-4088-BDB4-88A543CDE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14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18831" cy="493316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5" y="0"/>
            <a:ext cx="2918831" cy="493316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r">
              <a:defRPr sz="1200"/>
            </a:lvl1pPr>
          </a:lstStyle>
          <a:p>
            <a:fld id="{C47A164C-7D3B-40C1-96D6-1066CEBC9CC4}" type="datetimeFigureOut">
              <a:rPr kumimoji="1" lang="ja-JP" altLang="en-US" smtClean="0"/>
              <a:pPr/>
              <a:t>2023/3/17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7" tIns="45714" rIns="91427" bIns="45714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686501"/>
            <a:ext cx="5388610" cy="4439841"/>
          </a:xfrm>
          <a:prstGeom prst="rect">
            <a:avLst/>
          </a:prstGeom>
        </p:spPr>
        <p:txBody>
          <a:bodyPr vert="horz" lIns="91427" tIns="45714" rIns="91427" bIns="45714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2" y="9371285"/>
            <a:ext cx="2918831" cy="493316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5" y="9371285"/>
            <a:ext cx="2918831" cy="493316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r">
              <a:defRPr sz="1200"/>
            </a:lvl1pPr>
          </a:lstStyle>
          <a:p>
            <a:fld id="{623A639E-D3E4-4AD0-B209-83AA115F8AD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6092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7D4C-40C5-A840-B7BB-DC35E4823E0E}" type="datetimeFigureOut">
              <a:rPr kumimoji="1" lang="ja-JP" altLang="en-US" smtClean="0"/>
              <a:pPr/>
              <a:t>2023/3/17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1D116-AAC6-F342-B192-4E8E92DD0B7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203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7D4C-40C5-A840-B7BB-DC35E4823E0E}" type="datetimeFigureOut">
              <a:rPr kumimoji="1" lang="ja-JP" altLang="en-US" smtClean="0"/>
              <a:pPr/>
              <a:t>2023/3/17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1D116-AAC6-F342-B192-4E8E92DD0B7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50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7D4C-40C5-A840-B7BB-DC35E4823E0E}" type="datetimeFigureOut">
              <a:rPr kumimoji="1" lang="ja-JP" altLang="en-US" smtClean="0"/>
              <a:pPr/>
              <a:t>2023/3/17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1D116-AAC6-F342-B192-4E8E92DD0B7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8060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1D116-AAC6-F342-B192-4E8E92DD0B7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5" name="図 4" descr="NSCS_A_1201下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82648"/>
            <a:ext cx="12192000" cy="375353"/>
          </a:xfrm>
          <a:prstGeom prst="rect">
            <a:avLst/>
          </a:prstGeom>
        </p:spPr>
      </p:pic>
      <p:pic>
        <p:nvPicPr>
          <p:cNvPr id="6" name="図 5" descr="NSCS_B_120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153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1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7D4C-40C5-A840-B7BB-DC35E4823E0E}" type="datetimeFigureOut">
              <a:rPr kumimoji="1" lang="ja-JP" altLang="en-US" smtClean="0"/>
              <a:pPr/>
              <a:t>2023/3/17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1D116-AAC6-F342-B192-4E8E92DD0B7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96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7D4C-40C5-A840-B7BB-DC35E4823E0E}" type="datetimeFigureOut">
              <a:rPr kumimoji="1" lang="ja-JP" altLang="en-US" smtClean="0"/>
              <a:pPr/>
              <a:t>2023/3/17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1D116-AAC6-F342-B192-4E8E92DD0B7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1792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7D4C-40C5-A840-B7BB-DC35E4823E0E}" type="datetimeFigureOut">
              <a:rPr kumimoji="1" lang="ja-JP" altLang="en-US" smtClean="0"/>
              <a:pPr/>
              <a:t>2023/3/17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1D116-AAC6-F342-B192-4E8E92DD0B7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007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7D4C-40C5-A840-B7BB-DC35E4823E0E}" type="datetimeFigureOut">
              <a:rPr kumimoji="1" lang="ja-JP" altLang="en-US" smtClean="0"/>
              <a:pPr/>
              <a:t>2023/3/17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1D116-AAC6-F342-B192-4E8E92DD0B7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368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7D4C-40C5-A840-B7BB-DC35E4823E0E}" type="datetimeFigureOut">
              <a:rPr kumimoji="1" lang="ja-JP" altLang="en-US" smtClean="0"/>
              <a:pPr/>
              <a:t>2023/3/17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1D116-AAC6-F342-B192-4E8E92DD0B7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0688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4C82-F11D-4FF3-8197-129AFFCF8FE1}" type="datetime1">
              <a:rPr kumimoji="1" lang="ja-JP" altLang="en-US" smtClean="0"/>
              <a:pPr/>
              <a:t>2023/3/17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1D116-AAC6-F342-B192-4E8E92DD0B7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5" name="図 4" descr="NSCS_A_1201下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82648"/>
            <a:ext cx="9141988" cy="375270"/>
          </a:xfrm>
          <a:prstGeom prst="rect">
            <a:avLst/>
          </a:prstGeom>
        </p:spPr>
      </p:pic>
      <p:pic>
        <p:nvPicPr>
          <p:cNvPr id="6" name="図 5" descr="NSCS_B_120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012" y="0"/>
            <a:ext cx="9141988" cy="153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13063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7D4C-40C5-A840-B7BB-DC35E4823E0E}" type="datetimeFigureOut">
              <a:rPr kumimoji="1" lang="ja-JP" altLang="en-US" smtClean="0"/>
              <a:pPr/>
              <a:t>2023/3/17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1D116-AAC6-F342-B192-4E8E92DD0B7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4526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7D4C-40C5-A840-B7BB-DC35E4823E0E}" type="datetimeFigureOut">
              <a:rPr kumimoji="1" lang="ja-JP" altLang="en-US" smtClean="0"/>
              <a:pPr/>
              <a:t>2023/3/17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1D116-AAC6-F342-B192-4E8E92DD0B7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9916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87D4C-40C5-A840-B7BB-DC35E4823E0E}" type="datetimeFigureOut">
              <a:rPr kumimoji="1" lang="ja-JP" altLang="en-US" smtClean="0"/>
              <a:pPr/>
              <a:t>2023/3/17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1D116-AAC6-F342-B192-4E8E92DD0B7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954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65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3.svg"/><Relationship Id="rId7" Type="http://schemas.openxmlformats.org/officeDocument/2006/relationships/image" Target="../media/image18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0.svg"/><Relationship Id="rId5" Type="http://schemas.openxmlformats.org/officeDocument/2006/relationships/image" Target="../media/image16.sv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4.svg"/><Relationship Id="rId3" Type="http://schemas.openxmlformats.org/officeDocument/2006/relationships/image" Target="../media/image13.svg"/><Relationship Id="rId7" Type="http://schemas.openxmlformats.org/officeDocument/2006/relationships/image" Target="../media/image30.svg"/><Relationship Id="rId12" Type="http://schemas.openxmlformats.org/officeDocument/2006/relationships/image" Target="../media/image3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24.svg"/><Relationship Id="rId5" Type="http://schemas.openxmlformats.org/officeDocument/2006/relationships/image" Target="../media/image7.svg"/><Relationship Id="rId10" Type="http://schemas.openxmlformats.org/officeDocument/2006/relationships/image" Target="../media/image23.png"/><Relationship Id="rId4" Type="http://schemas.openxmlformats.org/officeDocument/2006/relationships/image" Target="../media/image6.png"/><Relationship Id="rId9" Type="http://schemas.openxmlformats.org/officeDocument/2006/relationships/image" Target="../media/image32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 descr="NSCS_表紙帯_英語.jpg">
            <a:extLst>
              <a:ext uri="{FF2B5EF4-FFF2-40B4-BE49-F238E27FC236}">
                <a16:creationId xmlns:a16="http://schemas.microsoft.com/office/drawing/2014/main" id="{A6A1358F-A83B-4281-B7F7-1A3ABB894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" y="1459641"/>
            <a:ext cx="12185594" cy="3938718"/>
          </a:xfrm>
          <a:prstGeom prst="rect">
            <a:avLst/>
          </a:prstGeom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524277" y="1866122"/>
            <a:ext cx="9148921" cy="1715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</a:rPr>
              <a:t>車載ソフトウェア向け</a:t>
            </a:r>
            <a:endParaRPr lang="en-US" altLang="ja-JP" sz="4000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Meiryo UI" panose="020B0604030504040204" pitchFamily="50" charset="-128"/>
            </a:endParaRPr>
          </a:p>
          <a:p>
            <a:r>
              <a:rPr lang="en-US" altLang="ja-JP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</a:rPr>
              <a:t>CI</a:t>
            </a:r>
            <a:r>
              <a:rPr lang="ja-JP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</a:rPr>
              <a:t>／</a:t>
            </a:r>
            <a:r>
              <a:rPr lang="en-US" altLang="ja-JP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</a:rPr>
              <a:t>CD</a:t>
            </a:r>
            <a:r>
              <a:rPr lang="ja-JP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</a:rPr>
              <a:t>導入サービス</a:t>
            </a:r>
            <a:endParaRPr lang="en-US" altLang="ja-JP" sz="4000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Meiryo UI" panose="020B0604030504040204" pitchFamily="50" charset="-128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765457" y="5280048"/>
            <a:ext cx="4661087" cy="1407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itchFamily="50" charset="-128"/>
                <a:cs typeface="Meiryo UI" pitchFamily="50" charset="-128"/>
              </a:rPr>
              <a:t>2023</a:t>
            </a:r>
            <a:r>
              <a:rPr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itchFamily="50" charset="-128"/>
                <a:cs typeface="Meiryo UI" pitchFamily="50" charset="-128"/>
              </a:rPr>
              <a:t>年</a:t>
            </a:r>
            <a:r>
              <a:rPr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itchFamily="50" charset="-128"/>
                <a:cs typeface="Meiryo UI" pitchFamily="50" charset="-128"/>
              </a:rPr>
              <a:t>3</a:t>
            </a:r>
            <a:r>
              <a:rPr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itchFamily="50" charset="-128"/>
                <a:cs typeface="Meiryo UI" pitchFamily="50" charset="-128"/>
              </a:rPr>
              <a:t>月</a:t>
            </a:r>
            <a:r>
              <a:rPr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itchFamily="50" charset="-128"/>
                <a:cs typeface="Meiryo UI" pitchFamily="50" charset="-128"/>
              </a:rPr>
              <a:t>23</a:t>
            </a:r>
            <a:r>
              <a:rPr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itchFamily="50" charset="-128"/>
                <a:cs typeface="Meiryo UI" pitchFamily="50" charset="-128"/>
              </a:rPr>
              <a:t>日</a:t>
            </a:r>
            <a:endParaRPr lang="en-US" altLang="ja-JP" sz="2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Meiryo UI" pitchFamily="50" charset="-128"/>
              <a:cs typeface="Meiryo UI" pitchFamily="50" charset="-128"/>
            </a:endParaRPr>
          </a:p>
          <a:p>
            <a:pPr algn="ctr" eaLnBrk="1" hangingPunct="1">
              <a:buFontTx/>
              <a:buNone/>
            </a:pPr>
            <a:r>
              <a:rPr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itchFamily="50" charset="-128"/>
                <a:cs typeface="Meiryo UI" pitchFamily="50" charset="-128"/>
              </a:rPr>
              <a:t>株式会社</a:t>
            </a:r>
            <a:r>
              <a:rPr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itchFamily="50" charset="-128"/>
                <a:cs typeface="Meiryo UI" pitchFamily="50" charset="-128"/>
              </a:rPr>
              <a:t>NS</a:t>
            </a:r>
            <a:r>
              <a:rPr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itchFamily="50" charset="-128"/>
                <a:cs typeface="Meiryo UI" pitchFamily="50" charset="-128"/>
              </a:rPr>
              <a:t>・コンピュータサービス</a:t>
            </a:r>
            <a:endParaRPr lang="en-US" altLang="ja-JP" sz="2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Meiryo UI" pitchFamily="50" charset="-128"/>
              <a:cs typeface="Meiryo UI" pitchFamily="50" charset="-128"/>
            </a:endParaRPr>
          </a:p>
          <a:p>
            <a:pPr algn="ctr" eaLnBrk="1" hangingPunct="1">
              <a:buFontTx/>
              <a:buNone/>
            </a:pPr>
            <a:r>
              <a:rPr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itchFamily="50" charset="-128"/>
                <a:cs typeface="Meiryo UI" pitchFamily="50" charset="-128"/>
              </a:rPr>
              <a:t>エンベデッドシステム部　小野塚 亮</a:t>
            </a:r>
            <a:endParaRPr lang="zh-TW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3102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図形グループ 9">
            <a:extLst>
              <a:ext uri="{FF2B5EF4-FFF2-40B4-BE49-F238E27FC236}">
                <a16:creationId xmlns:a16="http://schemas.microsoft.com/office/drawing/2014/main" id="{6E8274F7-BCB2-EAEB-EC0B-D7FB876DA14E}"/>
              </a:ext>
            </a:extLst>
          </p:cNvPr>
          <p:cNvGrpSpPr/>
          <p:nvPr/>
        </p:nvGrpSpPr>
        <p:grpSpPr>
          <a:xfrm>
            <a:off x="276837" y="333029"/>
            <a:ext cx="8749717" cy="461665"/>
            <a:chOff x="611560" y="942628"/>
            <a:chExt cx="8208096" cy="461665"/>
          </a:xfrm>
        </p:grpSpPr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C8896B94-6A3D-DF0A-DE1A-ABF641886802}"/>
                </a:ext>
              </a:extLst>
            </p:cNvPr>
            <p:cNvCxnSpPr/>
            <p:nvPr/>
          </p:nvCxnSpPr>
          <p:spPr>
            <a:xfrm>
              <a:off x="611560" y="1340768"/>
              <a:ext cx="7920880" cy="0"/>
            </a:xfrm>
            <a:prstGeom prst="line">
              <a:avLst/>
            </a:prstGeom>
            <a:ln w="9525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AAAA1B48-0967-ACA9-175A-271E6965711F}"/>
                </a:ext>
              </a:extLst>
            </p:cNvPr>
            <p:cNvSpPr/>
            <p:nvPr/>
          </p:nvSpPr>
          <p:spPr>
            <a:xfrm>
              <a:off x="611560" y="980728"/>
              <a:ext cx="72008" cy="360040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</a:endParaRP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2BCC9C2A-3F5F-EF2F-3675-1DAC2341B97B}"/>
                </a:ext>
              </a:extLst>
            </p:cNvPr>
            <p:cNvSpPr txBox="1"/>
            <p:nvPr/>
          </p:nvSpPr>
          <p:spPr>
            <a:xfrm>
              <a:off x="683568" y="942628"/>
              <a:ext cx="813608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ja-JP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ea typeface="Meiryo UI" panose="020B0604030504040204" pitchFamily="50" charset="-128"/>
                  <a:cs typeface="Meiryo UI" panose="020B0604030504040204" pitchFamily="50" charset="-128"/>
                </a:rPr>
                <a:t>売上計画　</a:t>
              </a:r>
            </a:p>
          </p:txBody>
        </p:sp>
      </p:grpSp>
      <p:sp>
        <p:nvSpPr>
          <p:cNvPr id="25" name="スライド番号プレースホルダー 5">
            <a:extLst>
              <a:ext uri="{FF2B5EF4-FFF2-40B4-BE49-F238E27FC236}">
                <a16:creationId xmlns:a16="http://schemas.microsoft.com/office/drawing/2014/main" id="{8646910F-4198-40B5-AF65-46480A719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995" y="6492875"/>
            <a:ext cx="850005" cy="365125"/>
          </a:xfrm>
        </p:spPr>
        <p:txBody>
          <a:bodyPr/>
          <a:lstStyle/>
          <a:p>
            <a:fld id="{C4F1D116-AAC6-F342-B192-4E8E92DD0B7F}" type="slidenum"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</a:rPr>
              <a:pPr/>
              <a:t>9</a:t>
            </a:fld>
            <a:endParaRPr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Meiryo UI" panose="020B0604030504040204" pitchFamily="50" charset="-128"/>
            </a:endParaRPr>
          </a:p>
        </p:txBody>
      </p:sp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44C3A447-BCDC-4998-B6BC-DF197B5939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5262359"/>
              </p:ext>
            </p:extLst>
          </p:nvPr>
        </p:nvGraphicFramePr>
        <p:xfrm>
          <a:off x="326964" y="785817"/>
          <a:ext cx="5385679" cy="3390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F7E5B11-A446-47B1-A461-B32037A56DD3}"/>
              </a:ext>
            </a:extLst>
          </p:cNvPr>
          <p:cNvSpPr/>
          <p:nvPr/>
        </p:nvSpPr>
        <p:spPr>
          <a:xfrm>
            <a:off x="326965" y="4579242"/>
            <a:ext cx="10887949" cy="17744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前提条件</a:t>
            </a:r>
            <a:endParaRPr lang="en-US" altLang="ja-JP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・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2023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年度はトライアル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・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2024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年度以降は毎年取引先企業様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+1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社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・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1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社あたりの売上（粗利率）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　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- 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サーバー、ツール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	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：初年度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=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イニシャルで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10M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、次年度以降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=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ランニングで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1M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（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5.0%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）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　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- 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エンジニア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		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：初年度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=35M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、次年度以降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=43M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（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20.0%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）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81150B31-C26C-481A-88EF-75F99CF74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4861" y="4171264"/>
            <a:ext cx="1757782" cy="288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buFontTx/>
              <a:buNone/>
            </a:pPr>
            <a:r>
              <a:rPr lang="ja-JP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  <a:cs typeface="Meiryo UI" pitchFamily="50" charset="-128"/>
              </a:rPr>
              <a:t>単位：千円</a:t>
            </a:r>
            <a:endParaRPr lang="en-US" altLang="ja-JP" sz="12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Meiryo UI" panose="020B0604030504040204" pitchFamily="50" charset="-128"/>
              <a:cs typeface="Meiryo UI" pitchFamily="50" charset="-128"/>
            </a:endParaRP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697D3769-CCDC-0A7C-AF76-039BB5A00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6131" y="4159538"/>
            <a:ext cx="1757782" cy="288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buFontTx/>
              <a:buNone/>
            </a:pPr>
            <a:r>
              <a:rPr lang="ja-JP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  <a:cs typeface="Meiryo UI" pitchFamily="50" charset="-128"/>
              </a:rPr>
              <a:t>単位：千円</a:t>
            </a:r>
            <a:endParaRPr lang="en-US" altLang="ja-JP" sz="12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Meiryo UI" panose="020B0604030504040204" pitchFamily="50" charset="-128"/>
              <a:cs typeface="Meiryo UI" pitchFamily="50" charset="-128"/>
            </a:endParaRPr>
          </a:p>
        </p:txBody>
      </p:sp>
      <p:pic>
        <p:nvPicPr>
          <p:cNvPr id="39" name="図 38">
            <a:extLst>
              <a:ext uri="{FF2B5EF4-FFF2-40B4-BE49-F238E27FC236}">
                <a16:creationId xmlns:a16="http://schemas.microsoft.com/office/drawing/2014/main" id="{B6AD1F4D-E470-20E3-90AC-A5B0B0C04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998" y="794694"/>
            <a:ext cx="5374915" cy="336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633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2B92C22B-FB67-341A-95FE-CD50BB838F80}"/>
              </a:ext>
            </a:extLst>
          </p:cNvPr>
          <p:cNvSpPr txBox="1">
            <a:spLocks noChangeArrowheads="1"/>
          </p:cNvSpPr>
          <p:nvPr/>
        </p:nvSpPr>
        <p:spPr>
          <a:xfrm>
            <a:off x="1524277" y="2413597"/>
            <a:ext cx="9148921" cy="1715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7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</a:rPr>
              <a:t>END</a:t>
            </a:r>
          </a:p>
        </p:txBody>
      </p:sp>
      <p:sp>
        <p:nvSpPr>
          <p:cNvPr id="7" name="スライド番号プレースホルダー 5">
            <a:extLst>
              <a:ext uri="{FF2B5EF4-FFF2-40B4-BE49-F238E27FC236}">
                <a16:creationId xmlns:a16="http://schemas.microsoft.com/office/drawing/2014/main" id="{F41CDC3B-2335-8ED8-4185-606D2BAED163}"/>
              </a:ext>
            </a:extLst>
          </p:cNvPr>
          <p:cNvSpPr txBox="1">
            <a:spLocks/>
          </p:cNvSpPr>
          <p:nvPr/>
        </p:nvSpPr>
        <p:spPr>
          <a:xfrm>
            <a:off x="11341995" y="6492875"/>
            <a:ext cx="8500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4572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4F1D116-AAC6-F342-B192-4E8E92DD0B7F}" type="slidenum">
              <a:rPr lang="ja-JP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</a:rPr>
              <a:pPr/>
              <a:t>10</a:t>
            </a:fld>
            <a:endParaRPr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1306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6964919-34B9-CDB5-AA67-1AD1DB63D33F}"/>
              </a:ext>
            </a:extLst>
          </p:cNvPr>
          <p:cNvSpPr txBox="1"/>
          <p:nvPr/>
        </p:nvSpPr>
        <p:spPr>
          <a:xfrm>
            <a:off x="6159780" y="5259148"/>
            <a:ext cx="533923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</a:rPr>
              <a:t>・自動化による時間短縮</a:t>
            </a:r>
            <a:endParaRPr lang="en-US" altLang="ja-JP" sz="2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Meiryo UI" panose="020B0604030504040204" pitchFamily="50" charset="-128"/>
            </a:endParaRPr>
          </a:p>
          <a:p>
            <a:r>
              <a:rPr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</a:rPr>
              <a:t>・定期実行による早期問題発見</a:t>
            </a:r>
            <a:endParaRPr kumimoji="1" lang="ja-JP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Meiryo UI" panose="020B0604030504040204" pitchFamily="50" charset="-128"/>
            </a:endParaRPr>
          </a:p>
        </p:txBody>
      </p:sp>
      <p:grpSp>
        <p:nvGrpSpPr>
          <p:cNvPr id="4" name="図形グループ 9"/>
          <p:cNvGrpSpPr/>
          <p:nvPr/>
        </p:nvGrpSpPr>
        <p:grpSpPr>
          <a:xfrm>
            <a:off x="276837" y="333029"/>
            <a:ext cx="8749717" cy="461665"/>
            <a:chOff x="611560" y="942628"/>
            <a:chExt cx="8208096" cy="461665"/>
          </a:xfrm>
        </p:grpSpPr>
        <p:cxnSp>
          <p:nvCxnSpPr>
            <p:cNvPr id="5" name="直線コネクタ 4"/>
            <p:cNvCxnSpPr/>
            <p:nvPr/>
          </p:nvCxnSpPr>
          <p:spPr>
            <a:xfrm>
              <a:off x="611560" y="1340768"/>
              <a:ext cx="7920880" cy="0"/>
            </a:xfrm>
            <a:prstGeom prst="line">
              <a:avLst/>
            </a:prstGeom>
            <a:ln w="9525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正方形/長方形 6"/>
            <p:cNvSpPr/>
            <p:nvPr/>
          </p:nvSpPr>
          <p:spPr>
            <a:xfrm>
              <a:off x="611560" y="980728"/>
              <a:ext cx="72008" cy="360040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</a:endParaRPr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683568" y="942628"/>
              <a:ext cx="813608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ja-JP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ea typeface="Meiryo UI" panose="020B0604030504040204" pitchFamily="50" charset="-128"/>
                  <a:cs typeface="Meiryo UI" panose="020B0604030504040204" pitchFamily="50" charset="-128"/>
                </a:rPr>
                <a:t>ビジョン（実現したい姿）　　　</a:t>
              </a:r>
              <a:endParaRPr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1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341995" y="6492875"/>
            <a:ext cx="850005" cy="365125"/>
          </a:xfrm>
        </p:spPr>
        <p:txBody>
          <a:bodyPr/>
          <a:lstStyle/>
          <a:p>
            <a:fld id="{C4F1D116-AAC6-F342-B192-4E8E92DD0B7F}" type="slidenum">
              <a:rPr lang="ja-JP" altLang="en-US" smtClean="0">
                <a:latin typeface="Segoe UI" panose="020B0502040204020203" pitchFamily="34" charset="0"/>
                <a:ea typeface="Meiryo UI" panose="020B0604030504040204" pitchFamily="50" charset="-128"/>
              </a:rPr>
              <a:pPr/>
              <a:t>1</a:t>
            </a:fld>
            <a:endParaRPr lang="ja-JP" altLang="en-US" dirty="0">
              <a:latin typeface="Segoe UI" panose="020B0502040204020203" pitchFamily="34" charset="0"/>
              <a:ea typeface="Meiryo UI" panose="020B0604030504040204" pitchFamily="50" charset="-128"/>
            </a:endParaRPr>
          </a:p>
        </p:txBody>
      </p:sp>
      <p:sp>
        <p:nvSpPr>
          <p:cNvPr id="65" name="Rectangle 2">
            <a:extLst>
              <a:ext uri="{FF2B5EF4-FFF2-40B4-BE49-F238E27FC236}">
                <a16:creationId xmlns:a16="http://schemas.microsoft.com/office/drawing/2014/main" id="{3CE540F2-10EB-ECE8-1E3E-B5C3716C54BB}"/>
              </a:ext>
            </a:extLst>
          </p:cNvPr>
          <p:cNvSpPr txBox="1">
            <a:spLocks noChangeArrowheads="1"/>
          </p:cNvSpPr>
          <p:nvPr/>
        </p:nvSpPr>
        <p:spPr>
          <a:xfrm>
            <a:off x="377961" y="906916"/>
            <a:ext cx="11232148" cy="142967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200" dirty="0">
                <a:solidFill>
                  <a:schemeClr val="bg1"/>
                </a:solidFill>
                <a:latin typeface="Segoe UI" panose="020B0502040204020203" pitchFamily="34" charset="0"/>
                <a:ea typeface="Meiryo UI" panose="020B0604030504040204" pitchFamily="50" charset="-128"/>
              </a:rPr>
              <a:t>NSCS</a:t>
            </a:r>
            <a:r>
              <a:rPr lang="ja-JP" altLang="en-US" sz="3200" dirty="0">
                <a:solidFill>
                  <a:schemeClr val="bg1"/>
                </a:solidFill>
                <a:latin typeface="Segoe UI" panose="020B0502040204020203" pitchFamily="34" charset="0"/>
                <a:ea typeface="Meiryo UI" panose="020B0604030504040204" pitchFamily="50" charset="-128"/>
              </a:rPr>
              <a:t>の技術力で車載ソフトウェア開発の</a:t>
            </a:r>
            <a:r>
              <a:rPr lang="en-US" altLang="ja-JP" sz="3200" dirty="0">
                <a:solidFill>
                  <a:schemeClr val="bg1"/>
                </a:solidFill>
                <a:latin typeface="Segoe UI" panose="020B0502040204020203" pitchFamily="34" charset="0"/>
                <a:ea typeface="Meiryo UI" panose="020B0604030504040204" pitchFamily="50" charset="-128"/>
              </a:rPr>
              <a:t>DX</a:t>
            </a:r>
            <a:r>
              <a:rPr lang="ja-JP" altLang="en-US" sz="3200" dirty="0">
                <a:solidFill>
                  <a:schemeClr val="bg1"/>
                </a:solidFill>
                <a:latin typeface="Segoe UI" panose="020B0502040204020203" pitchFamily="34" charset="0"/>
                <a:ea typeface="Meiryo UI" panose="020B0604030504040204" pitchFamily="50" charset="-128"/>
              </a:rPr>
              <a:t>化を実現</a:t>
            </a:r>
          </a:p>
          <a:p>
            <a:pPr>
              <a:lnSpc>
                <a:spcPct val="150000"/>
              </a:lnSpc>
            </a:pPr>
            <a:r>
              <a:rPr lang="ja-JP" altLang="en-US" sz="3200" dirty="0">
                <a:solidFill>
                  <a:schemeClr val="bg1"/>
                </a:solidFill>
                <a:latin typeface="Segoe UI" panose="020B0502040204020203" pitchFamily="34" charset="0"/>
                <a:ea typeface="Meiryo UI" panose="020B0604030504040204" pitchFamily="50" charset="-128"/>
              </a:rPr>
              <a:t>➡高品質な製品をスピーディに開発できる環境をお客様に提供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8651E4D2-2BE7-1A7A-40FA-71DC9B69176E}"/>
              </a:ext>
            </a:extLst>
          </p:cNvPr>
          <p:cNvSpPr/>
          <p:nvPr/>
        </p:nvSpPr>
        <p:spPr>
          <a:xfrm>
            <a:off x="377961" y="2535382"/>
            <a:ext cx="5544000" cy="359144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</a:rPr>
              <a:t>車載ソフトウェア開発</a:t>
            </a:r>
            <a:endParaRPr kumimoji="1" lang="ja-JP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94E269A-FF94-A28D-7FB6-44F7D808EB96}"/>
              </a:ext>
            </a:extLst>
          </p:cNvPr>
          <p:cNvSpPr/>
          <p:nvPr/>
        </p:nvSpPr>
        <p:spPr>
          <a:xfrm>
            <a:off x="6062523" y="2535382"/>
            <a:ext cx="5544000" cy="359144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</a:rPr>
              <a:t>CI/CD</a:t>
            </a:r>
            <a:r>
              <a:rPr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</a:rPr>
              <a:t>とは？</a:t>
            </a:r>
            <a:endParaRPr kumimoji="1" lang="ja-JP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3D63F2-0B13-A3B9-7338-603514154CAB}"/>
              </a:ext>
            </a:extLst>
          </p:cNvPr>
          <p:cNvSpPr txBox="1"/>
          <p:nvPr/>
        </p:nvSpPr>
        <p:spPr>
          <a:xfrm>
            <a:off x="6159780" y="3051429"/>
            <a:ext cx="5440583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  <a:cs typeface="+mj-lt"/>
              </a:rPr>
              <a:t>CI</a:t>
            </a:r>
            <a:r>
              <a:rPr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  <a:cs typeface="+mj-lt"/>
              </a:rPr>
              <a:t>：</a:t>
            </a:r>
            <a:r>
              <a:rPr lang="en-US" altLang="ja-JP" sz="24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  <a:cs typeface="+mj-lt"/>
              </a:rPr>
              <a:t>C</a:t>
            </a:r>
            <a:r>
              <a:rPr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  <a:cs typeface="+mj-lt"/>
              </a:rPr>
              <a:t>ontinuous </a:t>
            </a:r>
            <a:r>
              <a:rPr lang="en-US" altLang="ja-JP" sz="24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  <a:cs typeface="+mj-lt"/>
              </a:rPr>
              <a:t>I</a:t>
            </a:r>
            <a:r>
              <a:rPr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  <a:cs typeface="+mj-lt"/>
              </a:rPr>
              <a:t>ntegration</a:t>
            </a:r>
          </a:p>
          <a:p>
            <a:pPr algn="l">
              <a:spcAft>
                <a:spcPts val="1800"/>
              </a:spcAft>
            </a:pPr>
            <a:r>
              <a:rPr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  <a:cs typeface="+mj-lt"/>
              </a:rPr>
              <a:t>　⇒ 継続的インテグレーション</a:t>
            </a:r>
            <a:r>
              <a:rPr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  <a:cs typeface="+mj-lt"/>
              </a:rPr>
              <a:t>	</a:t>
            </a:r>
          </a:p>
          <a:p>
            <a:pPr algn="l">
              <a:spcAft>
                <a:spcPts val="600"/>
              </a:spcAft>
            </a:pPr>
            <a:r>
              <a:rPr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  <a:cs typeface="+mj-lt"/>
              </a:rPr>
              <a:t>CD</a:t>
            </a:r>
            <a:r>
              <a:rPr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  <a:cs typeface="+mj-lt"/>
              </a:rPr>
              <a:t>：</a:t>
            </a:r>
            <a:r>
              <a:rPr lang="en-US" altLang="ja-JP" sz="24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  <a:cs typeface="+mj-lt"/>
              </a:rPr>
              <a:t>C</a:t>
            </a:r>
            <a:r>
              <a:rPr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  <a:cs typeface="+mj-lt"/>
              </a:rPr>
              <a:t>ontinuous </a:t>
            </a:r>
            <a:r>
              <a:rPr lang="en-US" altLang="ja-JP" sz="24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  <a:cs typeface="+mj-lt"/>
              </a:rPr>
              <a:t>D</a:t>
            </a:r>
            <a:r>
              <a:rPr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  <a:cs typeface="+mj-lt"/>
              </a:rPr>
              <a:t>elivery</a:t>
            </a:r>
          </a:p>
          <a:p>
            <a:pPr algn="l">
              <a:spcAft>
                <a:spcPts val="600"/>
              </a:spcAft>
            </a:pPr>
            <a:r>
              <a:rPr lang="ja-JP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  <a:cs typeface="+mj-lt"/>
              </a:rPr>
              <a:t>　</a:t>
            </a:r>
            <a:r>
              <a:rPr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  <a:cs typeface="+mj-lt"/>
              </a:rPr>
              <a:t>⇒</a:t>
            </a:r>
            <a:r>
              <a:rPr lang="ja-JP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  <a:cs typeface="+mj-lt"/>
              </a:rPr>
              <a:t> </a:t>
            </a:r>
            <a:r>
              <a:rPr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  <a:cs typeface="+mj-lt"/>
              </a:rPr>
              <a:t>継続的デリバリー</a:t>
            </a:r>
            <a:endParaRPr lang="en-US" altLang="ja-JP" sz="2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Meiryo UI" panose="020B0604030504040204" pitchFamily="50" charset="-128"/>
              <a:cs typeface="+mj-lt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117FD7F-D0F2-0786-4FCE-1A71CD0C3B3F}"/>
              </a:ext>
            </a:extLst>
          </p:cNvPr>
          <p:cNvSpPr/>
          <p:nvPr/>
        </p:nvSpPr>
        <p:spPr>
          <a:xfrm>
            <a:off x="2737460" y="2894816"/>
            <a:ext cx="3066208" cy="2254493"/>
          </a:xfrm>
          <a:prstGeom prst="rect">
            <a:avLst/>
          </a:prstGeom>
          <a:solidFill>
            <a:srgbClr val="FEF9F4"/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矢印: 右 25">
            <a:extLst>
              <a:ext uri="{FF2B5EF4-FFF2-40B4-BE49-F238E27FC236}">
                <a16:creationId xmlns:a16="http://schemas.microsoft.com/office/drawing/2014/main" id="{E476FF73-BCF9-85AE-9518-AEA48F772E4E}"/>
              </a:ext>
            </a:extLst>
          </p:cNvPr>
          <p:cNvSpPr/>
          <p:nvPr/>
        </p:nvSpPr>
        <p:spPr>
          <a:xfrm>
            <a:off x="1152555" y="4174467"/>
            <a:ext cx="385377" cy="323993"/>
          </a:xfrm>
          <a:prstGeom prst="rightArrow">
            <a:avLst>
              <a:gd name="adj1" fmla="val 50000"/>
              <a:gd name="adj2" fmla="val 35501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09D9AAE-8465-2F86-5F61-30ACB2AD7C01}"/>
              </a:ext>
            </a:extLst>
          </p:cNvPr>
          <p:cNvSpPr txBox="1"/>
          <p:nvPr/>
        </p:nvSpPr>
        <p:spPr>
          <a:xfrm>
            <a:off x="2737460" y="2954996"/>
            <a:ext cx="3097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</a:rPr>
              <a:t>CI</a:t>
            </a:r>
            <a:r>
              <a:rPr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</a:rPr>
              <a:t>／</a:t>
            </a:r>
            <a:r>
              <a:rPr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</a:rPr>
              <a:t>CD</a:t>
            </a:r>
            <a:r>
              <a:rPr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</a:rPr>
              <a:t>導入で自動化</a:t>
            </a:r>
            <a:endParaRPr kumimoji="1" lang="ja-JP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7AC97FB-7F0F-E495-6D92-D6F184589210}"/>
              </a:ext>
            </a:extLst>
          </p:cNvPr>
          <p:cNvSpPr txBox="1"/>
          <p:nvPr/>
        </p:nvSpPr>
        <p:spPr>
          <a:xfrm>
            <a:off x="457384" y="5259148"/>
            <a:ext cx="533923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</a:rPr>
              <a:t>これまでの高品質を維持しながら</a:t>
            </a:r>
            <a:endParaRPr lang="en-US" altLang="ja-JP" sz="2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Meiryo UI" panose="020B0604030504040204" pitchFamily="50" charset="-128"/>
            </a:endParaRPr>
          </a:p>
          <a:p>
            <a:pPr algn="ctr"/>
            <a:r>
              <a:rPr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</a:rPr>
              <a:t>スピード</a:t>
            </a:r>
            <a:r>
              <a:rPr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</a:rPr>
              <a:t>UP</a:t>
            </a:r>
            <a:r>
              <a:rPr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</a:rPr>
              <a:t>！</a:t>
            </a:r>
            <a:endParaRPr kumimoji="1" lang="ja-JP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</a:endParaRPr>
          </a:p>
        </p:txBody>
      </p:sp>
      <p:pic>
        <p:nvPicPr>
          <p:cNvPr id="3" name="グラフィックス 2" descr="プログラマー男性 単色塗りつぶし">
            <a:extLst>
              <a:ext uri="{FF2B5EF4-FFF2-40B4-BE49-F238E27FC236}">
                <a16:creationId xmlns:a16="http://schemas.microsoft.com/office/drawing/2014/main" id="{382426D4-25DF-9BB8-5505-8FF6C4BC8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4793" y="3903004"/>
            <a:ext cx="800178" cy="800178"/>
          </a:xfrm>
          <a:prstGeom prst="rect">
            <a:avLst/>
          </a:prstGeom>
        </p:spPr>
      </p:pic>
      <p:pic>
        <p:nvPicPr>
          <p:cNvPr id="6" name="Graphic 10" descr="データベース 単色塗りつぶし">
            <a:extLst>
              <a:ext uri="{FF2B5EF4-FFF2-40B4-BE49-F238E27FC236}">
                <a16:creationId xmlns:a16="http://schemas.microsoft.com/office/drawing/2014/main" id="{012AABE2-74F5-A8B5-1F43-49F82CEF5B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74168" y="3903004"/>
            <a:ext cx="800178" cy="800178"/>
          </a:xfrm>
          <a:prstGeom prst="rect">
            <a:avLst/>
          </a:prstGeom>
        </p:spPr>
      </p:pic>
      <p:pic>
        <p:nvPicPr>
          <p:cNvPr id="9" name="グラフィックス 8" descr="チェックリスト 単色塗りつぶし">
            <a:extLst>
              <a:ext uri="{FF2B5EF4-FFF2-40B4-BE49-F238E27FC236}">
                <a16:creationId xmlns:a16="http://schemas.microsoft.com/office/drawing/2014/main" id="{E3688C69-5F4A-FA09-ADF8-598CDCBAC0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43543" y="3903004"/>
            <a:ext cx="800178" cy="800178"/>
          </a:xfrm>
          <a:prstGeom prst="rect">
            <a:avLst/>
          </a:prstGeom>
        </p:spPr>
      </p:pic>
      <p:pic>
        <p:nvPicPr>
          <p:cNvPr id="14" name="グラフィックス 13" descr="車 単色塗りつぶし">
            <a:extLst>
              <a:ext uri="{FF2B5EF4-FFF2-40B4-BE49-F238E27FC236}">
                <a16:creationId xmlns:a16="http://schemas.microsoft.com/office/drawing/2014/main" id="{6A100E34-CFBB-9F84-1AE3-12016E1BFE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03490" y="3903004"/>
            <a:ext cx="800178" cy="800178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45FFBB1-BE7A-8634-1694-D06A7679E2CA}"/>
              </a:ext>
            </a:extLst>
          </p:cNvPr>
          <p:cNvSpPr txBox="1"/>
          <p:nvPr/>
        </p:nvSpPr>
        <p:spPr>
          <a:xfrm>
            <a:off x="438530" y="3471843"/>
            <a:ext cx="657666" cy="642643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1100" dirty="0"/>
              <a:t>要件</a:t>
            </a:r>
            <a:endParaRPr kumimoji="1" lang="en-US" altLang="ja-JP" sz="1100" dirty="0"/>
          </a:p>
          <a:p>
            <a:pPr algn="ctr"/>
            <a:r>
              <a:rPr kumimoji="1" lang="ja-JP" altLang="en-US" sz="1100" dirty="0"/>
              <a:t>定義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60AE434-402E-3F8F-FB85-26FC6081F84A}"/>
              </a:ext>
            </a:extLst>
          </p:cNvPr>
          <p:cNvSpPr txBox="1"/>
          <p:nvPr/>
        </p:nvSpPr>
        <p:spPr>
          <a:xfrm>
            <a:off x="2767985" y="3471843"/>
            <a:ext cx="657666" cy="642643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1100" dirty="0"/>
              <a:t>ビルド</a:t>
            </a:r>
            <a:endParaRPr kumimoji="1" lang="en-US" altLang="ja-JP" sz="11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8DCB3B5-9305-E222-B270-BCAC97350475}"/>
              </a:ext>
            </a:extLst>
          </p:cNvPr>
          <p:cNvSpPr txBox="1"/>
          <p:nvPr/>
        </p:nvSpPr>
        <p:spPr>
          <a:xfrm>
            <a:off x="1270414" y="3471843"/>
            <a:ext cx="1263192" cy="642643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1100" dirty="0"/>
              <a:t>設計、</a:t>
            </a:r>
            <a:endParaRPr kumimoji="1" lang="en-US" altLang="ja-JP" sz="1100" dirty="0"/>
          </a:p>
          <a:p>
            <a:pPr algn="ctr"/>
            <a:r>
              <a:rPr lang="ja-JP" altLang="en-US" sz="1100" dirty="0"/>
              <a:t>プログラミング</a:t>
            </a:r>
            <a:endParaRPr kumimoji="1" lang="en-US" altLang="ja-JP" sz="11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FE85B02-8DD5-7595-54FD-D80885D71FA0}"/>
              </a:ext>
            </a:extLst>
          </p:cNvPr>
          <p:cNvSpPr txBox="1"/>
          <p:nvPr/>
        </p:nvSpPr>
        <p:spPr>
          <a:xfrm>
            <a:off x="5042808" y="3471843"/>
            <a:ext cx="734952" cy="642643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1100" dirty="0"/>
              <a:t>リリース</a:t>
            </a:r>
            <a:endParaRPr kumimoji="1" lang="en-US" altLang="ja-JP" sz="1100" dirty="0"/>
          </a:p>
        </p:txBody>
      </p:sp>
      <p:pic>
        <p:nvPicPr>
          <p:cNvPr id="23" name="グラフィックス 22" descr="オフィス ワーカー (男性) 単色塗りつぶし">
            <a:extLst>
              <a:ext uri="{FF2B5EF4-FFF2-40B4-BE49-F238E27FC236}">
                <a16:creationId xmlns:a16="http://schemas.microsoft.com/office/drawing/2014/main" id="{73F0F2F4-1BA3-0A7E-B71E-2EC760FDD7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3519" y="3957529"/>
            <a:ext cx="800178" cy="800178"/>
          </a:xfrm>
          <a:prstGeom prst="rect">
            <a:avLst/>
          </a:prstGeom>
        </p:spPr>
      </p:pic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53D7570A-C4AD-0701-C1AD-6C6556C5C4A3}"/>
              </a:ext>
            </a:extLst>
          </p:cNvPr>
          <p:cNvSpPr txBox="1"/>
          <p:nvPr/>
        </p:nvSpPr>
        <p:spPr>
          <a:xfrm>
            <a:off x="3914799" y="3471843"/>
            <a:ext cx="657666" cy="642643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1100" dirty="0"/>
              <a:t>テスト</a:t>
            </a:r>
            <a:endParaRPr kumimoji="1" lang="en-US" altLang="ja-JP" sz="1100" dirty="0"/>
          </a:p>
        </p:txBody>
      </p:sp>
      <p:sp>
        <p:nvSpPr>
          <p:cNvPr id="54" name="矢印: 右 53">
            <a:extLst>
              <a:ext uri="{FF2B5EF4-FFF2-40B4-BE49-F238E27FC236}">
                <a16:creationId xmlns:a16="http://schemas.microsoft.com/office/drawing/2014/main" id="{47104832-CC88-8459-9B73-9E099F350EF8}"/>
              </a:ext>
            </a:extLst>
          </p:cNvPr>
          <p:cNvSpPr/>
          <p:nvPr/>
        </p:nvSpPr>
        <p:spPr>
          <a:xfrm>
            <a:off x="2304971" y="4174467"/>
            <a:ext cx="385377" cy="323993"/>
          </a:xfrm>
          <a:prstGeom prst="rightArrow">
            <a:avLst>
              <a:gd name="adj1" fmla="val 50000"/>
              <a:gd name="adj2" fmla="val 35501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5" name="矢印: 右 54">
            <a:extLst>
              <a:ext uri="{FF2B5EF4-FFF2-40B4-BE49-F238E27FC236}">
                <a16:creationId xmlns:a16="http://schemas.microsoft.com/office/drawing/2014/main" id="{2A8137B7-ADF1-914B-D0A8-9084A927DC2F}"/>
              </a:ext>
            </a:extLst>
          </p:cNvPr>
          <p:cNvSpPr/>
          <p:nvPr/>
        </p:nvSpPr>
        <p:spPr>
          <a:xfrm>
            <a:off x="3483357" y="4174467"/>
            <a:ext cx="385377" cy="323993"/>
          </a:xfrm>
          <a:prstGeom prst="rightArrow">
            <a:avLst>
              <a:gd name="adj1" fmla="val 50000"/>
              <a:gd name="adj2" fmla="val 35501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" name="矢印: 右 55">
            <a:extLst>
              <a:ext uri="{FF2B5EF4-FFF2-40B4-BE49-F238E27FC236}">
                <a16:creationId xmlns:a16="http://schemas.microsoft.com/office/drawing/2014/main" id="{C2CFFCA7-22A6-F4A2-2DE9-7A38311FC43C}"/>
              </a:ext>
            </a:extLst>
          </p:cNvPr>
          <p:cNvSpPr/>
          <p:nvPr/>
        </p:nvSpPr>
        <p:spPr>
          <a:xfrm>
            <a:off x="4586198" y="4174467"/>
            <a:ext cx="385377" cy="323993"/>
          </a:xfrm>
          <a:prstGeom prst="rightArrow">
            <a:avLst>
              <a:gd name="adj1" fmla="val 50000"/>
              <a:gd name="adj2" fmla="val 35501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586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3C773BB-F967-DEFA-B6A4-E8F46B67F406}"/>
              </a:ext>
            </a:extLst>
          </p:cNvPr>
          <p:cNvSpPr txBox="1">
            <a:spLocks noChangeArrowheads="1"/>
          </p:cNvSpPr>
          <p:nvPr/>
        </p:nvSpPr>
        <p:spPr>
          <a:xfrm>
            <a:off x="377961" y="905559"/>
            <a:ext cx="11232148" cy="11805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ja-JP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  <a:cs typeface="+mj-lt"/>
              </a:rPr>
              <a:t>・自動運転</a:t>
            </a:r>
            <a:r>
              <a:rPr lang="ja-JP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  <a:cs typeface="+mj-lt"/>
              </a:rPr>
              <a:t>の普及に</a:t>
            </a:r>
            <a:r>
              <a:rPr lang="ja-JP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  <a:cs typeface="+mj-lt"/>
              </a:rPr>
              <a:t>よりソフトウェアは</a:t>
            </a:r>
            <a:r>
              <a:rPr lang="ja-JP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  <a:cs typeface="+mj-lt"/>
              </a:rPr>
              <a:t>高機能化</a:t>
            </a:r>
            <a:endParaRPr lang="en-US" altLang="ja-JP" sz="28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Meiryo UI" panose="020B0604030504040204" pitchFamily="50" charset="-128"/>
            </a:endParaRPr>
          </a:p>
          <a:p>
            <a:r>
              <a:rPr lang="ja-JP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  <a:cs typeface="Calibri"/>
              </a:rPr>
              <a:t>・無線通信によるソフトアップデート</a:t>
            </a:r>
            <a:r>
              <a:rPr lang="en-US" altLang="ja-JP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  <a:cs typeface="Calibri"/>
              </a:rPr>
              <a:t>(OTA)</a:t>
            </a:r>
            <a:r>
              <a:rPr lang="ja-JP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  <a:cs typeface="Calibri"/>
              </a:rPr>
              <a:t>導入でリリース</a:t>
            </a:r>
            <a:r>
              <a:rPr lang="en-US" altLang="ja-JP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  <a:cs typeface="Calibri"/>
              </a:rPr>
              <a:t>機会が増加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Meiryo UI" panose="020B0604030504040204" pitchFamily="50" charset="-128"/>
            </a:endParaRPr>
          </a:p>
        </p:txBody>
      </p:sp>
      <p:grpSp>
        <p:nvGrpSpPr>
          <p:cNvPr id="4" name="図形グループ 9"/>
          <p:cNvGrpSpPr/>
          <p:nvPr/>
        </p:nvGrpSpPr>
        <p:grpSpPr>
          <a:xfrm>
            <a:off x="276837" y="333029"/>
            <a:ext cx="8749717" cy="461665"/>
            <a:chOff x="611560" y="942628"/>
            <a:chExt cx="8208096" cy="461665"/>
          </a:xfrm>
        </p:grpSpPr>
        <p:cxnSp>
          <p:nvCxnSpPr>
            <p:cNvPr id="5" name="直線コネクタ 4"/>
            <p:cNvCxnSpPr/>
            <p:nvPr/>
          </p:nvCxnSpPr>
          <p:spPr>
            <a:xfrm>
              <a:off x="611560" y="1340768"/>
              <a:ext cx="7920880" cy="0"/>
            </a:xfrm>
            <a:prstGeom prst="line">
              <a:avLst/>
            </a:prstGeom>
            <a:ln w="9525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正方形/長方形 6"/>
            <p:cNvSpPr/>
            <p:nvPr/>
          </p:nvSpPr>
          <p:spPr>
            <a:xfrm>
              <a:off x="611560" y="980728"/>
              <a:ext cx="72008" cy="360040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</a:endParaRPr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683568" y="942628"/>
              <a:ext cx="813608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ja-JP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ea typeface="Meiryo UI" panose="020B0604030504040204" pitchFamily="50" charset="-128"/>
                  <a:cs typeface="Meiryo UI" panose="020B0604030504040204" pitchFamily="50" charset="-128"/>
                </a:rPr>
                <a:t>背景（車載ソフトウェア事情）</a:t>
              </a:r>
              <a:endParaRPr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1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341995" y="6492875"/>
            <a:ext cx="850005" cy="365125"/>
          </a:xfrm>
        </p:spPr>
        <p:txBody>
          <a:bodyPr/>
          <a:lstStyle/>
          <a:p>
            <a:fld id="{C4F1D116-AAC6-F342-B192-4E8E92DD0B7F}" type="slidenum">
              <a:rPr lang="ja-JP" altLang="en-US" dirty="0" smtClean="0">
                <a:latin typeface="Segoe UI" panose="020B0502040204020203" pitchFamily="34" charset="0"/>
                <a:ea typeface="Meiryo UI" panose="020B0604030504040204" pitchFamily="50" charset="-128"/>
              </a:rPr>
              <a:pPr/>
              <a:t>2</a:t>
            </a:fld>
            <a:endParaRPr lang="ja-JP" altLang="en-US">
              <a:latin typeface="Segoe UI" panose="020B0502040204020203" pitchFamily="34" charset="0"/>
              <a:ea typeface="Meiryo UI" panose="020B0604030504040204" pitchFamily="50" charset="-128"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CE2A393D-76BD-B1EE-744E-E7EB4387D8D3}"/>
              </a:ext>
            </a:extLst>
          </p:cNvPr>
          <p:cNvSpPr txBox="1">
            <a:spLocks noChangeArrowheads="1"/>
          </p:cNvSpPr>
          <p:nvPr/>
        </p:nvSpPr>
        <p:spPr>
          <a:xfrm>
            <a:off x="460753" y="4568818"/>
            <a:ext cx="8732444" cy="609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</a:rPr>
              <a:t>経済産業省</a:t>
            </a:r>
            <a:endParaRPr lang="en-US" altLang="ja-JP" sz="12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「第</a:t>
            </a:r>
            <a:r>
              <a:rPr lang="en-US" altLang="ja-JP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4</a:t>
            </a:r>
            <a:r>
              <a:rPr lang="ja-JP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回 モビリティの構造変化と</a:t>
            </a:r>
            <a:r>
              <a:rPr lang="en-US" altLang="ja-JP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2030</a:t>
            </a:r>
            <a:r>
              <a:rPr lang="ja-JP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年以降に向けた自動車政策の方向性に関する検討会　</a:t>
            </a:r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資料</a:t>
            </a:r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3</a:t>
            </a:r>
            <a:r>
              <a:rPr lang="ja-JP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事務局参考資料</a:t>
            </a:r>
            <a:r>
              <a:rPr lang="ja-JP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」より</a:t>
            </a:r>
            <a:endParaRPr lang="en-US" altLang="ja-JP" sz="12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A42ABF5-4E88-F63E-B836-184DA961A058}"/>
              </a:ext>
            </a:extLst>
          </p:cNvPr>
          <p:cNvSpPr/>
          <p:nvPr/>
        </p:nvSpPr>
        <p:spPr>
          <a:xfrm>
            <a:off x="377961" y="5297658"/>
            <a:ext cx="11232148" cy="9344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</a:rPr>
              <a:t>短期間でのソフトウェア開発を余儀なくされ、</a:t>
            </a:r>
          </a:p>
          <a:p>
            <a:pPr algn="ctr"/>
            <a:r>
              <a:rPr kumimoji="1" lang="ja-JP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</a:rPr>
              <a:t>これまでの開発手法のままでは高品質の担保が困難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3CF83C7-7653-4A89-8049-46EC82768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61" y="2205287"/>
            <a:ext cx="8732444" cy="244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767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AD12ABE-CEBC-A871-0109-D715B94C9DA0}"/>
              </a:ext>
            </a:extLst>
          </p:cNvPr>
          <p:cNvSpPr txBox="1"/>
          <p:nvPr/>
        </p:nvSpPr>
        <p:spPr>
          <a:xfrm>
            <a:off x="353597" y="333029"/>
            <a:ext cx="867295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ja-JP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背景</a:t>
            </a:r>
            <a:endParaRPr lang="ja-JP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5" name="図形グループ 9">
            <a:extLst>
              <a:ext uri="{FF2B5EF4-FFF2-40B4-BE49-F238E27FC236}">
                <a16:creationId xmlns:a16="http://schemas.microsoft.com/office/drawing/2014/main" id="{CB1B9DCA-A280-3523-4D42-F616EC847EE4}"/>
              </a:ext>
            </a:extLst>
          </p:cNvPr>
          <p:cNvGrpSpPr/>
          <p:nvPr/>
        </p:nvGrpSpPr>
        <p:grpSpPr>
          <a:xfrm>
            <a:off x="276837" y="333029"/>
            <a:ext cx="8749717" cy="461665"/>
            <a:chOff x="611560" y="942628"/>
            <a:chExt cx="8208096" cy="461665"/>
          </a:xfrm>
        </p:grpSpPr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A5ECF36E-0853-F0AC-137A-236269937CE6}"/>
                </a:ext>
              </a:extLst>
            </p:cNvPr>
            <p:cNvCxnSpPr/>
            <p:nvPr/>
          </p:nvCxnSpPr>
          <p:spPr>
            <a:xfrm>
              <a:off x="611560" y="1340768"/>
              <a:ext cx="7920880" cy="0"/>
            </a:xfrm>
            <a:prstGeom prst="line">
              <a:avLst/>
            </a:prstGeom>
            <a:ln w="9525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73D75171-6DE9-E293-42CC-AB7F762F74A9}"/>
                </a:ext>
              </a:extLst>
            </p:cNvPr>
            <p:cNvSpPr/>
            <p:nvPr/>
          </p:nvSpPr>
          <p:spPr>
            <a:xfrm>
              <a:off x="611560" y="980728"/>
              <a:ext cx="72008" cy="360040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</a:endParaRP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0AEFC494-705C-984B-805E-13A949B9AC3C}"/>
                </a:ext>
              </a:extLst>
            </p:cNvPr>
            <p:cNvSpPr txBox="1"/>
            <p:nvPr/>
          </p:nvSpPr>
          <p:spPr>
            <a:xfrm>
              <a:off x="683568" y="942628"/>
              <a:ext cx="813608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ja-JP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ea typeface="Meiryo UI" panose="020B0604030504040204" pitchFamily="50" charset="-128"/>
                  <a:cs typeface="Meiryo UI" panose="020B0604030504040204" pitchFamily="50" charset="-128"/>
                </a:rPr>
                <a:t>背景（顧客、他社状況の取り組み状況）</a:t>
              </a:r>
              <a:endParaRPr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586AED9-3AE1-F32B-8662-3C1C0B198095}"/>
              </a:ext>
            </a:extLst>
          </p:cNvPr>
          <p:cNvSpPr/>
          <p:nvPr/>
        </p:nvSpPr>
        <p:spPr>
          <a:xfrm>
            <a:off x="746358" y="2511110"/>
            <a:ext cx="3312000" cy="165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DCE2F69-2A19-A654-2236-E6FB3FA0B321}"/>
              </a:ext>
            </a:extLst>
          </p:cNvPr>
          <p:cNvSpPr txBox="1"/>
          <p:nvPr/>
        </p:nvSpPr>
        <p:spPr>
          <a:xfrm>
            <a:off x="982029" y="2699683"/>
            <a:ext cx="2880000" cy="12600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kumimoji="1" lang="ja-JP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</a:rPr>
              <a:t>日本精機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C1AAB41-9476-005F-6880-B312DC425A1B}"/>
              </a:ext>
            </a:extLst>
          </p:cNvPr>
          <p:cNvSpPr/>
          <p:nvPr/>
        </p:nvSpPr>
        <p:spPr>
          <a:xfrm>
            <a:off x="7929584" y="2511110"/>
            <a:ext cx="3312000" cy="1656000"/>
          </a:xfrm>
          <a:prstGeom prst="rect">
            <a:avLst/>
          </a:prstGeom>
          <a:solidFill>
            <a:srgbClr val="FDE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Segoe UI" panose="020B0502040204020203" pitchFamily="34" charset="0"/>
              <a:ea typeface="Meiryo UI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B048386-D55D-4E6F-8A9C-EE1941547701}"/>
              </a:ext>
            </a:extLst>
          </p:cNvPr>
          <p:cNvSpPr txBox="1"/>
          <p:nvPr/>
        </p:nvSpPr>
        <p:spPr>
          <a:xfrm>
            <a:off x="8165255" y="2699683"/>
            <a:ext cx="2880000" cy="12600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kumimoji="1" lang="ja-JP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</a:rPr>
              <a:t>アルプス</a:t>
            </a:r>
            <a:endParaRPr kumimoji="1" lang="en-US" altLang="ja-JP" sz="36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</a:rPr>
              <a:t>アルパイン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B3E08B4-C12E-1012-D161-BB44F0844BEB}"/>
              </a:ext>
            </a:extLst>
          </p:cNvPr>
          <p:cNvSpPr/>
          <p:nvPr/>
        </p:nvSpPr>
        <p:spPr>
          <a:xfrm>
            <a:off x="4337971" y="2511110"/>
            <a:ext cx="3312000" cy="165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Segoe UI" panose="020B0502040204020203" pitchFamily="34" charset="0"/>
              <a:ea typeface="Meiryo UI" panose="020B0604030504040204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24C292E-E67E-CDB1-F4F7-00674CBCA91E}"/>
              </a:ext>
            </a:extLst>
          </p:cNvPr>
          <p:cNvSpPr txBox="1"/>
          <p:nvPr/>
        </p:nvSpPr>
        <p:spPr>
          <a:xfrm>
            <a:off x="4573642" y="2690256"/>
            <a:ext cx="2880000" cy="12600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</a:rPr>
              <a:t>TOYOTA</a:t>
            </a:r>
            <a:endParaRPr kumimoji="1" lang="ja-JP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Meiryo UI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A7FAD53-664A-BDF5-C9CB-5C84A0CDE4D5}"/>
              </a:ext>
            </a:extLst>
          </p:cNvPr>
          <p:cNvSpPr/>
          <p:nvPr/>
        </p:nvSpPr>
        <p:spPr>
          <a:xfrm>
            <a:off x="746358" y="4470831"/>
            <a:ext cx="3312000" cy="165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Segoe UI" panose="020B0502040204020203" pitchFamily="34" charset="0"/>
              <a:ea typeface="Meiryo UI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A6D82C6-1A8B-8BB2-0737-15B900861BD5}"/>
              </a:ext>
            </a:extLst>
          </p:cNvPr>
          <p:cNvSpPr txBox="1"/>
          <p:nvPr/>
        </p:nvSpPr>
        <p:spPr>
          <a:xfrm>
            <a:off x="982029" y="4659404"/>
            <a:ext cx="2880000" cy="12600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ja-JP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</a:rPr>
              <a:t>Sky</a:t>
            </a:r>
            <a:endParaRPr kumimoji="1" lang="ja-JP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Meiryo UI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32165FF-C3CE-E1BF-9A7A-4C220141A55E}"/>
              </a:ext>
            </a:extLst>
          </p:cNvPr>
          <p:cNvSpPr/>
          <p:nvPr/>
        </p:nvSpPr>
        <p:spPr>
          <a:xfrm>
            <a:off x="4337971" y="4470831"/>
            <a:ext cx="3312000" cy="165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Segoe UI" panose="020B0502040204020203" pitchFamily="34" charset="0"/>
              <a:ea typeface="Meiryo UI" panose="020B0604030504040204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8A16278-C4EE-E485-5FD2-AD0B0E29E627}"/>
              </a:ext>
            </a:extLst>
          </p:cNvPr>
          <p:cNvSpPr txBox="1"/>
          <p:nvPr/>
        </p:nvSpPr>
        <p:spPr>
          <a:xfrm>
            <a:off x="4573642" y="4668831"/>
            <a:ext cx="2880000" cy="12600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ja-JP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</a:rPr>
              <a:t>ルネサス</a:t>
            </a:r>
            <a:endParaRPr lang="en-US" altLang="ja-JP" sz="36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Meiryo UI" panose="020B0604030504040204" pitchFamily="50" charset="-128"/>
            </a:endParaRPr>
          </a:p>
          <a:p>
            <a:pPr algn="ctr"/>
            <a:r>
              <a:rPr lang="ja-JP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</a:rPr>
              <a:t>エレクトロニクス</a:t>
            </a:r>
            <a:endParaRPr kumimoji="1" lang="ja-JP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Meiryo UI" panose="020B0604030504040204" pitchFamily="50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1F616627-118C-0A9D-F865-D9F6EB96F0D9}"/>
              </a:ext>
            </a:extLst>
          </p:cNvPr>
          <p:cNvSpPr/>
          <p:nvPr/>
        </p:nvSpPr>
        <p:spPr>
          <a:xfrm>
            <a:off x="7929584" y="4470831"/>
            <a:ext cx="3312000" cy="165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Segoe UI" panose="020B0502040204020203" pitchFamily="34" charset="0"/>
              <a:ea typeface="Meiryo UI" panose="020B0604030504040204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1726C74-023E-6D0A-E2CF-1B4176E64F52}"/>
              </a:ext>
            </a:extLst>
          </p:cNvPr>
          <p:cNvSpPr txBox="1"/>
          <p:nvPr/>
        </p:nvSpPr>
        <p:spPr>
          <a:xfrm>
            <a:off x="8155828" y="4659405"/>
            <a:ext cx="2880000" cy="12600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kumimoji="1" lang="ja-JP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</a:rPr>
              <a:t>クレスコ</a:t>
            </a: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BC3B2D22-9019-3E3B-EA1B-DE37AD719A11}"/>
              </a:ext>
            </a:extLst>
          </p:cNvPr>
          <p:cNvSpPr txBox="1">
            <a:spLocks noChangeArrowheads="1"/>
          </p:cNvSpPr>
          <p:nvPr/>
        </p:nvSpPr>
        <p:spPr>
          <a:xfrm>
            <a:off x="377961" y="905559"/>
            <a:ext cx="11232148" cy="11805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ja-JP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</a:rPr>
              <a:t>様々な企業が取り組みを始めており、ビジネスチャンスが期待できる</a:t>
            </a:r>
          </a:p>
        </p:txBody>
      </p:sp>
      <p:sp>
        <p:nvSpPr>
          <p:cNvPr id="4" name="スライド番号プレースホルダー 5">
            <a:extLst>
              <a:ext uri="{FF2B5EF4-FFF2-40B4-BE49-F238E27FC236}">
                <a16:creationId xmlns:a16="http://schemas.microsoft.com/office/drawing/2014/main" id="{65AB2FE7-EA35-E80E-EB2C-E58F8C2C66E7}"/>
              </a:ext>
            </a:extLst>
          </p:cNvPr>
          <p:cNvSpPr txBox="1">
            <a:spLocks/>
          </p:cNvSpPr>
          <p:nvPr/>
        </p:nvSpPr>
        <p:spPr>
          <a:xfrm>
            <a:off x="11341995" y="6492875"/>
            <a:ext cx="8500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4572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4F1D116-AAC6-F342-B192-4E8E92DD0B7F}" type="slidenum">
              <a:rPr lang="ja-JP" altLang="en-US" smtClean="0">
                <a:latin typeface="Segoe UI" panose="020B0502040204020203" pitchFamily="34" charset="0"/>
                <a:ea typeface="Meiryo UI" panose="020B0604030504040204" pitchFamily="50" charset="-128"/>
              </a:rPr>
              <a:pPr/>
              <a:t>3</a:t>
            </a:fld>
            <a:endParaRPr lang="ja-JP" altLang="en-US">
              <a:latin typeface="Segoe UI" panose="020B0502040204020203" pitchFamily="34" charset="0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40910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2">
            <a:extLst>
              <a:ext uri="{FF2B5EF4-FFF2-40B4-BE49-F238E27FC236}">
                <a16:creationId xmlns:a16="http://schemas.microsoft.com/office/drawing/2014/main" id="{7F5F28A8-A96D-08A3-37AA-69E58D5D4A73}"/>
              </a:ext>
            </a:extLst>
          </p:cNvPr>
          <p:cNvSpPr txBox="1">
            <a:spLocks noChangeArrowheads="1"/>
          </p:cNvSpPr>
          <p:nvPr/>
        </p:nvSpPr>
        <p:spPr>
          <a:xfrm>
            <a:off x="377960" y="917139"/>
            <a:ext cx="11232147" cy="114800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ja-JP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</a:rPr>
              <a:t>ソフトウェア開発は家づくりと</a:t>
            </a:r>
            <a:r>
              <a:rPr lang="ja-JP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</a:rPr>
              <a:t>似ていると言われている</a:t>
            </a:r>
            <a:endParaRPr lang="en-US" altLang="ja-JP" sz="28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Meiryo UI" panose="020B0604030504040204" pitchFamily="50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9D6DB65-B187-7D42-1274-654737E70786}"/>
              </a:ext>
            </a:extLst>
          </p:cNvPr>
          <p:cNvSpPr/>
          <p:nvPr/>
        </p:nvSpPr>
        <p:spPr>
          <a:xfrm>
            <a:off x="567196" y="1759532"/>
            <a:ext cx="10333560" cy="40434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D11DF0A1-EF94-3E6C-1730-FE7E909F0332}"/>
              </a:ext>
            </a:extLst>
          </p:cNvPr>
          <p:cNvSpPr/>
          <p:nvPr/>
        </p:nvSpPr>
        <p:spPr>
          <a:xfrm>
            <a:off x="456289" y="1759532"/>
            <a:ext cx="762000" cy="40434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4CE9C696-A8B2-41B7-C114-1C890F688799}"/>
              </a:ext>
            </a:extLst>
          </p:cNvPr>
          <p:cNvCxnSpPr>
            <a:cxnSpLocks/>
          </p:cNvCxnSpPr>
          <p:nvPr/>
        </p:nvCxnSpPr>
        <p:spPr>
          <a:xfrm>
            <a:off x="7075781" y="1888621"/>
            <a:ext cx="0" cy="430228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図形グループ 9">
            <a:extLst>
              <a:ext uri="{FF2B5EF4-FFF2-40B4-BE49-F238E27FC236}">
                <a16:creationId xmlns:a16="http://schemas.microsoft.com/office/drawing/2014/main" id="{3FF92A53-8173-ACA3-B08B-670EA4FEC0C9}"/>
              </a:ext>
            </a:extLst>
          </p:cNvPr>
          <p:cNvGrpSpPr/>
          <p:nvPr/>
        </p:nvGrpSpPr>
        <p:grpSpPr>
          <a:xfrm>
            <a:off x="276837" y="316404"/>
            <a:ext cx="8749717" cy="461665"/>
            <a:chOff x="611560" y="942628"/>
            <a:chExt cx="8208096" cy="461665"/>
          </a:xfrm>
        </p:grpSpPr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ADEA947D-41D6-7E45-B972-35CF6EFA50EF}"/>
                </a:ext>
              </a:extLst>
            </p:cNvPr>
            <p:cNvCxnSpPr/>
            <p:nvPr/>
          </p:nvCxnSpPr>
          <p:spPr>
            <a:xfrm>
              <a:off x="611560" y="1340768"/>
              <a:ext cx="7920880" cy="0"/>
            </a:xfrm>
            <a:prstGeom prst="line">
              <a:avLst/>
            </a:prstGeom>
            <a:ln w="9525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932B5788-D331-D72F-5E08-6D9B74FFDFDA}"/>
                </a:ext>
              </a:extLst>
            </p:cNvPr>
            <p:cNvSpPr/>
            <p:nvPr/>
          </p:nvSpPr>
          <p:spPr>
            <a:xfrm>
              <a:off x="611560" y="980728"/>
              <a:ext cx="72008" cy="360040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370DC00D-03F2-F651-72E7-DC6796D18447}"/>
                </a:ext>
              </a:extLst>
            </p:cNvPr>
            <p:cNvSpPr txBox="1"/>
            <p:nvPr/>
          </p:nvSpPr>
          <p:spPr>
            <a:xfrm>
              <a:off x="683568" y="942628"/>
              <a:ext cx="813608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ja-JP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ea typeface="Meiryo UI" panose="020B0604030504040204" pitchFamily="50" charset="-128"/>
                  <a:cs typeface="Meiryo UI" panose="020B0604030504040204" pitchFamily="50" charset="-128"/>
                </a:rPr>
                <a:t>現状</a:t>
              </a:r>
              <a:endParaRPr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4815DD52-E39D-B295-F034-2DDBC50131FD}"/>
              </a:ext>
            </a:extLst>
          </p:cNvPr>
          <p:cNvCxnSpPr>
            <a:cxnSpLocks/>
          </p:cNvCxnSpPr>
          <p:nvPr/>
        </p:nvCxnSpPr>
        <p:spPr>
          <a:xfrm>
            <a:off x="456289" y="4085751"/>
            <a:ext cx="1044446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グラフィックス 41" descr="オフィス ワーカー (男性) 単色塗りつぶし">
            <a:extLst>
              <a:ext uri="{FF2B5EF4-FFF2-40B4-BE49-F238E27FC236}">
                <a16:creationId xmlns:a16="http://schemas.microsoft.com/office/drawing/2014/main" id="{CA8EBD26-3C18-8C75-5A80-849871327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6035" y="2539587"/>
            <a:ext cx="914400" cy="914400"/>
          </a:xfrm>
          <a:prstGeom prst="rect">
            <a:avLst/>
          </a:prstGeom>
        </p:spPr>
      </p:pic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FED67C4-C613-EF6D-8DA1-548FC1356FE3}"/>
              </a:ext>
            </a:extLst>
          </p:cNvPr>
          <p:cNvSpPr txBox="1"/>
          <p:nvPr/>
        </p:nvSpPr>
        <p:spPr>
          <a:xfrm>
            <a:off x="1491633" y="4083450"/>
            <a:ext cx="1440000" cy="1719578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要件定義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79476545-8ABC-D933-239B-C9A3C0AFCB8C}"/>
              </a:ext>
            </a:extLst>
          </p:cNvPr>
          <p:cNvSpPr txBox="1"/>
          <p:nvPr/>
        </p:nvSpPr>
        <p:spPr>
          <a:xfrm>
            <a:off x="1491633" y="1686027"/>
            <a:ext cx="1440000" cy="9360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ハウスメーカー</a:t>
            </a:r>
            <a:endParaRPr kumimoji="1" lang="en-US" altLang="ja-JP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kumimoji="1"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打合せ</a:t>
            </a:r>
          </a:p>
        </p:txBody>
      </p:sp>
      <p:pic>
        <p:nvPicPr>
          <p:cNvPr id="84" name="グラフィックス 83" descr="建築 単色塗りつぶし">
            <a:extLst>
              <a:ext uri="{FF2B5EF4-FFF2-40B4-BE49-F238E27FC236}">
                <a16:creationId xmlns:a16="http://schemas.microsoft.com/office/drawing/2014/main" id="{4E5EEE04-618D-C405-A16F-F5B3EA1743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02392" y="2539587"/>
            <a:ext cx="914400" cy="914400"/>
          </a:xfrm>
          <a:prstGeom prst="rect">
            <a:avLst/>
          </a:prstGeom>
        </p:spPr>
      </p:pic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DBBB62F-FAE7-F6AC-061D-AC2E3DDA8DE2}"/>
              </a:ext>
            </a:extLst>
          </p:cNvPr>
          <p:cNvSpPr txBox="1"/>
          <p:nvPr/>
        </p:nvSpPr>
        <p:spPr>
          <a:xfrm>
            <a:off x="3439949" y="4083450"/>
            <a:ext cx="1440000" cy="1719578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設計資料作成</a:t>
            </a:r>
            <a:endParaRPr kumimoji="1" lang="en-US" altLang="ja-JP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9176757-33D4-F39E-E102-3954212CF6AF}"/>
              </a:ext>
            </a:extLst>
          </p:cNvPr>
          <p:cNvSpPr txBox="1"/>
          <p:nvPr/>
        </p:nvSpPr>
        <p:spPr>
          <a:xfrm>
            <a:off x="3439949" y="1686027"/>
            <a:ext cx="1440000" cy="9360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設計図</a:t>
            </a:r>
            <a:r>
              <a:rPr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作成</a:t>
            </a:r>
            <a:endParaRPr kumimoji="1" lang="ja-JP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5" name="グラフィックス 84" descr="レンガ壁の建築 単色塗りつぶし">
            <a:extLst>
              <a:ext uri="{FF2B5EF4-FFF2-40B4-BE49-F238E27FC236}">
                <a16:creationId xmlns:a16="http://schemas.microsoft.com/office/drawing/2014/main" id="{345D8445-58EF-02FD-0746-2FF5F9B551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08298" y="2539587"/>
            <a:ext cx="914400" cy="914400"/>
          </a:xfrm>
          <a:prstGeom prst="rect">
            <a:avLst/>
          </a:prstGeom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57E1F8D4-AC60-26E0-255C-DE76B54F130D}"/>
              </a:ext>
            </a:extLst>
          </p:cNvPr>
          <p:cNvSpPr txBox="1"/>
          <p:nvPr/>
        </p:nvSpPr>
        <p:spPr>
          <a:xfrm>
            <a:off x="5403860" y="1686027"/>
            <a:ext cx="1440000" cy="9360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建築</a:t>
            </a:r>
            <a:endParaRPr kumimoji="1" lang="en-US" altLang="ja-JP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CEE11A9-CAE4-A16F-C01E-A4C59CE49D70}"/>
              </a:ext>
            </a:extLst>
          </p:cNvPr>
          <p:cNvSpPr txBox="1"/>
          <p:nvPr/>
        </p:nvSpPr>
        <p:spPr>
          <a:xfrm>
            <a:off x="5403860" y="4083450"/>
            <a:ext cx="1440000" cy="1719578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プログラム</a:t>
            </a:r>
          </a:p>
        </p:txBody>
      </p:sp>
      <p:pic>
        <p:nvPicPr>
          <p:cNvPr id="87" name="グラフィックス 86" descr="チェックリスト 単色塗りつぶし">
            <a:extLst>
              <a:ext uri="{FF2B5EF4-FFF2-40B4-BE49-F238E27FC236}">
                <a16:creationId xmlns:a16="http://schemas.microsoft.com/office/drawing/2014/main" id="{45C750B7-482B-2145-806E-DFD7DF9A11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19974" y="2539587"/>
            <a:ext cx="914400" cy="914400"/>
          </a:xfrm>
          <a:prstGeom prst="rect">
            <a:avLst/>
          </a:prstGeom>
        </p:spPr>
      </p:pic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A26020E-938D-2FEB-2A03-83C225E8C3F8}"/>
              </a:ext>
            </a:extLst>
          </p:cNvPr>
          <p:cNvSpPr txBox="1"/>
          <p:nvPr/>
        </p:nvSpPr>
        <p:spPr>
          <a:xfrm>
            <a:off x="7334728" y="1686027"/>
            <a:ext cx="1440000" cy="9360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検査</a:t>
            </a:r>
            <a:endParaRPr kumimoji="1" lang="en-US" altLang="ja-JP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B04C937C-B771-28EC-738D-4AEF7301781E}"/>
              </a:ext>
            </a:extLst>
          </p:cNvPr>
          <p:cNvSpPr txBox="1"/>
          <p:nvPr/>
        </p:nvSpPr>
        <p:spPr>
          <a:xfrm>
            <a:off x="7334728" y="4083450"/>
            <a:ext cx="1440000" cy="1719578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単体テスト</a:t>
            </a:r>
            <a:endParaRPr kumimoji="1" lang="en-US" altLang="ja-JP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統合テスト</a:t>
            </a:r>
            <a:endParaRPr lang="en-US" altLang="ja-JP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kumimoji="1"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機能テスト</a:t>
            </a:r>
            <a:endParaRPr kumimoji="1" lang="en-US" altLang="ja-JP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8" name="グラフィックス 87" descr="最新のアーキテクチャ 単色塗りつぶし">
            <a:extLst>
              <a:ext uri="{FF2B5EF4-FFF2-40B4-BE49-F238E27FC236}">
                <a16:creationId xmlns:a16="http://schemas.microsoft.com/office/drawing/2014/main" id="{6AC67D89-2D01-114B-5DE7-5AC3EE617C8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500169" y="2539587"/>
            <a:ext cx="914400" cy="914400"/>
          </a:xfrm>
          <a:prstGeom prst="rect">
            <a:avLst/>
          </a:prstGeom>
        </p:spPr>
      </p:pic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F0588840-8D65-22E1-C125-64A4A851490A}"/>
              </a:ext>
            </a:extLst>
          </p:cNvPr>
          <p:cNvSpPr txBox="1"/>
          <p:nvPr/>
        </p:nvSpPr>
        <p:spPr>
          <a:xfrm>
            <a:off x="9216216" y="1686027"/>
            <a:ext cx="1440000" cy="9360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引き渡し</a:t>
            </a:r>
            <a:endParaRPr kumimoji="1" lang="en-US" altLang="ja-JP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E2D03794-7975-EF00-6E3B-40E8C7C80B85}"/>
              </a:ext>
            </a:extLst>
          </p:cNvPr>
          <p:cNvSpPr txBox="1"/>
          <p:nvPr/>
        </p:nvSpPr>
        <p:spPr>
          <a:xfrm>
            <a:off x="9216216" y="4083450"/>
            <a:ext cx="1440000" cy="1719578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リリース作業</a:t>
            </a:r>
            <a:endParaRPr kumimoji="1" lang="en-US" altLang="ja-JP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4E67BF3A-EA0C-796A-3AF5-771259939B43}"/>
              </a:ext>
            </a:extLst>
          </p:cNvPr>
          <p:cNvSpPr txBox="1"/>
          <p:nvPr/>
        </p:nvSpPr>
        <p:spPr>
          <a:xfrm>
            <a:off x="458632" y="1882877"/>
            <a:ext cx="771131" cy="2200573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建築</a:t>
            </a:r>
            <a:endParaRPr kumimoji="1" lang="en-US" altLang="ja-JP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AB964F89-FF84-34D5-4189-A0ED483791DE}"/>
              </a:ext>
            </a:extLst>
          </p:cNvPr>
          <p:cNvSpPr txBox="1"/>
          <p:nvPr/>
        </p:nvSpPr>
        <p:spPr>
          <a:xfrm>
            <a:off x="458632" y="4149013"/>
            <a:ext cx="771131" cy="168467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ソフト</a:t>
            </a: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116FFDF4-0E36-BF7E-AA09-7CAB4108E6FD}"/>
              </a:ext>
            </a:extLst>
          </p:cNvPr>
          <p:cNvCxnSpPr>
            <a:cxnSpLocks/>
          </p:cNvCxnSpPr>
          <p:nvPr/>
        </p:nvCxnSpPr>
        <p:spPr>
          <a:xfrm>
            <a:off x="10926872" y="1440551"/>
            <a:ext cx="0" cy="430228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D02A9528-964B-F149-5359-B2CE2B5B1A31}"/>
              </a:ext>
            </a:extLst>
          </p:cNvPr>
          <p:cNvCxnSpPr>
            <a:cxnSpLocks/>
          </p:cNvCxnSpPr>
          <p:nvPr/>
        </p:nvCxnSpPr>
        <p:spPr>
          <a:xfrm>
            <a:off x="10963570" y="1888621"/>
            <a:ext cx="0" cy="430228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FE1AB907-7756-D71C-8FFE-0454545C8FC9}"/>
              </a:ext>
            </a:extLst>
          </p:cNvPr>
          <p:cNvCxnSpPr>
            <a:cxnSpLocks/>
          </p:cNvCxnSpPr>
          <p:nvPr/>
        </p:nvCxnSpPr>
        <p:spPr>
          <a:xfrm>
            <a:off x="10959611" y="1888621"/>
            <a:ext cx="0" cy="430228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55DBC490-D967-B386-EE9C-85B404A747E0}"/>
              </a:ext>
            </a:extLst>
          </p:cNvPr>
          <p:cNvCxnSpPr>
            <a:cxnSpLocks/>
          </p:cNvCxnSpPr>
          <p:nvPr/>
        </p:nvCxnSpPr>
        <p:spPr>
          <a:xfrm>
            <a:off x="1240169" y="1894993"/>
            <a:ext cx="0" cy="425856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15D4DF31-8F0F-DFE3-60C3-C3BD9AA376FE}"/>
              </a:ext>
            </a:extLst>
          </p:cNvPr>
          <p:cNvCxnSpPr>
            <a:cxnSpLocks/>
          </p:cNvCxnSpPr>
          <p:nvPr/>
        </p:nvCxnSpPr>
        <p:spPr>
          <a:xfrm>
            <a:off x="3188005" y="1894993"/>
            <a:ext cx="0" cy="425856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525E794-4539-AE45-5E60-AE2687C45005}"/>
              </a:ext>
            </a:extLst>
          </p:cNvPr>
          <p:cNvCxnSpPr>
            <a:cxnSpLocks/>
          </p:cNvCxnSpPr>
          <p:nvPr/>
        </p:nvCxnSpPr>
        <p:spPr>
          <a:xfrm>
            <a:off x="5131893" y="1888621"/>
            <a:ext cx="0" cy="430228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106558DA-74BF-3385-02A6-688677E8FD49}"/>
              </a:ext>
            </a:extLst>
          </p:cNvPr>
          <p:cNvCxnSpPr>
            <a:cxnSpLocks/>
          </p:cNvCxnSpPr>
          <p:nvPr/>
        </p:nvCxnSpPr>
        <p:spPr>
          <a:xfrm>
            <a:off x="9019669" y="1888621"/>
            <a:ext cx="0" cy="430228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2630FB87-F419-39DA-42C0-0AA4E71CC313}"/>
              </a:ext>
            </a:extLst>
          </p:cNvPr>
          <p:cNvCxnSpPr>
            <a:cxnSpLocks/>
          </p:cNvCxnSpPr>
          <p:nvPr/>
        </p:nvCxnSpPr>
        <p:spPr>
          <a:xfrm>
            <a:off x="10963559" y="1888621"/>
            <a:ext cx="0" cy="430228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B17B395D-1BEA-F5BB-1717-27F1A3971D4B}"/>
              </a:ext>
            </a:extLst>
          </p:cNvPr>
          <p:cNvCxnSpPr>
            <a:cxnSpLocks/>
          </p:cNvCxnSpPr>
          <p:nvPr/>
        </p:nvCxnSpPr>
        <p:spPr>
          <a:xfrm>
            <a:off x="1244117" y="1894993"/>
            <a:ext cx="0" cy="425856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矢印: 右 94">
            <a:extLst>
              <a:ext uri="{FF2B5EF4-FFF2-40B4-BE49-F238E27FC236}">
                <a16:creationId xmlns:a16="http://schemas.microsoft.com/office/drawing/2014/main" id="{5E43E621-C9AE-2531-5343-5A91C6171DE6}"/>
              </a:ext>
            </a:extLst>
          </p:cNvPr>
          <p:cNvSpPr/>
          <p:nvPr/>
        </p:nvSpPr>
        <p:spPr>
          <a:xfrm>
            <a:off x="2786431" y="2834036"/>
            <a:ext cx="666436" cy="387174"/>
          </a:xfrm>
          <a:prstGeom prst="rightArrow">
            <a:avLst>
              <a:gd name="adj1" fmla="val 50000"/>
              <a:gd name="adj2" fmla="val 35501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矢印: 右 35">
            <a:extLst>
              <a:ext uri="{FF2B5EF4-FFF2-40B4-BE49-F238E27FC236}">
                <a16:creationId xmlns:a16="http://schemas.microsoft.com/office/drawing/2014/main" id="{462F2E80-FE70-4BA8-B6F6-F2E634E48667}"/>
              </a:ext>
            </a:extLst>
          </p:cNvPr>
          <p:cNvSpPr/>
          <p:nvPr/>
        </p:nvSpPr>
        <p:spPr>
          <a:xfrm>
            <a:off x="4845316" y="2834036"/>
            <a:ext cx="666436" cy="387174"/>
          </a:xfrm>
          <a:prstGeom prst="rightArrow">
            <a:avLst>
              <a:gd name="adj1" fmla="val 50000"/>
              <a:gd name="adj2" fmla="val 35501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矢印: 右 36">
            <a:extLst>
              <a:ext uri="{FF2B5EF4-FFF2-40B4-BE49-F238E27FC236}">
                <a16:creationId xmlns:a16="http://schemas.microsoft.com/office/drawing/2014/main" id="{C89539BF-252D-E64C-5EF0-C417680BCDD1}"/>
              </a:ext>
            </a:extLst>
          </p:cNvPr>
          <p:cNvSpPr/>
          <p:nvPr/>
        </p:nvSpPr>
        <p:spPr>
          <a:xfrm>
            <a:off x="6800569" y="2834036"/>
            <a:ext cx="666436" cy="387174"/>
          </a:xfrm>
          <a:prstGeom prst="rightArrow">
            <a:avLst>
              <a:gd name="adj1" fmla="val 50000"/>
              <a:gd name="adj2" fmla="val 35501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矢印: 右 37">
            <a:extLst>
              <a:ext uri="{FF2B5EF4-FFF2-40B4-BE49-F238E27FC236}">
                <a16:creationId xmlns:a16="http://schemas.microsoft.com/office/drawing/2014/main" id="{520ECC36-5209-13B0-2D02-46A44DCECFB6}"/>
              </a:ext>
            </a:extLst>
          </p:cNvPr>
          <p:cNvSpPr/>
          <p:nvPr/>
        </p:nvSpPr>
        <p:spPr>
          <a:xfrm>
            <a:off x="8642938" y="2834036"/>
            <a:ext cx="666436" cy="387174"/>
          </a:xfrm>
          <a:prstGeom prst="rightArrow">
            <a:avLst>
              <a:gd name="adj1" fmla="val 50000"/>
              <a:gd name="adj2" fmla="val 35501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スライド番号プレースホルダー 5">
            <a:extLst>
              <a:ext uri="{FF2B5EF4-FFF2-40B4-BE49-F238E27FC236}">
                <a16:creationId xmlns:a16="http://schemas.microsoft.com/office/drawing/2014/main" id="{88396E80-796B-DC92-BE72-64336F6C7348}"/>
              </a:ext>
            </a:extLst>
          </p:cNvPr>
          <p:cNvSpPr txBox="1">
            <a:spLocks/>
          </p:cNvSpPr>
          <p:nvPr/>
        </p:nvSpPr>
        <p:spPr>
          <a:xfrm>
            <a:off x="11341995" y="6492875"/>
            <a:ext cx="8500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4572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4F1D116-AAC6-F342-B192-4E8E92DD0B7F}" type="slidenum">
              <a:rPr lang="ja-JP" altLang="en-US" smtClean="0">
                <a:latin typeface="Segoe UI" panose="020B0502040204020203" pitchFamily="34" charset="0"/>
                <a:ea typeface="Meiryo UI" panose="020B0604030504040204" pitchFamily="50" charset="-128"/>
              </a:rPr>
              <a:pPr/>
              <a:t>4</a:t>
            </a:fld>
            <a:endParaRPr lang="ja-JP" altLang="en-US">
              <a:latin typeface="Segoe UI" panose="020B0502040204020203" pitchFamily="34" charset="0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3438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358F2386-D39B-FBAB-904C-EB841DDA4D59}"/>
              </a:ext>
            </a:extLst>
          </p:cNvPr>
          <p:cNvSpPr/>
          <p:nvPr/>
        </p:nvSpPr>
        <p:spPr>
          <a:xfrm>
            <a:off x="8268419" y="2632074"/>
            <a:ext cx="3199677" cy="3356272"/>
          </a:xfrm>
          <a:prstGeom prst="rect">
            <a:avLst/>
          </a:prstGeom>
          <a:solidFill>
            <a:srgbClr val="FEF9F4"/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503B8735-34EA-E04A-D1C2-98B3EA6D7205}"/>
              </a:ext>
            </a:extLst>
          </p:cNvPr>
          <p:cNvSpPr txBox="1"/>
          <p:nvPr/>
        </p:nvSpPr>
        <p:spPr>
          <a:xfrm>
            <a:off x="8249816" y="2597928"/>
            <a:ext cx="1528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</a:rPr>
              <a:t>CI</a:t>
            </a:r>
            <a:r>
              <a:rPr lang="ja-JP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</a:rPr>
              <a:t>／</a:t>
            </a:r>
            <a:r>
              <a:rPr lang="en-US" altLang="ja-JP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</a:rPr>
              <a:t>CD</a:t>
            </a:r>
            <a:r>
              <a:rPr lang="ja-JP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</a:rPr>
              <a:t>で</a:t>
            </a:r>
            <a:endParaRPr lang="en-US" altLang="ja-JP" sz="2400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Meiryo UI" panose="020B0604030504040204" pitchFamily="50" charset="-128"/>
            </a:endParaRPr>
          </a:p>
          <a:p>
            <a:pPr algn="ctr"/>
            <a:r>
              <a:rPr lang="ja-JP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</a:rPr>
              <a:t>自動化</a:t>
            </a:r>
            <a:endParaRPr kumimoji="1" lang="ja-JP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332CA34-3C74-68EA-2069-57695B2FB9B9}"/>
              </a:ext>
            </a:extLst>
          </p:cNvPr>
          <p:cNvSpPr/>
          <p:nvPr/>
        </p:nvSpPr>
        <p:spPr>
          <a:xfrm rot="20182927">
            <a:off x="1340178" y="3965073"/>
            <a:ext cx="225198" cy="15351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8CE8CBE6-ED8E-E67A-68CB-B358747CDFA1}"/>
              </a:ext>
            </a:extLst>
          </p:cNvPr>
          <p:cNvSpPr/>
          <p:nvPr/>
        </p:nvSpPr>
        <p:spPr>
          <a:xfrm rot="1417073" flipH="1">
            <a:off x="4533069" y="3299322"/>
            <a:ext cx="225198" cy="226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EBB3C247-0C37-433A-E956-F884722EC7DB}"/>
              </a:ext>
            </a:extLst>
          </p:cNvPr>
          <p:cNvSpPr/>
          <p:nvPr/>
        </p:nvSpPr>
        <p:spPr>
          <a:xfrm rot="16200000">
            <a:off x="2925857" y="4501198"/>
            <a:ext cx="225198" cy="19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4" name="図形グループ 9">
            <a:extLst>
              <a:ext uri="{FF2B5EF4-FFF2-40B4-BE49-F238E27FC236}">
                <a16:creationId xmlns:a16="http://schemas.microsoft.com/office/drawing/2014/main" id="{3FF92A53-8173-ACA3-B08B-670EA4FEC0C9}"/>
              </a:ext>
            </a:extLst>
          </p:cNvPr>
          <p:cNvGrpSpPr/>
          <p:nvPr/>
        </p:nvGrpSpPr>
        <p:grpSpPr>
          <a:xfrm>
            <a:off x="276837" y="316404"/>
            <a:ext cx="8749717" cy="461665"/>
            <a:chOff x="611560" y="942628"/>
            <a:chExt cx="8208096" cy="461665"/>
          </a:xfrm>
        </p:grpSpPr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ADEA947D-41D6-7E45-B972-35CF6EFA50EF}"/>
                </a:ext>
              </a:extLst>
            </p:cNvPr>
            <p:cNvCxnSpPr/>
            <p:nvPr/>
          </p:nvCxnSpPr>
          <p:spPr>
            <a:xfrm>
              <a:off x="611560" y="1340768"/>
              <a:ext cx="7920880" cy="0"/>
            </a:xfrm>
            <a:prstGeom prst="line">
              <a:avLst/>
            </a:prstGeom>
            <a:ln w="9525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932B5788-D331-D72F-5E08-6D9B74FFDFDA}"/>
                </a:ext>
              </a:extLst>
            </p:cNvPr>
            <p:cNvSpPr/>
            <p:nvPr/>
          </p:nvSpPr>
          <p:spPr>
            <a:xfrm>
              <a:off x="611560" y="980728"/>
              <a:ext cx="72008" cy="360040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370DC00D-03F2-F651-72E7-DC6796D18447}"/>
                </a:ext>
              </a:extLst>
            </p:cNvPr>
            <p:cNvSpPr txBox="1"/>
            <p:nvPr/>
          </p:nvSpPr>
          <p:spPr>
            <a:xfrm>
              <a:off x="683568" y="942628"/>
              <a:ext cx="813608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ja-JP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ea typeface="Meiryo UI" panose="020B0604030504040204" pitchFamily="50" charset="-128"/>
                  <a:cs typeface="Meiryo UI" panose="020B0604030504040204" pitchFamily="50" charset="-128"/>
                </a:rPr>
                <a:t>現状</a:t>
              </a:r>
              <a:endParaRPr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18" name="Rectangle 2">
            <a:extLst>
              <a:ext uri="{FF2B5EF4-FFF2-40B4-BE49-F238E27FC236}">
                <a16:creationId xmlns:a16="http://schemas.microsoft.com/office/drawing/2014/main" id="{97AB3D59-456A-941D-7BDC-64AFA5293517}"/>
              </a:ext>
            </a:extLst>
          </p:cNvPr>
          <p:cNvSpPr txBox="1">
            <a:spLocks noChangeArrowheads="1"/>
          </p:cNvSpPr>
          <p:nvPr/>
        </p:nvSpPr>
        <p:spPr>
          <a:xfrm>
            <a:off x="377959" y="869654"/>
            <a:ext cx="11228563" cy="120695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800" dirty="0">
                <a:solidFill>
                  <a:schemeClr val="bg1"/>
                </a:solidFill>
                <a:latin typeface="Segoe UI" panose="020B0502040204020203" pitchFamily="34" charset="0"/>
                <a:ea typeface="Meiryo UI" panose="020B0604030504040204" pitchFamily="50" charset="-128"/>
              </a:rPr>
              <a:t>CI</a:t>
            </a:r>
            <a:r>
              <a:rPr lang="ja-JP" altLang="en-US" sz="2800" dirty="0">
                <a:solidFill>
                  <a:schemeClr val="bg1"/>
                </a:solidFill>
                <a:latin typeface="Segoe UI" panose="020B0502040204020203" pitchFamily="34" charset="0"/>
                <a:ea typeface="Meiryo UI" panose="020B0604030504040204" pitchFamily="50" charset="-128"/>
              </a:rPr>
              <a:t>／</a:t>
            </a:r>
            <a:r>
              <a:rPr lang="en-US" altLang="ja-JP" sz="2800" dirty="0">
                <a:solidFill>
                  <a:schemeClr val="bg1"/>
                </a:solidFill>
                <a:latin typeface="Segoe UI" panose="020B0502040204020203" pitchFamily="34" charset="0"/>
                <a:ea typeface="Meiryo UI" panose="020B0604030504040204" pitchFamily="50" charset="-128"/>
              </a:rPr>
              <a:t>CD</a:t>
            </a:r>
            <a:r>
              <a:rPr lang="ja-JP" altLang="en-US" sz="2800" dirty="0">
                <a:solidFill>
                  <a:schemeClr val="bg1"/>
                </a:solidFill>
                <a:latin typeface="Segoe UI" panose="020B0502040204020203" pitchFamily="34" charset="0"/>
                <a:ea typeface="Meiryo UI" panose="020B0604030504040204" pitchFamily="50" charset="-128"/>
              </a:rPr>
              <a:t>導入により「ビルド～リリース作業」を自動化</a:t>
            </a:r>
            <a:endParaRPr lang="en-US" altLang="ja-JP" sz="2800" dirty="0">
              <a:solidFill>
                <a:schemeClr val="bg1"/>
              </a:solidFill>
              <a:latin typeface="Segoe UI" panose="020B0502040204020203" pitchFamily="34" charset="0"/>
              <a:ea typeface="Meiryo UI" panose="020B0604030504040204" pitchFamily="50" charset="-128"/>
            </a:endParaRPr>
          </a:p>
          <a:p>
            <a:r>
              <a:rPr lang="ja-JP" altLang="en-US" sz="2800" dirty="0">
                <a:solidFill>
                  <a:schemeClr val="bg1"/>
                </a:solidFill>
                <a:latin typeface="Segoe UI" panose="020B0502040204020203" pitchFamily="34" charset="0"/>
                <a:ea typeface="Meiryo UI" panose="020B0604030504040204" pitchFamily="50" charset="-128"/>
              </a:rPr>
              <a:t>➡</a:t>
            </a:r>
            <a:r>
              <a:rPr kumimoji="1" lang="ja-JP" altLang="en-US" sz="2800" dirty="0">
                <a:solidFill>
                  <a:schemeClr val="bg1"/>
                </a:solidFill>
                <a:latin typeface="Segoe UI" panose="020B0502040204020203" pitchFamily="34" charset="0"/>
                <a:ea typeface="Meiryo UI" panose="020B0604030504040204" pitchFamily="50" charset="-128"/>
              </a:rPr>
              <a:t>スピード</a:t>
            </a:r>
            <a:r>
              <a:rPr kumimoji="1" lang="en-US" altLang="ja-JP" sz="2800" dirty="0">
                <a:solidFill>
                  <a:schemeClr val="bg1"/>
                </a:solidFill>
                <a:latin typeface="Segoe UI" panose="020B0502040204020203" pitchFamily="34" charset="0"/>
                <a:ea typeface="Meiryo UI" panose="020B0604030504040204" pitchFamily="50" charset="-128"/>
              </a:rPr>
              <a:t>UP</a:t>
            </a:r>
            <a:r>
              <a:rPr kumimoji="1" lang="ja-JP" altLang="en-US" sz="2800" dirty="0">
                <a:solidFill>
                  <a:schemeClr val="bg1"/>
                </a:solidFill>
                <a:latin typeface="Segoe UI" panose="020B0502040204020203" pitchFamily="34" charset="0"/>
                <a:ea typeface="Meiryo UI" panose="020B0604030504040204" pitchFamily="50" charset="-128"/>
              </a:rPr>
              <a:t>！</a:t>
            </a:r>
            <a:endParaRPr kumimoji="1" lang="en-US" altLang="ja-JP" sz="2800" dirty="0">
              <a:solidFill>
                <a:schemeClr val="bg1"/>
              </a:solidFill>
              <a:latin typeface="Segoe UI" panose="020B0502040204020203" pitchFamily="34" charset="0"/>
              <a:ea typeface="Meiryo UI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80D9427-270E-E705-8A13-3ABE52D2C7F1}"/>
              </a:ext>
            </a:extLst>
          </p:cNvPr>
          <p:cNvSpPr/>
          <p:nvPr/>
        </p:nvSpPr>
        <p:spPr>
          <a:xfrm>
            <a:off x="585477" y="3639519"/>
            <a:ext cx="1368000" cy="5938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要件定義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C7C6D73-9444-A942-1953-7C6B33780D73}"/>
              </a:ext>
            </a:extLst>
          </p:cNvPr>
          <p:cNvSpPr/>
          <p:nvPr/>
        </p:nvSpPr>
        <p:spPr>
          <a:xfrm>
            <a:off x="3546604" y="5220503"/>
            <a:ext cx="1368000" cy="5938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単体テスト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CE49FF0-87C1-403D-AACC-276C4177747B}"/>
              </a:ext>
            </a:extLst>
          </p:cNvPr>
          <p:cNvSpPr/>
          <p:nvPr/>
        </p:nvSpPr>
        <p:spPr>
          <a:xfrm>
            <a:off x="4111069" y="3639519"/>
            <a:ext cx="1368000" cy="5938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機能</a:t>
            </a:r>
            <a:r>
              <a:rPr kumimoji="1"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テスト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52F65EBF-9306-811A-267D-CC360E848815}"/>
              </a:ext>
            </a:extLst>
          </p:cNvPr>
          <p:cNvSpPr/>
          <p:nvPr/>
        </p:nvSpPr>
        <p:spPr>
          <a:xfrm>
            <a:off x="4390992" y="2868835"/>
            <a:ext cx="1368000" cy="5938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リリース作業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D389F5AC-1708-AB46-D0F2-256E9A69EA57}"/>
              </a:ext>
            </a:extLst>
          </p:cNvPr>
          <p:cNvSpPr/>
          <p:nvPr/>
        </p:nvSpPr>
        <p:spPr>
          <a:xfrm>
            <a:off x="860180" y="4452911"/>
            <a:ext cx="1368000" cy="5938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設計資料</a:t>
            </a:r>
            <a:endParaRPr lang="en-US" altLang="ja-JP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作成</a:t>
            </a:r>
            <a:endParaRPr kumimoji="1" lang="ja-JP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82B41489-B6AC-34A2-C8F0-AAE2BE5E0BA6}"/>
              </a:ext>
            </a:extLst>
          </p:cNvPr>
          <p:cNvSpPr/>
          <p:nvPr/>
        </p:nvSpPr>
        <p:spPr>
          <a:xfrm>
            <a:off x="3835512" y="4452911"/>
            <a:ext cx="1368000" cy="5938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統合</a:t>
            </a:r>
            <a:r>
              <a:rPr kumimoji="1"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テスト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7643847-57C6-3DEA-0264-9A39241B0564}"/>
              </a:ext>
            </a:extLst>
          </p:cNvPr>
          <p:cNvSpPr/>
          <p:nvPr/>
        </p:nvSpPr>
        <p:spPr>
          <a:xfrm>
            <a:off x="377961" y="2535382"/>
            <a:ext cx="5544000" cy="359144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</a:rPr>
              <a:t>現状</a:t>
            </a:r>
            <a:endParaRPr kumimoji="1" lang="ja-JP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E21D4D9-0CDE-3F68-D1DB-2AB50E008DCC}"/>
              </a:ext>
            </a:extLst>
          </p:cNvPr>
          <p:cNvSpPr/>
          <p:nvPr/>
        </p:nvSpPr>
        <p:spPr>
          <a:xfrm>
            <a:off x="6062523" y="2535382"/>
            <a:ext cx="5544000" cy="359144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</a:rPr>
              <a:t>CI</a:t>
            </a:r>
            <a:r>
              <a:rPr kumimoji="1"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</a:rPr>
              <a:t>／</a:t>
            </a:r>
            <a:r>
              <a:rPr kumimoji="1"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</a:rPr>
              <a:t>CD</a:t>
            </a:r>
            <a:r>
              <a:rPr kumimoji="1"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</a:rPr>
              <a:t>適用</a:t>
            </a:r>
            <a:endParaRPr kumimoji="1" lang="ja-JP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E9DF56E-8E1F-A134-986A-6ADB132A0CB5}"/>
              </a:ext>
            </a:extLst>
          </p:cNvPr>
          <p:cNvSpPr/>
          <p:nvPr/>
        </p:nvSpPr>
        <p:spPr>
          <a:xfrm>
            <a:off x="1128880" y="5220503"/>
            <a:ext cx="1368000" cy="5938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EC35156-79C5-368B-42F0-0098E0BBA10C}"/>
              </a:ext>
            </a:extLst>
          </p:cNvPr>
          <p:cNvSpPr/>
          <p:nvPr/>
        </p:nvSpPr>
        <p:spPr>
          <a:xfrm>
            <a:off x="1122745" y="5230670"/>
            <a:ext cx="1368000" cy="5938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プログラミング</a:t>
            </a:r>
            <a:endParaRPr kumimoji="1" lang="en-US" altLang="ja-JP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1FF2A011-3D43-6DA5-40BE-3E2D0CF81C40}"/>
              </a:ext>
            </a:extLst>
          </p:cNvPr>
          <p:cNvSpPr/>
          <p:nvPr/>
        </p:nvSpPr>
        <p:spPr>
          <a:xfrm>
            <a:off x="2695656" y="5230670"/>
            <a:ext cx="694557" cy="5938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ビルド</a:t>
            </a:r>
            <a:endParaRPr kumimoji="1" lang="en-US" altLang="ja-JP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85AE3406-B781-70C4-A265-0B68ADB648AF}"/>
              </a:ext>
            </a:extLst>
          </p:cNvPr>
          <p:cNvSpPr/>
          <p:nvPr/>
        </p:nvSpPr>
        <p:spPr>
          <a:xfrm rot="20182927">
            <a:off x="7007868" y="3965073"/>
            <a:ext cx="225198" cy="15351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56D3C44-8C21-5001-684D-7B833F3EED76}"/>
              </a:ext>
            </a:extLst>
          </p:cNvPr>
          <p:cNvSpPr/>
          <p:nvPr/>
        </p:nvSpPr>
        <p:spPr>
          <a:xfrm rot="1417073" flipH="1">
            <a:off x="10200759" y="3299322"/>
            <a:ext cx="225198" cy="226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785B6288-AC75-411F-C55F-07BA47BAE419}"/>
              </a:ext>
            </a:extLst>
          </p:cNvPr>
          <p:cNvSpPr/>
          <p:nvPr/>
        </p:nvSpPr>
        <p:spPr>
          <a:xfrm rot="16200000">
            <a:off x="8593547" y="4501198"/>
            <a:ext cx="225198" cy="19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2E7484C1-438D-6CB0-5D48-6C22968D17A1}"/>
              </a:ext>
            </a:extLst>
          </p:cNvPr>
          <p:cNvSpPr/>
          <p:nvPr/>
        </p:nvSpPr>
        <p:spPr>
          <a:xfrm>
            <a:off x="6253167" y="3639519"/>
            <a:ext cx="1368000" cy="5938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要件定義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51B7A6BE-2FE3-8BC5-4339-FB8C43F065F4}"/>
              </a:ext>
            </a:extLst>
          </p:cNvPr>
          <p:cNvSpPr/>
          <p:nvPr/>
        </p:nvSpPr>
        <p:spPr>
          <a:xfrm>
            <a:off x="9214294" y="5220503"/>
            <a:ext cx="1368000" cy="593889"/>
          </a:xfrm>
          <a:prstGeom prst="rect">
            <a:avLst/>
          </a:prstGeom>
          <a:solidFill>
            <a:schemeClr val="accent6"/>
          </a:solidFill>
          <a:ln w="9525">
            <a:noFill/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bg1"/>
                </a:solidFill>
              </a:rPr>
              <a:t>単体テスト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47AA6F02-9C6F-14B8-CE69-BB0E7A9BA9DB}"/>
              </a:ext>
            </a:extLst>
          </p:cNvPr>
          <p:cNvSpPr/>
          <p:nvPr/>
        </p:nvSpPr>
        <p:spPr>
          <a:xfrm>
            <a:off x="9778759" y="3639519"/>
            <a:ext cx="1368000" cy="593889"/>
          </a:xfrm>
          <a:prstGeom prst="rect">
            <a:avLst/>
          </a:prstGeom>
          <a:solidFill>
            <a:schemeClr val="accent6"/>
          </a:solidFill>
          <a:ln w="9525">
            <a:noFill/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bg1"/>
                </a:solidFill>
              </a:rPr>
              <a:t>機能</a:t>
            </a:r>
            <a:r>
              <a:rPr kumimoji="1" lang="ja-JP" altLang="en-US" sz="1600" dirty="0">
                <a:solidFill>
                  <a:schemeClr val="bg1"/>
                </a:solidFill>
              </a:rPr>
              <a:t>テスト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AF5BF232-9B54-97A0-A0FB-1D4BFC24066E}"/>
              </a:ext>
            </a:extLst>
          </p:cNvPr>
          <p:cNvSpPr/>
          <p:nvPr/>
        </p:nvSpPr>
        <p:spPr>
          <a:xfrm>
            <a:off x="10058682" y="2868835"/>
            <a:ext cx="1368000" cy="593889"/>
          </a:xfrm>
          <a:prstGeom prst="rect">
            <a:avLst/>
          </a:prstGeom>
          <a:solidFill>
            <a:schemeClr val="accent6"/>
          </a:solidFill>
          <a:ln w="9525">
            <a:noFill/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bg1"/>
                </a:solidFill>
              </a:rPr>
              <a:t>リリース作業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EAE4E3E-EC8F-E99D-1044-23E883419673}"/>
              </a:ext>
            </a:extLst>
          </p:cNvPr>
          <p:cNvSpPr/>
          <p:nvPr/>
        </p:nvSpPr>
        <p:spPr>
          <a:xfrm>
            <a:off x="6527870" y="4452911"/>
            <a:ext cx="1368000" cy="5938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設計資料</a:t>
            </a:r>
            <a:endParaRPr lang="en-US" altLang="ja-JP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作成</a:t>
            </a:r>
            <a:endParaRPr kumimoji="1" lang="ja-JP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E4697C00-5EE8-6AE4-8D80-3A4E6535B9C7}"/>
              </a:ext>
            </a:extLst>
          </p:cNvPr>
          <p:cNvSpPr/>
          <p:nvPr/>
        </p:nvSpPr>
        <p:spPr>
          <a:xfrm>
            <a:off x="9503202" y="4452911"/>
            <a:ext cx="1368000" cy="593889"/>
          </a:xfrm>
          <a:prstGeom prst="rect">
            <a:avLst/>
          </a:prstGeom>
          <a:solidFill>
            <a:schemeClr val="accent6"/>
          </a:solidFill>
          <a:ln w="9525">
            <a:noFill/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bg1"/>
                </a:solidFill>
              </a:rPr>
              <a:t>統合</a:t>
            </a:r>
            <a:r>
              <a:rPr kumimoji="1" lang="ja-JP" altLang="en-US" sz="1600" dirty="0">
                <a:solidFill>
                  <a:schemeClr val="bg1"/>
                </a:solidFill>
              </a:rPr>
              <a:t>テスト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4B9F97F3-1AB1-2444-CB92-1E2284C4AB27}"/>
              </a:ext>
            </a:extLst>
          </p:cNvPr>
          <p:cNvSpPr/>
          <p:nvPr/>
        </p:nvSpPr>
        <p:spPr>
          <a:xfrm>
            <a:off x="6796570" y="5220503"/>
            <a:ext cx="1368000" cy="5938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B6ADFE41-233E-F76C-2D49-E80BE66DE595}"/>
              </a:ext>
            </a:extLst>
          </p:cNvPr>
          <p:cNvSpPr/>
          <p:nvPr/>
        </p:nvSpPr>
        <p:spPr>
          <a:xfrm>
            <a:off x="6790435" y="5230670"/>
            <a:ext cx="1368000" cy="5938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プログラミング</a:t>
            </a:r>
            <a:endParaRPr kumimoji="1" lang="en-US" altLang="ja-JP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4EC1CB0D-0ACB-544D-963F-EFAE24B22513}"/>
              </a:ext>
            </a:extLst>
          </p:cNvPr>
          <p:cNvSpPr/>
          <p:nvPr/>
        </p:nvSpPr>
        <p:spPr>
          <a:xfrm>
            <a:off x="8363346" y="5230670"/>
            <a:ext cx="694557" cy="593889"/>
          </a:xfrm>
          <a:prstGeom prst="rect">
            <a:avLst/>
          </a:prstGeom>
          <a:solidFill>
            <a:schemeClr val="accent6"/>
          </a:solidFill>
          <a:ln w="9525">
            <a:noFill/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bg1"/>
                </a:solidFill>
              </a:rPr>
              <a:t>ビルド</a:t>
            </a:r>
            <a:endParaRPr kumimoji="1" lang="en-US" altLang="ja-JP" sz="1600" dirty="0">
              <a:solidFill>
                <a:schemeClr val="bg1"/>
              </a:solidFill>
            </a:endParaRPr>
          </a:p>
        </p:txBody>
      </p:sp>
      <p:sp>
        <p:nvSpPr>
          <p:cNvPr id="51" name="スライド番号プレースホルダー 5">
            <a:extLst>
              <a:ext uri="{FF2B5EF4-FFF2-40B4-BE49-F238E27FC236}">
                <a16:creationId xmlns:a16="http://schemas.microsoft.com/office/drawing/2014/main" id="{1135AE95-7674-CC12-3F98-888A67A49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995" y="6492875"/>
            <a:ext cx="850005" cy="365125"/>
          </a:xfrm>
        </p:spPr>
        <p:txBody>
          <a:bodyPr/>
          <a:lstStyle/>
          <a:p>
            <a:fld id="{C4F1D116-AAC6-F342-B192-4E8E92DD0B7F}" type="slidenum">
              <a:rPr lang="ja-JP" altLang="en-US" dirty="0" smtClean="0">
                <a:latin typeface="Segoe UI" panose="020B0502040204020203" pitchFamily="34" charset="0"/>
                <a:ea typeface="Meiryo UI" panose="020B0604030504040204" pitchFamily="50" charset="-128"/>
              </a:rPr>
              <a:pPr/>
              <a:t>5</a:t>
            </a:fld>
            <a:endParaRPr lang="ja-JP" altLang="en-US">
              <a:latin typeface="Segoe UI" panose="020B0502040204020203" pitchFamily="34" charset="0"/>
              <a:ea typeface="Meiryo UI" panose="020B0604030504040204" pitchFamily="50" charset="-128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B03F5452-4CE3-9586-DFF1-00F8FB05ED0D}"/>
              </a:ext>
            </a:extLst>
          </p:cNvPr>
          <p:cNvSpPr txBox="1"/>
          <p:nvPr/>
        </p:nvSpPr>
        <p:spPr>
          <a:xfrm>
            <a:off x="8275938" y="3455677"/>
            <a:ext cx="914400" cy="60063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テスト結果</a:t>
            </a:r>
            <a:endParaRPr kumimoji="1" lang="en-US" altLang="ja-JP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7" name="グラフィックス 56" descr="戻る 単色塗りつぶし">
            <a:extLst>
              <a:ext uri="{FF2B5EF4-FFF2-40B4-BE49-F238E27FC236}">
                <a16:creationId xmlns:a16="http://schemas.microsoft.com/office/drawing/2014/main" id="{C0844EB7-9945-5200-D221-7A510FE57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78879" y="3808094"/>
            <a:ext cx="672041" cy="672041"/>
          </a:xfrm>
          <a:prstGeom prst="rect">
            <a:avLst/>
          </a:prstGeom>
        </p:spPr>
      </p:pic>
      <p:pic>
        <p:nvPicPr>
          <p:cNvPr id="58" name="グラフィックス 57" descr="チェックリスト 単色塗りつぶし">
            <a:extLst>
              <a:ext uri="{FF2B5EF4-FFF2-40B4-BE49-F238E27FC236}">
                <a16:creationId xmlns:a16="http://schemas.microsoft.com/office/drawing/2014/main" id="{403B1E6C-01EB-7DE6-8083-3E75EBE9CB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7119" y="3825688"/>
            <a:ext cx="625025" cy="625025"/>
          </a:xfrm>
          <a:prstGeom prst="rect">
            <a:avLst/>
          </a:prstGeom>
        </p:spPr>
      </p:pic>
      <p:sp>
        <p:nvSpPr>
          <p:cNvPr id="59" name="矢印: 右 58">
            <a:extLst>
              <a:ext uri="{FF2B5EF4-FFF2-40B4-BE49-F238E27FC236}">
                <a16:creationId xmlns:a16="http://schemas.microsoft.com/office/drawing/2014/main" id="{14970EF1-90C1-9026-7C5D-230C8EA2A574}"/>
              </a:ext>
            </a:extLst>
          </p:cNvPr>
          <p:cNvSpPr/>
          <p:nvPr/>
        </p:nvSpPr>
        <p:spPr>
          <a:xfrm>
            <a:off x="5674709" y="4539078"/>
            <a:ext cx="666436" cy="387174"/>
          </a:xfrm>
          <a:prstGeom prst="rightArrow">
            <a:avLst>
              <a:gd name="adj1" fmla="val 50000"/>
              <a:gd name="adj2" fmla="val 35501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284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スライド番号プレースホルダー 5">
            <a:extLst>
              <a:ext uri="{FF2B5EF4-FFF2-40B4-BE49-F238E27FC236}">
                <a16:creationId xmlns:a16="http://schemas.microsoft.com/office/drawing/2014/main" id="{8646910F-4198-40B5-AF65-46480A719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995" y="6492875"/>
            <a:ext cx="850005" cy="365125"/>
          </a:xfrm>
        </p:spPr>
        <p:txBody>
          <a:bodyPr/>
          <a:lstStyle/>
          <a:p>
            <a:fld id="{C4F1D116-AAC6-F342-B192-4E8E92DD0B7F}" type="slidenum">
              <a:rPr lang="ja-JP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</a:rPr>
              <a:pPr/>
              <a:t>6</a:t>
            </a:fld>
            <a:endParaRPr lang="ja-JP" altLang="en-US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Meiryo UI" panose="020B0604030504040204" pitchFamily="50" charset="-128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989C3A02-D261-09FA-BCA8-B31BAED5389A}"/>
              </a:ext>
            </a:extLst>
          </p:cNvPr>
          <p:cNvSpPr txBox="1">
            <a:spLocks noChangeArrowheads="1"/>
          </p:cNvSpPr>
          <p:nvPr/>
        </p:nvSpPr>
        <p:spPr>
          <a:xfrm>
            <a:off x="377959" y="869654"/>
            <a:ext cx="11232147" cy="12069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ja-JP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</a:rPr>
              <a:t>CI</a:t>
            </a:r>
            <a:r>
              <a:rPr kumimoji="1" lang="ja-JP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</a:rPr>
              <a:t>／</a:t>
            </a:r>
            <a:r>
              <a:rPr kumimoji="1" lang="en-US" altLang="ja-JP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</a:rPr>
              <a:t>CD</a:t>
            </a:r>
            <a:r>
              <a:rPr kumimoji="1" lang="ja-JP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</a:rPr>
              <a:t>は神ツールではない！</a:t>
            </a:r>
            <a:endParaRPr kumimoji="1" lang="en-US" altLang="ja-JP" sz="28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Meiryo UI" panose="020B0604030504040204" pitchFamily="50" charset="-128"/>
            </a:endParaRPr>
          </a:p>
          <a:p>
            <a:r>
              <a:rPr kumimoji="1" lang="ja-JP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</a:rPr>
              <a:t>各テストは</a:t>
            </a:r>
            <a:r>
              <a:rPr kumimoji="1" lang="ja-JP" altLang="en-US" sz="28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</a:rPr>
              <a:t>要件に見合った</a:t>
            </a:r>
            <a:r>
              <a:rPr kumimoji="1" lang="ja-JP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</a:rPr>
              <a:t>テスト自動化プログラムが必要</a:t>
            </a:r>
            <a:endParaRPr kumimoji="1" lang="en-US" altLang="ja-JP" sz="28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Meiryo UI" panose="020B0604030504040204" pitchFamily="50" charset="-128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BED79421-0C34-DD84-B168-8AC0DF5B0254}"/>
              </a:ext>
            </a:extLst>
          </p:cNvPr>
          <p:cNvSpPr/>
          <p:nvPr/>
        </p:nvSpPr>
        <p:spPr>
          <a:xfrm>
            <a:off x="3503537" y="3010450"/>
            <a:ext cx="2031336" cy="2057596"/>
          </a:xfrm>
          <a:prstGeom prst="rect">
            <a:avLst/>
          </a:prstGeom>
          <a:solidFill>
            <a:srgbClr val="FEF9F4"/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3BC49F6-7EDD-4EAC-D68B-8AB2841BC547}"/>
              </a:ext>
            </a:extLst>
          </p:cNvPr>
          <p:cNvSpPr/>
          <p:nvPr/>
        </p:nvSpPr>
        <p:spPr>
          <a:xfrm>
            <a:off x="877781" y="2390498"/>
            <a:ext cx="7078442" cy="2822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</a:rPr>
              <a:t>導入直後</a:t>
            </a:r>
            <a:endParaRPr kumimoji="1" lang="ja-JP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5828122-B6D9-1621-A84C-E577F14255E4}"/>
              </a:ext>
            </a:extLst>
          </p:cNvPr>
          <p:cNvSpPr/>
          <p:nvPr/>
        </p:nvSpPr>
        <p:spPr>
          <a:xfrm rot="20182927">
            <a:off x="1683621" y="3370277"/>
            <a:ext cx="191965" cy="13086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801FF66-7D2C-2CF4-BA65-FEE809B19D0E}"/>
              </a:ext>
            </a:extLst>
          </p:cNvPr>
          <p:cNvSpPr/>
          <p:nvPr/>
        </p:nvSpPr>
        <p:spPr>
          <a:xfrm rot="1417073" flipH="1">
            <a:off x="4405336" y="2802771"/>
            <a:ext cx="191965" cy="19333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7B8630F-B33D-EDD7-A3D6-E55CA96AAD03}"/>
              </a:ext>
            </a:extLst>
          </p:cNvPr>
          <p:cNvSpPr/>
          <p:nvPr/>
        </p:nvSpPr>
        <p:spPr>
          <a:xfrm rot="16200000">
            <a:off x="3035301" y="3827286"/>
            <a:ext cx="191965" cy="16878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D81495F-361E-511F-DDCD-90B577116CFC}"/>
              </a:ext>
            </a:extLst>
          </p:cNvPr>
          <p:cNvSpPr/>
          <p:nvPr/>
        </p:nvSpPr>
        <p:spPr>
          <a:xfrm>
            <a:off x="1040292" y="3092765"/>
            <a:ext cx="1166124" cy="5062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要件定義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DBD310D-DCBC-A6F5-8CC1-0F8F969FCC43}"/>
              </a:ext>
            </a:extLst>
          </p:cNvPr>
          <p:cNvSpPr/>
          <p:nvPr/>
        </p:nvSpPr>
        <p:spPr>
          <a:xfrm>
            <a:off x="3564444" y="4440443"/>
            <a:ext cx="1166124" cy="50624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単体テスト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93BBC3D9-8563-695A-81A6-AFD347EE16B9}"/>
              </a:ext>
            </a:extLst>
          </p:cNvPr>
          <p:cNvSpPr/>
          <p:nvPr/>
        </p:nvSpPr>
        <p:spPr>
          <a:xfrm>
            <a:off x="4045611" y="3092765"/>
            <a:ext cx="1166124" cy="50624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機能</a:t>
            </a:r>
            <a:r>
              <a:rPr kumimoji="1"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テスト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DC44D3A-5EB0-EAD5-F61B-A2382172E386}"/>
              </a:ext>
            </a:extLst>
          </p:cNvPr>
          <p:cNvSpPr/>
          <p:nvPr/>
        </p:nvSpPr>
        <p:spPr>
          <a:xfrm>
            <a:off x="4284226" y="2435811"/>
            <a:ext cx="1166124" cy="506249"/>
          </a:xfrm>
          <a:prstGeom prst="rect">
            <a:avLst/>
          </a:prstGeom>
          <a:solidFill>
            <a:schemeClr val="accent6"/>
          </a:solidFill>
          <a:ln w="9525">
            <a:noFill/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</a:rPr>
              <a:t>リリース作業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2857575-E071-5DC3-CCB1-11D202AC84A8}"/>
              </a:ext>
            </a:extLst>
          </p:cNvPr>
          <p:cNvSpPr/>
          <p:nvPr/>
        </p:nvSpPr>
        <p:spPr>
          <a:xfrm>
            <a:off x="1274457" y="3786125"/>
            <a:ext cx="1166124" cy="5062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設計資料</a:t>
            </a:r>
            <a:endParaRPr lang="en-US" altLang="ja-JP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作成</a:t>
            </a:r>
            <a:endParaRPr kumimoji="1" lang="ja-JP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2441534-A321-4D6D-86BC-07BC8664A2EC}"/>
              </a:ext>
            </a:extLst>
          </p:cNvPr>
          <p:cNvSpPr/>
          <p:nvPr/>
        </p:nvSpPr>
        <p:spPr>
          <a:xfrm>
            <a:off x="3810718" y="3786125"/>
            <a:ext cx="1166124" cy="50624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統合</a:t>
            </a:r>
            <a:r>
              <a:rPr kumimoji="1"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テスト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AFBF71B9-6AD5-58DC-6E6F-509BCF9F2556}"/>
              </a:ext>
            </a:extLst>
          </p:cNvPr>
          <p:cNvSpPr/>
          <p:nvPr/>
        </p:nvSpPr>
        <p:spPr>
          <a:xfrm>
            <a:off x="1503504" y="4440443"/>
            <a:ext cx="1166124" cy="50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EEE46008-9189-9E49-E07E-C18FA99C368A}"/>
              </a:ext>
            </a:extLst>
          </p:cNvPr>
          <p:cNvSpPr/>
          <p:nvPr/>
        </p:nvSpPr>
        <p:spPr>
          <a:xfrm>
            <a:off x="1498275" y="4449110"/>
            <a:ext cx="1166124" cy="5062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プログラミング</a:t>
            </a:r>
            <a:endParaRPr kumimoji="1" lang="en-US" altLang="ja-JP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65DA2FF0-FA7C-2858-CD5C-A22FF9A5A152}"/>
              </a:ext>
            </a:extLst>
          </p:cNvPr>
          <p:cNvSpPr/>
          <p:nvPr/>
        </p:nvSpPr>
        <p:spPr>
          <a:xfrm>
            <a:off x="2839071" y="4449110"/>
            <a:ext cx="592061" cy="506249"/>
          </a:xfrm>
          <a:prstGeom prst="rect">
            <a:avLst/>
          </a:prstGeom>
          <a:solidFill>
            <a:schemeClr val="accent6"/>
          </a:solidFill>
          <a:ln w="9525">
            <a:noFill/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</a:rPr>
              <a:t>ビルド</a:t>
            </a:r>
            <a:endParaRPr kumimoji="1" lang="en-US" altLang="ja-JP" sz="1400" dirty="0">
              <a:solidFill>
                <a:schemeClr val="bg1"/>
              </a:solidFill>
            </a:endParaRPr>
          </a:p>
        </p:txBody>
      </p:sp>
      <p:pic>
        <p:nvPicPr>
          <p:cNvPr id="42" name="グラフィックス 41" descr="ドキュメント 単色塗りつぶし">
            <a:extLst>
              <a:ext uri="{FF2B5EF4-FFF2-40B4-BE49-F238E27FC236}">
                <a16:creationId xmlns:a16="http://schemas.microsoft.com/office/drawing/2014/main" id="{77AA695B-AED6-99D7-1095-DBFD0BF29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1097" y="3057920"/>
            <a:ext cx="575938" cy="575938"/>
          </a:xfrm>
          <a:prstGeom prst="rect">
            <a:avLst/>
          </a:prstGeom>
        </p:spPr>
      </p:pic>
      <p:pic>
        <p:nvPicPr>
          <p:cNvPr id="43" name="グラフィックス 42" descr="ドキュメント 単色塗りつぶし">
            <a:extLst>
              <a:ext uri="{FF2B5EF4-FFF2-40B4-BE49-F238E27FC236}">
                <a16:creationId xmlns:a16="http://schemas.microsoft.com/office/drawing/2014/main" id="{B7D507BD-393D-910E-9D15-6EEFC93F3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1097" y="3751278"/>
            <a:ext cx="575938" cy="575938"/>
          </a:xfrm>
          <a:prstGeom prst="rect">
            <a:avLst/>
          </a:prstGeom>
        </p:spPr>
      </p:pic>
      <p:pic>
        <p:nvPicPr>
          <p:cNvPr id="44" name="グラフィックス 43" descr="ドキュメント 単色塗りつぶし">
            <a:extLst>
              <a:ext uri="{FF2B5EF4-FFF2-40B4-BE49-F238E27FC236}">
                <a16:creationId xmlns:a16="http://schemas.microsoft.com/office/drawing/2014/main" id="{3F128F43-4FB2-44A4-3E9A-E8789373F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1097" y="4407827"/>
            <a:ext cx="575938" cy="575938"/>
          </a:xfrm>
          <a:prstGeom prst="rect">
            <a:avLst/>
          </a:prstGeom>
        </p:spPr>
      </p:pic>
      <p:sp>
        <p:nvSpPr>
          <p:cNvPr id="45" name="矢印: 右 44">
            <a:extLst>
              <a:ext uri="{FF2B5EF4-FFF2-40B4-BE49-F238E27FC236}">
                <a16:creationId xmlns:a16="http://schemas.microsoft.com/office/drawing/2014/main" id="{34256666-FBA6-515D-3D30-92A674B46BD4}"/>
              </a:ext>
            </a:extLst>
          </p:cNvPr>
          <p:cNvSpPr/>
          <p:nvPr/>
        </p:nvSpPr>
        <p:spPr>
          <a:xfrm flipH="1">
            <a:off x="5450350" y="3168116"/>
            <a:ext cx="495415" cy="330039"/>
          </a:xfrm>
          <a:prstGeom prst="rightArrow">
            <a:avLst>
              <a:gd name="adj1" fmla="val 50000"/>
              <a:gd name="adj2" fmla="val 35501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矢印: 右 45">
            <a:extLst>
              <a:ext uri="{FF2B5EF4-FFF2-40B4-BE49-F238E27FC236}">
                <a16:creationId xmlns:a16="http://schemas.microsoft.com/office/drawing/2014/main" id="{F872DA5B-2D23-500C-E469-C267E47AAE0B}"/>
              </a:ext>
            </a:extLst>
          </p:cNvPr>
          <p:cNvSpPr/>
          <p:nvPr/>
        </p:nvSpPr>
        <p:spPr>
          <a:xfrm flipH="1">
            <a:off x="5191920" y="3874228"/>
            <a:ext cx="753845" cy="330039"/>
          </a:xfrm>
          <a:prstGeom prst="rightArrow">
            <a:avLst>
              <a:gd name="adj1" fmla="val 50000"/>
              <a:gd name="adj2" fmla="val 35501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矢印: 右 46">
            <a:extLst>
              <a:ext uri="{FF2B5EF4-FFF2-40B4-BE49-F238E27FC236}">
                <a16:creationId xmlns:a16="http://schemas.microsoft.com/office/drawing/2014/main" id="{EBF8BD1D-CDBD-E360-A0A2-A4AF4D08C9AA}"/>
              </a:ext>
            </a:extLst>
          </p:cNvPr>
          <p:cNvSpPr/>
          <p:nvPr/>
        </p:nvSpPr>
        <p:spPr>
          <a:xfrm flipH="1">
            <a:off x="4814328" y="4528548"/>
            <a:ext cx="1131437" cy="330039"/>
          </a:xfrm>
          <a:prstGeom prst="rightArrow">
            <a:avLst>
              <a:gd name="adj1" fmla="val 50000"/>
              <a:gd name="adj2" fmla="val 35501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4D594A2-F9E6-4F3D-B413-B8991DE8FB52}"/>
              </a:ext>
            </a:extLst>
          </p:cNvPr>
          <p:cNvSpPr txBox="1"/>
          <p:nvPr/>
        </p:nvSpPr>
        <p:spPr>
          <a:xfrm>
            <a:off x="5793000" y="2341648"/>
            <a:ext cx="1642579" cy="797874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テスト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自動化</a:t>
            </a:r>
            <a:endParaRPr kumimoji="1"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プログラムが必要</a:t>
            </a:r>
            <a:endParaRPr kumimoji="1"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8201CEA9-5151-BEF1-3D2C-D10F5797F443}"/>
              </a:ext>
            </a:extLst>
          </p:cNvPr>
          <p:cNvSpPr/>
          <p:nvPr/>
        </p:nvSpPr>
        <p:spPr>
          <a:xfrm>
            <a:off x="377961" y="5297658"/>
            <a:ext cx="11232148" cy="9344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</a:rPr>
              <a:t>今いる設計者が</a:t>
            </a:r>
            <a:r>
              <a:rPr kumimoji="1" lang="ja-JP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</a:rPr>
              <a:t>テスト自動化プログラム手法を</a:t>
            </a:r>
            <a:endParaRPr kumimoji="1" lang="en-US" altLang="ja-JP" sz="28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</a:rPr>
              <a:t>一から学んで構築・保守していく余裕はない</a:t>
            </a:r>
          </a:p>
        </p:txBody>
      </p:sp>
      <p:pic>
        <p:nvPicPr>
          <p:cNvPr id="61" name="グラフィックス 60" descr="オフィス ワーカー (男性) 単色塗りつぶし">
            <a:extLst>
              <a:ext uri="{FF2B5EF4-FFF2-40B4-BE49-F238E27FC236}">
                <a16:creationId xmlns:a16="http://schemas.microsoft.com/office/drawing/2014/main" id="{B32F86CD-AB61-8706-1879-7D2B0E82D3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53018" y="3971818"/>
            <a:ext cx="914400" cy="914400"/>
          </a:xfrm>
          <a:prstGeom prst="rect">
            <a:avLst/>
          </a:prstGeom>
        </p:spPr>
      </p:pic>
      <p:pic>
        <p:nvPicPr>
          <p:cNvPr id="63" name="グラフィックス 62" descr="思案中の吹き出し 枠線">
            <a:extLst>
              <a:ext uri="{FF2B5EF4-FFF2-40B4-BE49-F238E27FC236}">
                <a16:creationId xmlns:a16="http://schemas.microsoft.com/office/drawing/2014/main" id="{01D3A604-0926-5AB5-26E1-8CCBDCC297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68596" y="2341649"/>
            <a:ext cx="3471857" cy="1862618"/>
          </a:xfrm>
          <a:prstGeom prst="rect">
            <a:avLst/>
          </a:prstGeom>
        </p:spPr>
      </p:pic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DB73A4B5-58CA-A306-9B66-14572AE1B887}"/>
              </a:ext>
            </a:extLst>
          </p:cNvPr>
          <p:cNvSpPr txBox="1"/>
          <p:nvPr/>
        </p:nvSpPr>
        <p:spPr>
          <a:xfrm>
            <a:off x="8386124" y="2699558"/>
            <a:ext cx="2082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元々の設計者が</a:t>
            </a:r>
            <a:endParaRPr kumimoji="1"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作る余裕なんて・・・</a:t>
            </a:r>
          </a:p>
        </p:txBody>
      </p:sp>
      <p:grpSp>
        <p:nvGrpSpPr>
          <p:cNvPr id="69" name="図形グループ 9">
            <a:extLst>
              <a:ext uri="{FF2B5EF4-FFF2-40B4-BE49-F238E27FC236}">
                <a16:creationId xmlns:a16="http://schemas.microsoft.com/office/drawing/2014/main" id="{5E7CCFAD-C033-28E8-A465-C1E1B6F5AD95}"/>
              </a:ext>
            </a:extLst>
          </p:cNvPr>
          <p:cNvGrpSpPr/>
          <p:nvPr/>
        </p:nvGrpSpPr>
        <p:grpSpPr>
          <a:xfrm>
            <a:off x="276837" y="316404"/>
            <a:ext cx="8749717" cy="461665"/>
            <a:chOff x="611560" y="942628"/>
            <a:chExt cx="8208096" cy="461665"/>
          </a:xfrm>
        </p:grpSpPr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F797A9B9-74BE-0D6A-6F1D-FF0D72B07CA4}"/>
                </a:ext>
              </a:extLst>
            </p:cNvPr>
            <p:cNvCxnSpPr/>
            <p:nvPr/>
          </p:nvCxnSpPr>
          <p:spPr>
            <a:xfrm>
              <a:off x="611560" y="1340768"/>
              <a:ext cx="7920880" cy="0"/>
            </a:xfrm>
            <a:prstGeom prst="line">
              <a:avLst/>
            </a:prstGeom>
            <a:ln w="9525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75DEA68C-970B-CC22-5C12-11F89B507CFD}"/>
                </a:ext>
              </a:extLst>
            </p:cNvPr>
            <p:cNvSpPr/>
            <p:nvPr/>
          </p:nvSpPr>
          <p:spPr>
            <a:xfrm>
              <a:off x="611560" y="980728"/>
              <a:ext cx="72008" cy="360040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</a:endParaRPr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1633D402-A884-B770-D073-EA0B7718CB37}"/>
                </a:ext>
              </a:extLst>
            </p:cNvPr>
            <p:cNvSpPr txBox="1"/>
            <p:nvPr/>
          </p:nvSpPr>
          <p:spPr>
            <a:xfrm>
              <a:off x="683568" y="942628"/>
              <a:ext cx="813608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ja-JP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ea typeface="Meiryo UI" panose="020B0604030504040204" pitchFamily="50" charset="-128"/>
                  <a:cs typeface="Meiryo UI" panose="020B0604030504040204" pitchFamily="50" charset="-128"/>
                </a:rPr>
                <a:t>課題</a:t>
              </a:r>
              <a:endParaRPr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DDFB2B6-8842-B693-5F0E-6EB97C2E842B}"/>
              </a:ext>
            </a:extLst>
          </p:cNvPr>
          <p:cNvSpPr txBox="1"/>
          <p:nvPr/>
        </p:nvSpPr>
        <p:spPr>
          <a:xfrm>
            <a:off x="7323133" y="4781424"/>
            <a:ext cx="1107835" cy="34787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ユーザー</a:t>
            </a:r>
            <a:endParaRPr kumimoji="1"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895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C79B26EA-099B-F995-DE3E-C57ECD51BBCF}"/>
              </a:ext>
            </a:extLst>
          </p:cNvPr>
          <p:cNvSpPr/>
          <p:nvPr/>
        </p:nvSpPr>
        <p:spPr>
          <a:xfrm>
            <a:off x="2451429" y="2256017"/>
            <a:ext cx="9155093" cy="409496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車載ソフトウェア</a:t>
            </a:r>
            <a:r>
              <a:rPr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開発</a:t>
            </a:r>
            <a:endParaRPr lang="en-US" altLang="ja-JP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企業様</a:t>
            </a:r>
            <a:endParaRPr kumimoji="1" lang="en-US" altLang="ja-JP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6670ED5F-7F0B-40BD-9ED4-CCCA552C5DBD}"/>
              </a:ext>
            </a:extLst>
          </p:cNvPr>
          <p:cNvSpPr txBox="1"/>
          <p:nvPr/>
        </p:nvSpPr>
        <p:spPr>
          <a:xfrm>
            <a:off x="8258352" y="2372615"/>
            <a:ext cx="3204641" cy="34554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FF0000"/>
            </a:solidFill>
            <a:prstDash val="solid"/>
          </a:ln>
        </p:spPr>
        <p:txBody>
          <a:bodyPr wrap="none" rtlCol="0" anchor="t">
            <a:noAutofit/>
          </a:bodyPr>
          <a:lstStyle/>
          <a:p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テスト自動化チーム</a:t>
            </a:r>
            <a:endParaRPr kumimoji="1"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</a:t>
            </a:r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NSCS</a:t>
            </a:r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準委任）</a:t>
            </a:r>
            <a:endParaRPr kumimoji="1"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" name="図形グループ 9">
            <a:extLst>
              <a:ext uri="{FF2B5EF4-FFF2-40B4-BE49-F238E27FC236}">
                <a16:creationId xmlns:a16="http://schemas.microsoft.com/office/drawing/2014/main" id="{9D11C98D-DB9C-98F7-AB53-F1AD204BFAC5}"/>
              </a:ext>
            </a:extLst>
          </p:cNvPr>
          <p:cNvGrpSpPr/>
          <p:nvPr/>
        </p:nvGrpSpPr>
        <p:grpSpPr>
          <a:xfrm>
            <a:off x="276837" y="333029"/>
            <a:ext cx="8749717" cy="461665"/>
            <a:chOff x="611560" y="942628"/>
            <a:chExt cx="8208096" cy="461665"/>
          </a:xfrm>
        </p:grpSpPr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B124FBC4-78FF-9BAD-EB2B-40DF624105B9}"/>
                </a:ext>
              </a:extLst>
            </p:cNvPr>
            <p:cNvCxnSpPr/>
            <p:nvPr/>
          </p:nvCxnSpPr>
          <p:spPr>
            <a:xfrm>
              <a:off x="611560" y="1340768"/>
              <a:ext cx="7920880" cy="0"/>
            </a:xfrm>
            <a:prstGeom prst="line">
              <a:avLst/>
            </a:prstGeom>
            <a:ln w="9525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27AAAA70-D870-D6C7-C72D-C60EB1F59A66}"/>
                </a:ext>
              </a:extLst>
            </p:cNvPr>
            <p:cNvSpPr/>
            <p:nvPr/>
          </p:nvSpPr>
          <p:spPr>
            <a:xfrm>
              <a:off x="611560" y="980728"/>
              <a:ext cx="72008" cy="360040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Segoe UI" panose="020B0502040204020203" pitchFamily="34" charset="0"/>
                <a:ea typeface="Meiryo UI" panose="020B0604030504040204" pitchFamily="50" charset="-128"/>
              </a:endParaRP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EDFE2B4B-5755-047F-CEDB-AA1C1A35F384}"/>
                </a:ext>
              </a:extLst>
            </p:cNvPr>
            <p:cNvSpPr txBox="1"/>
            <p:nvPr/>
          </p:nvSpPr>
          <p:spPr>
            <a:xfrm>
              <a:off x="683568" y="942628"/>
              <a:ext cx="8136088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/>
            <a:p>
              <a:r>
                <a:rPr lang="ja-JP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ea typeface="Meiryo UI" panose="020B0604030504040204" pitchFamily="50" charset="-128"/>
                  <a:cs typeface="Meiryo UI" panose="020B0604030504040204" pitchFamily="50" charset="-128"/>
                </a:rPr>
                <a:t>ビジネスモデル</a:t>
              </a:r>
            </a:p>
          </p:txBody>
        </p:sp>
      </p:grpSp>
      <p:sp>
        <p:nvSpPr>
          <p:cNvPr id="7" name="スライド番号プレースホルダー 5">
            <a:extLst>
              <a:ext uri="{FF2B5EF4-FFF2-40B4-BE49-F238E27FC236}">
                <a16:creationId xmlns:a16="http://schemas.microsoft.com/office/drawing/2014/main" id="{72C10003-C463-C1E3-3819-0E75DC1B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995" y="6492875"/>
            <a:ext cx="850005" cy="365125"/>
          </a:xfrm>
        </p:spPr>
        <p:txBody>
          <a:bodyPr/>
          <a:lstStyle/>
          <a:p>
            <a:fld id="{C4F1D116-AAC6-F342-B192-4E8E92DD0B7F}" type="slidenum">
              <a:rPr lang="ja-JP" altLang="en-US" dirty="0" smtClean="0">
                <a:latin typeface="Segoe UI" panose="020B0502040204020203" pitchFamily="34" charset="0"/>
                <a:ea typeface="Meiryo UI" panose="020B0604030504040204" pitchFamily="50" charset="-128"/>
              </a:rPr>
              <a:pPr/>
              <a:t>7</a:t>
            </a:fld>
            <a:endParaRPr lang="ja-JP" altLang="en-US">
              <a:latin typeface="Segoe UI" panose="020B0502040204020203" pitchFamily="34" charset="0"/>
              <a:ea typeface="Meiryo UI" panose="020B0604030504040204" pitchFamily="50" charset="-128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E1D585C-EC4A-D89E-E4BC-2EAA585EC3C4}"/>
              </a:ext>
            </a:extLst>
          </p:cNvPr>
          <p:cNvSpPr txBox="1">
            <a:spLocks noChangeArrowheads="1"/>
          </p:cNvSpPr>
          <p:nvPr/>
        </p:nvSpPr>
        <p:spPr>
          <a:xfrm>
            <a:off x="377959" y="869654"/>
            <a:ext cx="11228563" cy="120695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ja-JP" altLang="en-US" sz="2800" dirty="0">
                <a:solidFill>
                  <a:schemeClr val="bg1"/>
                </a:solidFill>
                <a:latin typeface="Segoe UI" panose="020B0502040204020203" pitchFamily="34" charset="0"/>
                <a:ea typeface="Meiryo UI" panose="020B0604030504040204" pitchFamily="50" charset="-128"/>
              </a:rPr>
              <a:t>「</a:t>
            </a:r>
            <a:r>
              <a:rPr kumimoji="1" lang="en-US" altLang="ja-JP" sz="2800" dirty="0">
                <a:solidFill>
                  <a:schemeClr val="bg1"/>
                </a:solidFill>
                <a:latin typeface="Segoe UI" panose="020B0502040204020203" pitchFamily="34" charset="0"/>
                <a:ea typeface="Meiryo UI" panose="020B0604030504040204" pitchFamily="50" charset="-128"/>
              </a:rPr>
              <a:t>CI</a:t>
            </a:r>
            <a:r>
              <a:rPr kumimoji="1" lang="ja-JP" altLang="en-US" sz="2800" dirty="0">
                <a:solidFill>
                  <a:schemeClr val="bg1"/>
                </a:solidFill>
                <a:latin typeface="Segoe UI" panose="020B0502040204020203" pitchFamily="34" charset="0"/>
                <a:ea typeface="Meiryo UI" panose="020B0604030504040204" pitchFamily="50" charset="-128"/>
              </a:rPr>
              <a:t>／</a:t>
            </a:r>
            <a:r>
              <a:rPr kumimoji="1" lang="en-US" altLang="ja-JP" sz="2800" dirty="0">
                <a:solidFill>
                  <a:schemeClr val="bg1"/>
                </a:solidFill>
                <a:latin typeface="Segoe UI" panose="020B0502040204020203" pitchFamily="34" charset="0"/>
                <a:ea typeface="Meiryo UI" panose="020B0604030504040204" pitchFamily="50" charset="-128"/>
              </a:rPr>
              <a:t>CD</a:t>
            </a:r>
            <a:r>
              <a:rPr kumimoji="1" lang="ja-JP" altLang="en-US" sz="2800" dirty="0">
                <a:solidFill>
                  <a:schemeClr val="bg1"/>
                </a:solidFill>
                <a:latin typeface="Segoe UI" panose="020B0502040204020203" pitchFamily="34" charset="0"/>
                <a:ea typeface="Meiryo UI" panose="020B0604030504040204" pitchFamily="50" charset="-128"/>
              </a:rPr>
              <a:t>導入」　＋　「テスト自動化プログラムの構築・保守」　を提供</a:t>
            </a:r>
            <a:endParaRPr kumimoji="1" lang="en-US" altLang="ja-JP" sz="2800" dirty="0">
              <a:solidFill>
                <a:schemeClr val="bg1"/>
              </a:solidFill>
              <a:latin typeface="Segoe UI" panose="020B0502040204020203" pitchFamily="34" charset="0"/>
              <a:ea typeface="Meiryo UI" panose="020B0604030504040204" pitchFamily="50" charset="-128"/>
            </a:endParaRPr>
          </a:p>
        </p:txBody>
      </p:sp>
      <p:pic>
        <p:nvPicPr>
          <p:cNvPr id="34" name="グラフィックス 33" descr="オフィス ワーカー (男性) 単色塗りつぶし">
            <a:extLst>
              <a:ext uri="{FF2B5EF4-FFF2-40B4-BE49-F238E27FC236}">
                <a16:creationId xmlns:a16="http://schemas.microsoft.com/office/drawing/2014/main" id="{0B75B942-12A3-0B58-F40E-88F87E475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6189" y="2754853"/>
            <a:ext cx="1206950" cy="1206950"/>
          </a:xfrm>
          <a:prstGeom prst="rect">
            <a:avLst/>
          </a:prstGeom>
        </p:spPr>
      </p:pic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154ADAE5-F197-8391-B58F-21F57C1321DE}"/>
              </a:ext>
            </a:extLst>
          </p:cNvPr>
          <p:cNvSpPr txBox="1"/>
          <p:nvPr/>
        </p:nvSpPr>
        <p:spPr>
          <a:xfrm>
            <a:off x="3813246" y="4312841"/>
            <a:ext cx="3089922" cy="1775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/>
            </a:solidFill>
            <a:prstDash val="dash"/>
          </a:ln>
        </p:spPr>
        <p:txBody>
          <a:bodyPr wrap="none" rtlCol="0" anchor="t">
            <a:noAutofit/>
          </a:bodyPr>
          <a:lstStyle/>
          <a:p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CI</a:t>
            </a:r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／</a:t>
            </a:r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CD</a:t>
            </a:r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システム</a:t>
            </a:r>
            <a:endParaRPr kumimoji="1"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4" name="Graphic 10" descr="データベース 単色塗りつぶし">
            <a:extLst>
              <a:ext uri="{FF2B5EF4-FFF2-40B4-BE49-F238E27FC236}">
                <a16:creationId xmlns:a16="http://schemas.microsoft.com/office/drawing/2014/main" id="{4CAF5DC1-E6C9-E2C1-45A6-A3C512BE1A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23501" y="4700161"/>
            <a:ext cx="1246893" cy="1246894"/>
          </a:xfrm>
          <a:prstGeom prst="rect">
            <a:avLst/>
          </a:prstGeom>
        </p:spPr>
      </p:pic>
      <p:pic>
        <p:nvPicPr>
          <p:cNvPr id="83" name="グラフィックス 82" descr="インターネット 単色塗りつぶし">
            <a:extLst>
              <a:ext uri="{FF2B5EF4-FFF2-40B4-BE49-F238E27FC236}">
                <a16:creationId xmlns:a16="http://schemas.microsoft.com/office/drawing/2014/main" id="{21A89AF6-2767-C692-398A-E4D3430FAB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79104" y="4540473"/>
            <a:ext cx="523159" cy="523159"/>
          </a:xfrm>
          <a:prstGeom prst="rect">
            <a:avLst/>
          </a:prstGeom>
        </p:spPr>
      </p:pic>
      <p:pic>
        <p:nvPicPr>
          <p:cNvPr id="85" name="グラフィックス 84" descr="オフィス ワーカー (男性) 単色塗りつぶし">
            <a:extLst>
              <a:ext uri="{FF2B5EF4-FFF2-40B4-BE49-F238E27FC236}">
                <a16:creationId xmlns:a16="http://schemas.microsoft.com/office/drawing/2014/main" id="{5772ED8B-03EF-A157-9011-975184F5E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65078" y="4499456"/>
            <a:ext cx="938667" cy="938667"/>
          </a:xfrm>
          <a:prstGeom prst="rect">
            <a:avLst/>
          </a:prstGeom>
        </p:spPr>
      </p:pic>
      <p:pic>
        <p:nvPicPr>
          <p:cNvPr id="87" name="グラフィックス 86" descr="オフィス ワーカー (男性) 単色塗りつぶし">
            <a:extLst>
              <a:ext uri="{FF2B5EF4-FFF2-40B4-BE49-F238E27FC236}">
                <a16:creationId xmlns:a16="http://schemas.microsoft.com/office/drawing/2014/main" id="{D9018F3F-8B72-C213-376E-284B40D84F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29154" y="2527563"/>
            <a:ext cx="1206950" cy="1206950"/>
          </a:xfrm>
          <a:prstGeom prst="rect">
            <a:avLst/>
          </a:prstGeom>
        </p:spPr>
      </p:pic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C8813B1-9100-E21D-CAC7-A6B524B6B21C}"/>
              </a:ext>
            </a:extLst>
          </p:cNvPr>
          <p:cNvSpPr txBox="1"/>
          <p:nvPr/>
        </p:nvSpPr>
        <p:spPr>
          <a:xfrm>
            <a:off x="5324218" y="2102117"/>
            <a:ext cx="2200930" cy="797874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endParaRPr kumimoji="1"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03" name="グループ化 102">
            <a:extLst>
              <a:ext uri="{FF2B5EF4-FFF2-40B4-BE49-F238E27FC236}">
                <a16:creationId xmlns:a16="http://schemas.microsoft.com/office/drawing/2014/main" id="{D2FFC4C0-8B2D-8E37-8955-A26FF0D83D46}"/>
              </a:ext>
            </a:extLst>
          </p:cNvPr>
          <p:cNvGrpSpPr/>
          <p:nvPr/>
        </p:nvGrpSpPr>
        <p:grpSpPr>
          <a:xfrm>
            <a:off x="1878306" y="3238958"/>
            <a:ext cx="2727577" cy="308939"/>
            <a:chOff x="2112626" y="3120061"/>
            <a:chExt cx="4118492" cy="308939"/>
          </a:xfrm>
        </p:grpSpPr>
        <p:cxnSp>
          <p:nvCxnSpPr>
            <p:cNvPr id="91" name="直線矢印コネクタ 90">
              <a:extLst>
                <a:ext uri="{FF2B5EF4-FFF2-40B4-BE49-F238E27FC236}">
                  <a16:creationId xmlns:a16="http://schemas.microsoft.com/office/drawing/2014/main" id="{172D7BFC-BE18-7B16-B7B0-9078D697519D}"/>
                </a:ext>
              </a:extLst>
            </p:cNvPr>
            <p:cNvCxnSpPr>
              <a:cxnSpLocks/>
            </p:cNvCxnSpPr>
            <p:nvPr/>
          </p:nvCxnSpPr>
          <p:spPr>
            <a:xfrm>
              <a:off x="2112626" y="3120061"/>
              <a:ext cx="4118492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矢印コネクタ 101">
              <a:extLst>
                <a:ext uri="{FF2B5EF4-FFF2-40B4-BE49-F238E27FC236}">
                  <a16:creationId xmlns:a16="http://schemas.microsoft.com/office/drawing/2014/main" id="{D07B0342-F583-F672-5E5E-75AB80AAD0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12626" y="3429000"/>
              <a:ext cx="4118492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3DA937CF-D17F-ACC4-A4FC-C3051DAAD5EA}"/>
              </a:ext>
            </a:extLst>
          </p:cNvPr>
          <p:cNvCxnSpPr>
            <a:cxnSpLocks/>
          </p:cNvCxnSpPr>
          <p:nvPr/>
        </p:nvCxnSpPr>
        <p:spPr>
          <a:xfrm>
            <a:off x="5438153" y="3751817"/>
            <a:ext cx="0" cy="452887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>
            <a:extLst>
              <a:ext uri="{FF2B5EF4-FFF2-40B4-BE49-F238E27FC236}">
                <a16:creationId xmlns:a16="http://schemas.microsoft.com/office/drawing/2014/main" id="{311149C6-2C09-47A6-ADD9-D7093AD3F3E2}"/>
              </a:ext>
            </a:extLst>
          </p:cNvPr>
          <p:cNvCxnSpPr>
            <a:cxnSpLocks/>
          </p:cNvCxnSpPr>
          <p:nvPr/>
        </p:nvCxnSpPr>
        <p:spPr>
          <a:xfrm>
            <a:off x="6126044" y="3354391"/>
            <a:ext cx="1785673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矢印コネクタ 128">
            <a:extLst>
              <a:ext uri="{FF2B5EF4-FFF2-40B4-BE49-F238E27FC236}">
                <a16:creationId xmlns:a16="http://schemas.microsoft.com/office/drawing/2014/main" id="{AA15BA14-892E-C853-69BD-7F029EBA0D60}"/>
              </a:ext>
            </a:extLst>
          </p:cNvPr>
          <p:cNvCxnSpPr>
            <a:cxnSpLocks/>
          </p:cNvCxnSpPr>
          <p:nvPr/>
        </p:nvCxnSpPr>
        <p:spPr>
          <a:xfrm>
            <a:off x="1878306" y="5497447"/>
            <a:ext cx="1551701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2FEC3CEA-0BC6-80C5-3373-AC82A133EB3C}"/>
              </a:ext>
            </a:extLst>
          </p:cNvPr>
          <p:cNvSpPr txBox="1"/>
          <p:nvPr/>
        </p:nvSpPr>
        <p:spPr>
          <a:xfrm>
            <a:off x="378853" y="2309835"/>
            <a:ext cx="1642579" cy="59361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NSCS</a:t>
            </a:r>
          </a:p>
          <a:p>
            <a:pPr algn="ctr"/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営業</a:t>
            </a:r>
            <a:endParaRPr kumimoji="1"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42673C16-9C0D-B0A2-EDDA-A982B032C6E8}"/>
              </a:ext>
            </a:extLst>
          </p:cNvPr>
          <p:cNvSpPr txBox="1"/>
          <p:nvPr/>
        </p:nvSpPr>
        <p:spPr>
          <a:xfrm>
            <a:off x="5151540" y="2304237"/>
            <a:ext cx="1107835" cy="34787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ユーザー</a:t>
            </a:r>
            <a:endParaRPr kumimoji="1"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37" name="グラフィックス 136" descr="ドキュメント 単色塗りつぶし">
            <a:extLst>
              <a:ext uri="{FF2B5EF4-FFF2-40B4-BE49-F238E27FC236}">
                <a16:creationId xmlns:a16="http://schemas.microsoft.com/office/drawing/2014/main" id="{530E98A7-B691-8563-FBE0-57783588EDB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39034" y="4685967"/>
            <a:ext cx="672683" cy="672683"/>
          </a:xfrm>
          <a:prstGeom prst="rect">
            <a:avLst/>
          </a:prstGeom>
        </p:spPr>
      </p:pic>
      <p:pic>
        <p:nvPicPr>
          <p:cNvPr id="147" name="グラフィックス 146" descr="オフィス ワーカー (男性) 単色塗りつぶし">
            <a:extLst>
              <a:ext uri="{FF2B5EF4-FFF2-40B4-BE49-F238E27FC236}">
                <a16:creationId xmlns:a16="http://schemas.microsoft.com/office/drawing/2014/main" id="{39E93A72-B307-3235-8BF9-F0F23366E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6189" y="4881221"/>
            <a:ext cx="1206950" cy="1206950"/>
          </a:xfrm>
          <a:prstGeom prst="rect">
            <a:avLst/>
          </a:prstGeom>
        </p:spPr>
      </p:pic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C88E1ED4-D716-3584-CC9A-ED17D9412ABC}"/>
              </a:ext>
            </a:extLst>
          </p:cNvPr>
          <p:cNvSpPr txBox="1"/>
          <p:nvPr/>
        </p:nvSpPr>
        <p:spPr>
          <a:xfrm>
            <a:off x="378853" y="4422516"/>
            <a:ext cx="1642579" cy="59361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NSCS</a:t>
            </a:r>
          </a:p>
          <a:p>
            <a:pPr algn="ctr"/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インフラ担当</a:t>
            </a:r>
            <a:endParaRPr kumimoji="1"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59" name="直線矢印コネクタ 158">
            <a:extLst>
              <a:ext uri="{FF2B5EF4-FFF2-40B4-BE49-F238E27FC236}">
                <a16:creationId xmlns:a16="http://schemas.microsoft.com/office/drawing/2014/main" id="{FC4BC626-F943-8775-D330-20E304DCAC11}"/>
              </a:ext>
            </a:extLst>
          </p:cNvPr>
          <p:cNvCxnSpPr>
            <a:cxnSpLocks/>
          </p:cNvCxnSpPr>
          <p:nvPr/>
        </p:nvCxnSpPr>
        <p:spPr>
          <a:xfrm flipH="1" flipV="1">
            <a:off x="7193653" y="5487292"/>
            <a:ext cx="803907" cy="767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41C6350D-EDC4-B5F2-4167-CC38F30CDC85}"/>
              </a:ext>
            </a:extLst>
          </p:cNvPr>
          <p:cNvSpPr txBox="1"/>
          <p:nvPr/>
        </p:nvSpPr>
        <p:spPr>
          <a:xfrm>
            <a:off x="5486329" y="5513458"/>
            <a:ext cx="1411743" cy="51019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CI</a:t>
            </a:r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／</a:t>
            </a:r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CD</a:t>
            </a:r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担当</a:t>
            </a:r>
            <a:endParaRPr kumimoji="1"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NSCS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派遣）</a:t>
            </a:r>
            <a:endParaRPr kumimoji="1"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67" name="直線矢印コネクタ 166">
            <a:extLst>
              <a:ext uri="{FF2B5EF4-FFF2-40B4-BE49-F238E27FC236}">
                <a16:creationId xmlns:a16="http://schemas.microsoft.com/office/drawing/2014/main" id="{BB329550-63B5-C2D7-7652-7F6095F7716F}"/>
              </a:ext>
            </a:extLst>
          </p:cNvPr>
          <p:cNvCxnSpPr>
            <a:cxnSpLocks/>
          </p:cNvCxnSpPr>
          <p:nvPr/>
        </p:nvCxnSpPr>
        <p:spPr>
          <a:xfrm>
            <a:off x="5901179" y="3734513"/>
            <a:ext cx="288231" cy="74001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矢印コネクタ 172">
            <a:extLst>
              <a:ext uri="{FF2B5EF4-FFF2-40B4-BE49-F238E27FC236}">
                <a16:creationId xmlns:a16="http://schemas.microsoft.com/office/drawing/2014/main" id="{FE92D8B4-05E5-D61E-DD3D-58D2A6DF1F44}"/>
              </a:ext>
            </a:extLst>
          </p:cNvPr>
          <p:cNvCxnSpPr>
            <a:cxnSpLocks/>
            <a:endCxn id="44" idx="3"/>
          </p:cNvCxnSpPr>
          <p:nvPr/>
        </p:nvCxnSpPr>
        <p:spPr>
          <a:xfrm flipH="1">
            <a:off x="5170394" y="5219490"/>
            <a:ext cx="368440" cy="10411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608CA0B7-EFEF-7427-1751-C2C385DD4C0F}"/>
              </a:ext>
            </a:extLst>
          </p:cNvPr>
          <p:cNvSpPr txBox="1"/>
          <p:nvPr/>
        </p:nvSpPr>
        <p:spPr>
          <a:xfrm>
            <a:off x="8247583" y="5012315"/>
            <a:ext cx="3215410" cy="59361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車載ソフトウェア／テスト経験を</a:t>
            </a:r>
            <a:endParaRPr kumimoji="1" lang="en-US" altLang="ja-JP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積んだ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エンジニアを提供</a:t>
            </a:r>
            <a:endParaRPr lang="en-US" altLang="ja-JP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（優位性）</a:t>
            </a:r>
            <a:endParaRPr kumimoji="1" lang="en-US" altLang="ja-JP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920CF439-6D24-BE0F-97A6-9572221A8219}"/>
              </a:ext>
            </a:extLst>
          </p:cNvPr>
          <p:cNvSpPr txBox="1"/>
          <p:nvPr/>
        </p:nvSpPr>
        <p:spPr>
          <a:xfrm>
            <a:off x="2937951" y="2937269"/>
            <a:ext cx="780079" cy="30169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見積り</a:t>
            </a:r>
            <a:endParaRPr kumimoji="1" lang="en-US" altLang="ja-JP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CE69F199-1032-D024-36CB-4D7DEDA129B5}"/>
              </a:ext>
            </a:extLst>
          </p:cNvPr>
          <p:cNvSpPr txBox="1"/>
          <p:nvPr/>
        </p:nvSpPr>
        <p:spPr>
          <a:xfrm>
            <a:off x="2937951" y="3568897"/>
            <a:ext cx="780079" cy="30169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注文</a:t>
            </a:r>
            <a:endParaRPr kumimoji="1" lang="en-US" altLang="ja-JP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79" name="直線矢印コネクタ 178">
            <a:extLst>
              <a:ext uri="{FF2B5EF4-FFF2-40B4-BE49-F238E27FC236}">
                <a16:creationId xmlns:a16="http://schemas.microsoft.com/office/drawing/2014/main" id="{2E648214-F109-5E5A-4C80-F22E4219D96A}"/>
              </a:ext>
            </a:extLst>
          </p:cNvPr>
          <p:cNvCxnSpPr>
            <a:cxnSpLocks/>
          </p:cNvCxnSpPr>
          <p:nvPr/>
        </p:nvCxnSpPr>
        <p:spPr>
          <a:xfrm>
            <a:off x="1209664" y="3998865"/>
            <a:ext cx="0" cy="452887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テキスト ボックス 179">
            <a:extLst>
              <a:ext uri="{FF2B5EF4-FFF2-40B4-BE49-F238E27FC236}">
                <a16:creationId xmlns:a16="http://schemas.microsoft.com/office/drawing/2014/main" id="{BF4CA393-140F-7AAB-AB1B-C65434CB21B2}"/>
              </a:ext>
            </a:extLst>
          </p:cNvPr>
          <p:cNvSpPr txBox="1"/>
          <p:nvPr/>
        </p:nvSpPr>
        <p:spPr>
          <a:xfrm>
            <a:off x="560226" y="4025578"/>
            <a:ext cx="780079" cy="30169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指示</a:t>
            </a:r>
            <a:endParaRPr kumimoji="1" lang="en-US" altLang="ja-JP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F0D4A6A2-0F31-8723-4653-6EAAB770DE4B}"/>
              </a:ext>
            </a:extLst>
          </p:cNvPr>
          <p:cNvSpPr txBox="1"/>
          <p:nvPr/>
        </p:nvSpPr>
        <p:spPr>
          <a:xfrm>
            <a:off x="2468831" y="5519274"/>
            <a:ext cx="956064" cy="46907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サーバー、</a:t>
            </a:r>
            <a:endParaRPr kumimoji="1" lang="en-US" altLang="ja-JP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ツール導入</a:t>
            </a:r>
            <a:endParaRPr kumimoji="1" lang="en-US" altLang="ja-JP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2" name="テキスト ボックス 181">
            <a:extLst>
              <a:ext uri="{FF2B5EF4-FFF2-40B4-BE49-F238E27FC236}">
                <a16:creationId xmlns:a16="http://schemas.microsoft.com/office/drawing/2014/main" id="{3CCFA5EB-1D84-B0F3-5D00-F0F6CC63BCE6}"/>
              </a:ext>
            </a:extLst>
          </p:cNvPr>
          <p:cNvSpPr txBox="1"/>
          <p:nvPr/>
        </p:nvSpPr>
        <p:spPr>
          <a:xfrm>
            <a:off x="4889770" y="3748587"/>
            <a:ext cx="496192" cy="30169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利用</a:t>
            </a:r>
            <a:endParaRPr kumimoji="1" lang="en-US" altLang="ja-JP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EE1C0F75-871B-E436-0822-B5146AB3A425}"/>
              </a:ext>
            </a:extLst>
          </p:cNvPr>
          <p:cNvSpPr txBox="1"/>
          <p:nvPr/>
        </p:nvSpPr>
        <p:spPr>
          <a:xfrm>
            <a:off x="6011638" y="3748587"/>
            <a:ext cx="496192" cy="30169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指示</a:t>
            </a:r>
            <a:endParaRPr kumimoji="1" lang="en-US" altLang="ja-JP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8" name="テキスト ボックス 187">
            <a:extLst>
              <a:ext uri="{FF2B5EF4-FFF2-40B4-BE49-F238E27FC236}">
                <a16:creationId xmlns:a16="http://schemas.microsoft.com/office/drawing/2014/main" id="{4F9ACE59-61FC-031E-CB08-FF13C6D2DD2C}"/>
              </a:ext>
            </a:extLst>
          </p:cNvPr>
          <p:cNvSpPr txBox="1"/>
          <p:nvPr/>
        </p:nvSpPr>
        <p:spPr>
          <a:xfrm>
            <a:off x="5057880" y="4916814"/>
            <a:ext cx="496192" cy="30169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構築</a:t>
            </a:r>
            <a:endParaRPr kumimoji="1" lang="en-US" altLang="ja-JP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4EEE4A9D-BCC8-DA10-3E8B-340344D0B30A}"/>
              </a:ext>
            </a:extLst>
          </p:cNvPr>
          <p:cNvSpPr txBox="1"/>
          <p:nvPr/>
        </p:nvSpPr>
        <p:spPr>
          <a:xfrm>
            <a:off x="6770784" y="3032751"/>
            <a:ext cx="496192" cy="30169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委託</a:t>
            </a:r>
            <a:endParaRPr kumimoji="1" lang="en-US" altLang="ja-JP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0" name="テキスト ボックス 189">
            <a:extLst>
              <a:ext uri="{FF2B5EF4-FFF2-40B4-BE49-F238E27FC236}">
                <a16:creationId xmlns:a16="http://schemas.microsoft.com/office/drawing/2014/main" id="{B3AE7F81-167E-A221-E2E9-E2F3EA5252C4}"/>
              </a:ext>
            </a:extLst>
          </p:cNvPr>
          <p:cNvSpPr txBox="1"/>
          <p:nvPr/>
        </p:nvSpPr>
        <p:spPr>
          <a:xfrm>
            <a:off x="7279414" y="5526368"/>
            <a:ext cx="632383" cy="30169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成果物</a:t>
            </a:r>
            <a:endParaRPr kumimoji="1" lang="en-US" altLang="ja-JP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B9B4B6AA-248D-C6EA-5D2D-0D5C7B2EED0A}"/>
              </a:ext>
            </a:extLst>
          </p:cNvPr>
          <p:cNvGrpSpPr/>
          <p:nvPr/>
        </p:nvGrpSpPr>
        <p:grpSpPr>
          <a:xfrm>
            <a:off x="8473474" y="2704781"/>
            <a:ext cx="2536355" cy="2223513"/>
            <a:chOff x="8473474" y="2704781"/>
            <a:chExt cx="2868521" cy="2514709"/>
          </a:xfrm>
        </p:grpSpPr>
        <p:pic>
          <p:nvPicPr>
            <p:cNvPr id="95" name="グラフィックス 94" descr="オフィス ワーカー (男性) 単色塗りつぶし">
              <a:extLst>
                <a:ext uri="{FF2B5EF4-FFF2-40B4-BE49-F238E27FC236}">
                  <a16:creationId xmlns:a16="http://schemas.microsoft.com/office/drawing/2014/main" id="{FAD3E4C5-6AAD-95FA-E709-C12749CBB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73474" y="3192577"/>
              <a:ext cx="1206950" cy="1206950"/>
            </a:xfrm>
            <a:prstGeom prst="rect">
              <a:avLst/>
            </a:prstGeom>
          </p:spPr>
        </p:pic>
        <p:grpSp>
          <p:nvGrpSpPr>
            <p:cNvPr id="145" name="グループ化 144">
              <a:extLst>
                <a:ext uri="{FF2B5EF4-FFF2-40B4-BE49-F238E27FC236}">
                  <a16:creationId xmlns:a16="http://schemas.microsoft.com/office/drawing/2014/main" id="{9BCABF36-1E40-F07D-9DD1-01C6BCE425F3}"/>
                </a:ext>
              </a:extLst>
            </p:cNvPr>
            <p:cNvGrpSpPr/>
            <p:nvPr/>
          </p:nvGrpSpPr>
          <p:grpSpPr>
            <a:xfrm>
              <a:off x="9993890" y="3768109"/>
              <a:ext cx="1052265" cy="914400"/>
              <a:chOff x="9863490" y="3232337"/>
              <a:chExt cx="1052265" cy="914400"/>
            </a:xfrm>
          </p:grpSpPr>
          <p:pic>
            <p:nvPicPr>
              <p:cNvPr id="32" name="グラフィックス 31" descr="オフィス ワーカー (女性) 単色塗りつぶし">
                <a:extLst>
                  <a:ext uri="{FF2B5EF4-FFF2-40B4-BE49-F238E27FC236}">
                    <a16:creationId xmlns:a16="http://schemas.microsoft.com/office/drawing/2014/main" id="{964CE389-6499-2759-4951-1C99418FBC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0001355" y="323233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23" name="グラフィックス 122" descr="インターネット 単色塗りつぶし">
                <a:extLst>
                  <a:ext uri="{FF2B5EF4-FFF2-40B4-BE49-F238E27FC236}">
                    <a16:creationId xmlns:a16="http://schemas.microsoft.com/office/drawing/2014/main" id="{562EE51C-BA77-4E78-7872-053139321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863490" y="3338613"/>
                <a:ext cx="429113" cy="429113"/>
              </a:xfrm>
              <a:prstGeom prst="rect">
                <a:avLst/>
              </a:prstGeom>
            </p:spPr>
          </p:pic>
        </p:grpSp>
        <p:grpSp>
          <p:nvGrpSpPr>
            <p:cNvPr id="144" name="グループ化 143">
              <a:extLst>
                <a:ext uri="{FF2B5EF4-FFF2-40B4-BE49-F238E27FC236}">
                  <a16:creationId xmlns:a16="http://schemas.microsoft.com/office/drawing/2014/main" id="{1F7C465F-C274-1AA2-27C8-1A0C69B38A3F}"/>
                </a:ext>
              </a:extLst>
            </p:cNvPr>
            <p:cNvGrpSpPr/>
            <p:nvPr/>
          </p:nvGrpSpPr>
          <p:grpSpPr>
            <a:xfrm>
              <a:off x="9523036" y="2959985"/>
              <a:ext cx="1036578" cy="914400"/>
              <a:chOff x="9392636" y="2424213"/>
              <a:chExt cx="1036578" cy="914400"/>
            </a:xfrm>
          </p:grpSpPr>
          <p:pic>
            <p:nvPicPr>
              <p:cNvPr id="31" name="グラフィックス 30" descr="オフィス ワーカー (男性) 単色塗りつぶし">
                <a:extLst>
                  <a:ext uri="{FF2B5EF4-FFF2-40B4-BE49-F238E27FC236}">
                    <a16:creationId xmlns:a16="http://schemas.microsoft.com/office/drawing/2014/main" id="{E4D48A45-9250-1EF0-F25B-7740148D84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514814" y="242421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24" name="グラフィックス 123" descr="インターネット 単色塗りつぶし">
                <a:extLst>
                  <a:ext uri="{FF2B5EF4-FFF2-40B4-BE49-F238E27FC236}">
                    <a16:creationId xmlns:a16="http://schemas.microsoft.com/office/drawing/2014/main" id="{A6AC8805-E756-03FB-7F45-19DE2EED61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392636" y="2527563"/>
                <a:ext cx="429113" cy="429113"/>
              </a:xfrm>
              <a:prstGeom prst="rect">
                <a:avLst/>
              </a:prstGeom>
            </p:spPr>
          </p:pic>
        </p:grpSp>
        <p:grpSp>
          <p:nvGrpSpPr>
            <p:cNvPr id="150" name="グループ化 149">
              <a:extLst>
                <a:ext uri="{FF2B5EF4-FFF2-40B4-BE49-F238E27FC236}">
                  <a16:creationId xmlns:a16="http://schemas.microsoft.com/office/drawing/2014/main" id="{1398BBE7-7DC6-AF5F-A833-7D8047D4977F}"/>
                </a:ext>
              </a:extLst>
            </p:cNvPr>
            <p:cNvGrpSpPr/>
            <p:nvPr/>
          </p:nvGrpSpPr>
          <p:grpSpPr>
            <a:xfrm>
              <a:off x="9334539" y="4305090"/>
              <a:ext cx="1052265" cy="914400"/>
              <a:chOff x="9863490" y="3232337"/>
              <a:chExt cx="1052265" cy="914400"/>
            </a:xfrm>
          </p:grpSpPr>
          <p:pic>
            <p:nvPicPr>
              <p:cNvPr id="151" name="グラフィックス 150" descr="オフィス ワーカー (女性) 単色塗りつぶし">
                <a:extLst>
                  <a:ext uri="{FF2B5EF4-FFF2-40B4-BE49-F238E27FC236}">
                    <a16:creationId xmlns:a16="http://schemas.microsoft.com/office/drawing/2014/main" id="{91B1B23A-764C-8B3D-5EDF-C163DE682E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0001355" y="323233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2" name="グラフィックス 151" descr="インターネット 単色塗りつぶし">
                <a:extLst>
                  <a:ext uri="{FF2B5EF4-FFF2-40B4-BE49-F238E27FC236}">
                    <a16:creationId xmlns:a16="http://schemas.microsoft.com/office/drawing/2014/main" id="{F3A92266-7B33-D630-931C-367C2691AF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863490" y="3338613"/>
                <a:ext cx="429113" cy="429113"/>
              </a:xfrm>
              <a:prstGeom prst="rect">
                <a:avLst/>
              </a:prstGeom>
            </p:spPr>
          </p:pic>
        </p:grpSp>
        <p:grpSp>
          <p:nvGrpSpPr>
            <p:cNvPr id="191" name="グループ化 190">
              <a:extLst>
                <a:ext uri="{FF2B5EF4-FFF2-40B4-BE49-F238E27FC236}">
                  <a16:creationId xmlns:a16="http://schemas.microsoft.com/office/drawing/2014/main" id="{1651AAA9-4E1F-F07D-33DE-3CF1964943ED}"/>
                </a:ext>
              </a:extLst>
            </p:cNvPr>
            <p:cNvGrpSpPr/>
            <p:nvPr/>
          </p:nvGrpSpPr>
          <p:grpSpPr>
            <a:xfrm>
              <a:off x="10305417" y="2704781"/>
              <a:ext cx="1036578" cy="914400"/>
              <a:chOff x="9392636" y="2424213"/>
              <a:chExt cx="1036578" cy="914400"/>
            </a:xfrm>
          </p:grpSpPr>
          <p:pic>
            <p:nvPicPr>
              <p:cNvPr id="192" name="グラフィックス 191" descr="オフィス ワーカー (男性) 単色塗りつぶし">
                <a:extLst>
                  <a:ext uri="{FF2B5EF4-FFF2-40B4-BE49-F238E27FC236}">
                    <a16:creationId xmlns:a16="http://schemas.microsoft.com/office/drawing/2014/main" id="{184F8076-BDB9-AC1A-B0FB-13D0A541A0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514814" y="242421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93" name="グラフィックス 192" descr="インターネット 単色塗りつぶし">
                <a:extLst>
                  <a:ext uri="{FF2B5EF4-FFF2-40B4-BE49-F238E27FC236}">
                    <a16:creationId xmlns:a16="http://schemas.microsoft.com/office/drawing/2014/main" id="{A8126FBA-D0DA-0273-074F-42C4927038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392636" y="2527563"/>
                <a:ext cx="429113" cy="429113"/>
              </a:xfrm>
              <a:prstGeom prst="rect">
                <a:avLst/>
              </a:prstGeom>
            </p:spPr>
          </p:pic>
        </p:grp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45822BB-0A56-3DB7-42DE-AA31820233F5}"/>
              </a:ext>
            </a:extLst>
          </p:cNvPr>
          <p:cNvSpPr txBox="1"/>
          <p:nvPr/>
        </p:nvSpPr>
        <p:spPr>
          <a:xfrm>
            <a:off x="8258352" y="5849719"/>
            <a:ext cx="3204641" cy="347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ja-JP" altLang="en-US" sz="2400" b="1" dirty="0">
                <a:solidFill>
                  <a:srgbClr val="FF0000"/>
                </a:solidFill>
              </a:rPr>
              <a:t>アウトソーシング</a:t>
            </a:r>
            <a:endParaRPr kumimoji="1" lang="en-US" altLang="ja-JP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240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図形グループ 9">
            <a:extLst>
              <a:ext uri="{FF2B5EF4-FFF2-40B4-BE49-F238E27FC236}">
                <a16:creationId xmlns:a16="http://schemas.microsoft.com/office/drawing/2014/main" id="{172CA06F-D8E3-0A76-9F64-30265C928758}"/>
              </a:ext>
            </a:extLst>
          </p:cNvPr>
          <p:cNvGrpSpPr/>
          <p:nvPr/>
        </p:nvGrpSpPr>
        <p:grpSpPr>
          <a:xfrm>
            <a:off x="276837" y="333029"/>
            <a:ext cx="8749717" cy="461665"/>
            <a:chOff x="611560" y="942628"/>
            <a:chExt cx="8208096" cy="461665"/>
          </a:xfrm>
        </p:grpSpPr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6948B58C-127E-CA75-30F4-15FDCECF7B62}"/>
                </a:ext>
              </a:extLst>
            </p:cNvPr>
            <p:cNvCxnSpPr/>
            <p:nvPr/>
          </p:nvCxnSpPr>
          <p:spPr>
            <a:xfrm>
              <a:off x="611560" y="1340768"/>
              <a:ext cx="7920880" cy="0"/>
            </a:xfrm>
            <a:prstGeom prst="line">
              <a:avLst/>
            </a:prstGeom>
            <a:ln w="9525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3F8C1C0E-F633-19F1-3838-7BED265F15E6}"/>
                </a:ext>
              </a:extLst>
            </p:cNvPr>
            <p:cNvSpPr/>
            <p:nvPr/>
          </p:nvSpPr>
          <p:spPr>
            <a:xfrm>
              <a:off x="611560" y="980728"/>
              <a:ext cx="72008" cy="360040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</a:endParaRP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EA51AB19-99FA-EAE5-7CCA-204B2EB08D0C}"/>
                </a:ext>
              </a:extLst>
            </p:cNvPr>
            <p:cNvSpPr txBox="1"/>
            <p:nvPr/>
          </p:nvSpPr>
          <p:spPr>
            <a:xfrm>
              <a:off x="683568" y="942628"/>
              <a:ext cx="813608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ja-JP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ea typeface="Meiryo UI" panose="020B0604030504040204" pitchFamily="50" charset="-128"/>
                  <a:cs typeface="Meiryo UI" panose="020B0604030504040204" pitchFamily="50" charset="-128"/>
                </a:rPr>
                <a:t>スケジュール感</a:t>
              </a:r>
            </a:p>
          </p:txBody>
        </p:sp>
      </p:grpSp>
      <p:graphicFrame>
        <p:nvGraphicFramePr>
          <p:cNvPr id="23" name="表 23">
            <a:extLst>
              <a:ext uri="{FF2B5EF4-FFF2-40B4-BE49-F238E27FC236}">
                <a16:creationId xmlns:a16="http://schemas.microsoft.com/office/drawing/2014/main" id="{6689BADD-D0F7-A032-6FEA-59F7E22CA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689656"/>
              </p:ext>
            </p:extLst>
          </p:nvPr>
        </p:nvGraphicFramePr>
        <p:xfrm>
          <a:off x="377958" y="869654"/>
          <a:ext cx="11232144" cy="5046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018">
                  <a:extLst>
                    <a:ext uri="{9D8B030D-6E8A-4147-A177-3AD203B41FA5}">
                      <a16:colId xmlns:a16="http://schemas.microsoft.com/office/drawing/2014/main" val="703336650"/>
                    </a:ext>
                  </a:extLst>
                </a:gridCol>
                <a:gridCol w="1404018">
                  <a:extLst>
                    <a:ext uri="{9D8B030D-6E8A-4147-A177-3AD203B41FA5}">
                      <a16:colId xmlns:a16="http://schemas.microsoft.com/office/drawing/2014/main" val="3711718580"/>
                    </a:ext>
                  </a:extLst>
                </a:gridCol>
                <a:gridCol w="1404018">
                  <a:extLst>
                    <a:ext uri="{9D8B030D-6E8A-4147-A177-3AD203B41FA5}">
                      <a16:colId xmlns:a16="http://schemas.microsoft.com/office/drawing/2014/main" val="1629135076"/>
                    </a:ext>
                  </a:extLst>
                </a:gridCol>
                <a:gridCol w="1404018">
                  <a:extLst>
                    <a:ext uri="{9D8B030D-6E8A-4147-A177-3AD203B41FA5}">
                      <a16:colId xmlns:a16="http://schemas.microsoft.com/office/drawing/2014/main" val="2185681251"/>
                    </a:ext>
                  </a:extLst>
                </a:gridCol>
                <a:gridCol w="1404018">
                  <a:extLst>
                    <a:ext uri="{9D8B030D-6E8A-4147-A177-3AD203B41FA5}">
                      <a16:colId xmlns:a16="http://schemas.microsoft.com/office/drawing/2014/main" val="2142248152"/>
                    </a:ext>
                  </a:extLst>
                </a:gridCol>
                <a:gridCol w="1404018">
                  <a:extLst>
                    <a:ext uri="{9D8B030D-6E8A-4147-A177-3AD203B41FA5}">
                      <a16:colId xmlns:a16="http://schemas.microsoft.com/office/drawing/2014/main" val="846886600"/>
                    </a:ext>
                  </a:extLst>
                </a:gridCol>
                <a:gridCol w="1404018">
                  <a:extLst>
                    <a:ext uri="{9D8B030D-6E8A-4147-A177-3AD203B41FA5}">
                      <a16:colId xmlns:a16="http://schemas.microsoft.com/office/drawing/2014/main" val="591452326"/>
                    </a:ext>
                  </a:extLst>
                </a:gridCol>
                <a:gridCol w="1404018">
                  <a:extLst>
                    <a:ext uri="{9D8B030D-6E8A-4147-A177-3AD203B41FA5}">
                      <a16:colId xmlns:a16="http://schemas.microsoft.com/office/drawing/2014/main" val="3407720216"/>
                    </a:ext>
                  </a:extLst>
                </a:gridCol>
              </a:tblGrid>
              <a:tr h="420281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’23/04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’23/07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’23/10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’24/01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’24/04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’24/07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’24/10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’25/01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10344"/>
                  </a:ext>
                </a:extLst>
              </a:tr>
              <a:tr h="770995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511927"/>
                  </a:ext>
                </a:extLst>
              </a:tr>
              <a:tr h="77099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048876"/>
                  </a:ext>
                </a:extLst>
              </a:tr>
              <a:tr h="770995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953197"/>
                  </a:ext>
                </a:extLst>
              </a:tr>
              <a:tr h="77099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798595"/>
                  </a:ext>
                </a:extLst>
              </a:tr>
              <a:tr h="770995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289791"/>
                  </a:ext>
                </a:extLst>
              </a:tr>
              <a:tr h="77099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055284"/>
                  </a:ext>
                </a:extLst>
              </a:tr>
            </a:tbl>
          </a:graphicData>
        </a:graphic>
      </p:graphicFrame>
      <p:sp>
        <p:nvSpPr>
          <p:cNvPr id="24" name="矢印: 右 23">
            <a:extLst>
              <a:ext uri="{FF2B5EF4-FFF2-40B4-BE49-F238E27FC236}">
                <a16:creationId xmlns:a16="http://schemas.microsoft.com/office/drawing/2014/main" id="{FD85CF82-F779-613A-7AA0-725B09007B9F}"/>
              </a:ext>
            </a:extLst>
          </p:cNvPr>
          <p:cNvSpPr/>
          <p:nvPr/>
        </p:nvSpPr>
        <p:spPr>
          <a:xfrm>
            <a:off x="509047" y="1394276"/>
            <a:ext cx="5422563" cy="311084"/>
          </a:xfrm>
          <a:prstGeom prst="rightArrow">
            <a:avLst/>
          </a:prstGeom>
          <a:solidFill>
            <a:srgbClr val="385D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Meiryo UI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D398EC8-9467-D498-08E0-D064B9B7FAE0}"/>
              </a:ext>
            </a:extLst>
          </p:cNvPr>
          <p:cNvSpPr txBox="1"/>
          <p:nvPr/>
        </p:nvSpPr>
        <p:spPr>
          <a:xfrm>
            <a:off x="581898" y="1682072"/>
            <a:ext cx="251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</a:rPr>
              <a:t>トライアル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Meiryo UI" panose="020B0604030504040204" pitchFamily="50" charset="-128"/>
            </a:endParaRPr>
          </a:p>
        </p:txBody>
      </p:sp>
      <p:sp>
        <p:nvSpPr>
          <p:cNvPr id="26" name="矢印: 右 25">
            <a:extLst>
              <a:ext uri="{FF2B5EF4-FFF2-40B4-BE49-F238E27FC236}">
                <a16:creationId xmlns:a16="http://schemas.microsoft.com/office/drawing/2014/main" id="{3897726B-1A94-0B6A-675F-589FD08E046B}"/>
              </a:ext>
            </a:extLst>
          </p:cNvPr>
          <p:cNvSpPr/>
          <p:nvPr/>
        </p:nvSpPr>
        <p:spPr>
          <a:xfrm>
            <a:off x="509047" y="2986556"/>
            <a:ext cx="1253765" cy="180000"/>
          </a:xfrm>
          <a:prstGeom prst="rightArrow">
            <a:avLst>
              <a:gd name="adj1" fmla="val 43939"/>
              <a:gd name="adj2" fmla="val 50000"/>
            </a:avLst>
          </a:prstGeom>
          <a:solidFill>
            <a:srgbClr val="385D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Meiryo UI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BB3A9EC-EE63-FAEC-F5E1-BF78537FBDFC}"/>
              </a:ext>
            </a:extLst>
          </p:cNvPr>
          <p:cNvSpPr txBox="1"/>
          <p:nvPr/>
        </p:nvSpPr>
        <p:spPr>
          <a:xfrm>
            <a:off x="515541" y="3208113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</a:rPr>
              <a:t>サーバー、ツール導入</a:t>
            </a:r>
          </a:p>
        </p:txBody>
      </p:sp>
      <p:sp>
        <p:nvSpPr>
          <p:cNvPr id="31" name="矢印: 右 30">
            <a:extLst>
              <a:ext uri="{FF2B5EF4-FFF2-40B4-BE49-F238E27FC236}">
                <a16:creationId xmlns:a16="http://schemas.microsoft.com/office/drawing/2014/main" id="{E0205CB3-7D10-2941-82E8-6ADC1D068390}"/>
              </a:ext>
            </a:extLst>
          </p:cNvPr>
          <p:cNvSpPr/>
          <p:nvPr/>
        </p:nvSpPr>
        <p:spPr>
          <a:xfrm>
            <a:off x="1052432" y="3773420"/>
            <a:ext cx="2654069" cy="180000"/>
          </a:xfrm>
          <a:prstGeom prst="rightArrow">
            <a:avLst/>
          </a:prstGeom>
          <a:solidFill>
            <a:srgbClr val="385D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Meiryo UI" panose="020B0604030504040204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AB43869-C585-135D-8C7A-5A64F4C88DF0}"/>
              </a:ext>
            </a:extLst>
          </p:cNvPr>
          <p:cNvSpPr txBox="1"/>
          <p:nvPr/>
        </p:nvSpPr>
        <p:spPr>
          <a:xfrm>
            <a:off x="1052431" y="3994977"/>
            <a:ext cx="204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</a:rPr>
              <a:t>自動化構築</a:t>
            </a:r>
          </a:p>
        </p:txBody>
      </p:sp>
      <p:sp>
        <p:nvSpPr>
          <p:cNvPr id="7" name="スライド番号プレースホルダー 5">
            <a:extLst>
              <a:ext uri="{FF2B5EF4-FFF2-40B4-BE49-F238E27FC236}">
                <a16:creationId xmlns:a16="http://schemas.microsoft.com/office/drawing/2014/main" id="{AC86339B-4C2C-F223-3CEC-1566FA66EED7}"/>
              </a:ext>
            </a:extLst>
          </p:cNvPr>
          <p:cNvSpPr txBox="1">
            <a:spLocks/>
          </p:cNvSpPr>
          <p:nvPr/>
        </p:nvSpPr>
        <p:spPr>
          <a:xfrm>
            <a:off x="11341995" y="6492875"/>
            <a:ext cx="8500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4572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4F1D116-AAC6-F342-B192-4E8E92DD0B7F}" type="slidenum">
              <a:rPr lang="ja-JP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</a:rPr>
              <a:pPr/>
              <a:t>8</a:t>
            </a:fld>
            <a:endParaRPr lang="ja-JP" altLang="en-US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CA863CF-6161-23AB-0C14-15A6A6C5BDB1}"/>
              </a:ext>
            </a:extLst>
          </p:cNvPr>
          <p:cNvSpPr txBox="1"/>
          <p:nvPr/>
        </p:nvSpPr>
        <p:spPr>
          <a:xfrm>
            <a:off x="3157494" y="5531076"/>
            <a:ext cx="228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</a:rPr>
              <a:t>仮運用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Meiryo UI" panose="020B0604030504040204" pitchFamily="50" charset="-128"/>
            </a:endParaRPr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F07DA162-8479-2BFF-2231-C3AAC7484066}"/>
              </a:ext>
            </a:extLst>
          </p:cNvPr>
          <p:cNvSpPr/>
          <p:nvPr/>
        </p:nvSpPr>
        <p:spPr>
          <a:xfrm>
            <a:off x="3123753" y="5354661"/>
            <a:ext cx="2654069" cy="180000"/>
          </a:xfrm>
          <a:prstGeom prst="rightArrow">
            <a:avLst/>
          </a:prstGeom>
          <a:solidFill>
            <a:srgbClr val="385D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Meiryo UI" panose="020B0604030504040204" pitchFamily="50" charset="-128"/>
            </a:endParaRPr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F5CA0910-978A-2EE2-8A83-544B130ABF58}"/>
              </a:ext>
            </a:extLst>
          </p:cNvPr>
          <p:cNvSpPr/>
          <p:nvPr/>
        </p:nvSpPr>
        <p:spPr>
          <a:xfrm>
            <a:off x="2145895" y="4543392"/>
            <a:ext cx="2654069" cy="180000"/>
          </a:xfrm>
          <a:prstGeom prst="rightArrow">
            <a:avLst/>
          </a:prstGeom>
          <a:solidFill>
            <a:srgbClr val="385D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Meiryo UI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813EA24-DB43-ECFE-6B9B-FB4C923126FC}"/>
              </a:ext>
            </a:extLst>
          </p:cNvPr>
          <p:cNvSpPr txBox="1"/>
          <p:nvPr/>
        </p:nvSpPr>
        <p:spPr>
          <a:xfrm>
            <a:off x="2145895" y="4697063"/>
            <a:ext cx="207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</a:rPr>
              <a:t>テスト自動化</a:t>
            </a:r>
          </a:p>
        </p:txBody>
      </p:sp>
      <p:sp>
        <p:nvSpPr>
          <p:cNvPr id="37" name="矢印: 右 36">
            <a:extLst>
              <a:ext uri="{FF2B5EF4-FFF2-40B4-BE49-F238E27FC236}">
                <a16:creationId xmlns:a16="http://schemas.microsoft.com/office/drawing/2014/main" id="{7F7519CD-5674-4299-5FC0-0FBEF7BE07E6}"/>
              </a:ext>
            </a:extLst>
          </p:cNvPr>
          <p:cNvSpPr/>
          <p:nvPr/>
        </p:nvSpPr>
        <p:spPr>
          <a:xfrm>
            <a:off x="6096000" y="1394276"/>
            <a:ext cx="5422563" cy="311084"/>
          </a:xfrm>
          <a:prstGeom prst="rightArrow">
            <a:avLst/>
          </a:prstGeom>
          <a:solidFill>
            <a:srgbClr val="385D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Meiryo UI" panose="020B0604030504040204" pitchFamily="50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2C56676-45F9-5332-46C7-53C36D1EA520}"/>
              </a:ext>
            </a:extLst>
          </p:cNvPr>
          <p:cNvSpPr txBox="1"/>
          <p:nvPr/>
        </p:nvSpPr>
        <p:spPr>
          <a:xfrm>
            <a:off x="6240312" y="1682072"/>
            <a:ext cx="527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</a:rPr>
              <a:t>車載ソフトウェア開発企業様へ導入・運用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Meiryo UI" panose="020B0604030504040204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1606601-DD5E-477C-2B92-828182B28B61}"/>
              </a:ext>
            </a:extLst>
          </p:cNvPr>
          <p:cNvSpPr txBox="1"/>
          <p:nvPr/>
        </p:nvSpPr>
        <p:spPr>
          <a:xfrm>
            <a:off x="4610911" y="2464413"/>
            <a:ext cx="204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</a:rPr>
              <a:t>営業活動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Meiryo UI" panose="020B0604030504040204" pitchFamily="50" charset="-128"/>
            </a:endParaRPr>
          </a:p>
        </p:txBody>
      </p:sp>
      <p:sp>
        <p:nvSpPr>
          <p:cNvPr id="49" name="矢印: 右 48">
            <a:extLst>
              <a:ext uri="{FF2B5EF4-FFF2-40B4-BE49-F238E27FC236}">
                <a16:creationId xmlns:a16="http://schemas.microsoft.com/office/drawing/2014/main" id="{A80FF82A-9D76-8D12-65D4-55537B26D5D2}"/>
              </a:ext>
            </a:extLst>
          </p:cNvPr>
          <p:cNvSpPr/>
          <p:nvPr/>
        </p:nvSpPr>
        <p:spPr>
          <a:xfrm>
            <a:off x="4677844" y="2235929"/>
            <a:ext cx="6840000" cy="180000"/>
          </a:xfrm>
          <a:prstGeom prst="rightArrow">
            <a:avLst>
              <a:gd name="adj1" fmla="val 43939"/>
              <a:gd name="adj2" fmla="val 50000"/>
            </a:avLst>
          </a:prstGeom>
          <a:solidFill>
            <a:srgbClr val="385D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Meiryo UI" panose="020B0604030504040204" pitchFamily="50" charset="-128"/>
            </a:endParaRPr>
          </a:p>
        </p:txBody>
      </p:sp>
      <p:sp>
        <p:nvSpPr>
          <p:cNvPr id="50" name="矢印: 右 49">
            <a:extLst>
              <a:ext uri="{FF2B5EF4-FFF2-40B4-BE49-F238E27FC236}">
                <a16:creationId xmlns:a16="http://schemas.microsoft.com/office/drawing/2014/main" id="{BCC260E9-BF20-66AC-6956-23C1B83DAB86}"/>
              </a:ext>
            </a:extLst>
          </p:cNvPr>
          <p:cNvSpPr/>
          <p:nvPr/>
        </p:nvSpPr>
        <p:spPr>
          <a:xfrm>
            <a:off x="6139421" y="2986556"/>
            <a:ext cx="1253765" cy="180000"/>
          </a:xfrm>
          <a:prstGeom prst="rightArrow">
            <a:avLst>
              <a:gd name="adj1" fmla="val 43939"/>
              <a:gd name="adj2" fmla="val 50000"/>
            </a:avLst>
          </a:prstGeom>
          <a:solidFill>
            <a:srgbClr val="385D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Meiryo UI" panose="020B0604030504040204" pitchFamily="50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855A4C59-26C4-5B81-A336-7D6D26E1D8B3}"/>
              </a:ext>
            </a:extLst>
          </p:cNvPr>
          <p:cNvSpPr txBox="1"/>
          <p:nvPr/>
        </p:nvSpPr>
        <p:spPr>
          <a:xfrm>
            <a:off x="6145915" y="3208113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</a:rPr>
              <a:t>サーバー、ツール導入</a:t>
            </a:r>
          </a:p>
        </p:txBody>
      </p:sp>
      <p:sp>
        <p:nvSpPr>
          <p:cNvPr id="52" name="矢印: 右 51">
            <a:extLst>
              <a:ext uri="{FF2B5EF4-FFF2-40B4-BE49-F238E27FC236}">
                <a16:creationId xmlns:a16="http://schemas.microsoft.com/office/drawing/2014/main" id="{C1D243A0-2E16-7959-6230-61655DD2EDC0}"/>
              </a:ext>
            </a:extLst>
          </p:cNvPr>
          <p:cNvSpPr/>
          <p:nvPr/>
        </p:nvSpPr>
        <p:spPr>
          <a:xfrm>
            <a:off x="6682806" y="3773420"/>
            <a:ext cx="2654069" cy="180000"/>
          </a:xfrm>
          <a:prstGeom prst="rightArrow">
            <a:avLst/>
          </a:prstGeom>
          <a:solidFill>
            <a:srgbClr val="385D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Meiryo UI" panose="020B0604030504040204" pitchFamily="50" charset="-128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F1D14E49-DF57-F87E-EDFC-A222E8D08703}"/>
              </a:ext>
            </a:extLst>
          </p:cNvPr>
          <p:cNvSpPr txBox="1"/>
          <p:nvPr/>
        </p:nvSpPr>
        <p:spPr>
          <a:xfrm>
            <a:off x="6682805" y="3994977"/>
            <a:ext cx="204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</a:rPr>
              <a:t>自動化構築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64761DAC-73C8-A04C-1E2E-6278B5B9A466}"/>
              </a:ext>
            </a:extLst>
          </p:cNvPr>
          <p:cNvSpPr txBox="1"/>
          <p:nvPr/>
        </p:nvSpPr>
        <p:spPr>
          <a:xfrm>
            <a:off x="8787868" y="5531076"/>
            <a:ext cx="228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</a:rPr>
              <a:t>運用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Meiryo UI" panose="020B0604030504040204" pitchFamily="50" charset="-128"/>
            </a:endParaRPr>
          </a:p>
        </p:txBody>
      </p:sp>
      <p:sp>
        <p:nvSpPr>
          <p:cNvPr id="55" name="矢印: 右 54">
            <a:extLst>
              <a:ext uri="{FF2B5EF4-FFF2-40B4-BE49-F238E27FC236}">
                <a16:creationId xmlns:a16="http://schemas.microsoft.com/office/drawing/2014/main" id="{5C0B744B-FF70-B5DB-A58A-AD4D28CF29B7}"/>
              </a:ext>
            </a:extLst>
          </p:cNvPr>
          <p:cNvSpPr/>
          <p:nvPr/>
        </p:nvSpPr>
        <p:spPr>
          <a:xfrm>
            <a:off x="8754126" y="5354661"/>
            <a:ext cx="2772000" cy="180000"/>
          </a:xfrm>
          <a:prstGeom prst="rightArrow">
            <a:avLst/>
          </a:prstGeom>
          <a:solidFill>
            <a:srgbClr val="385D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Meiryo UI" panose="020B0604030504040204" pitchFamily="50" charset="-128"/>
            </a:endParaRPr>
          </a:p>
        </p:txBody>
      </p:sp>
      <p:sp>
        <p:nvSpPr>
          <p:cNvPr id="56" name="矢印: 右 55">
            <a:extLst>
              <a:ext uri="{FF2B5EF4-FFF2-40B4-BE49-F238E27FC236}">
                <a16:creationId xmlns:a16="http://schemas.microsoft.com/office/drawing/2014/main" id="{6C15738D-9AF7-1AF1-4EAF-FDD65BEBC254}"/>
              </a:ext>
            </a:extLst>
          </p:cNvPr>
          <p:cNvSpPr/>
          <p:nvPr/>
        </p:nvSpPr>
        <p:spPr>
          <a:xfrm>
            <a:off x="7776268" y="4543392"/>
            <a:ext cx="3744000" cy="180000"/>
          </a:xfrm>
          <a:prstGeom prst="rightArrow">
            <a:avLst/>
          </a:prstGeom>
          <a:solidFill>
            <a:srgbClr val="385D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Meiryo UI" panose="020B0604030504040204" pitchFamily="50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217BC153-25A9-005C-3E05-1E5723D04B90}"/>
              </a:ext>
            </a:extLst>
          </p:cNvPr>
          <p:cNvSpPr txBox="1"/>
          <p:nvPr/>
        </p:nvSpPr>
        <p:spPr>
          <a:xfrm>
            <a:off x="7776269" y="4697063"/>
            <a:ext cx="207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Meiryo UI" panose="020B0604030504040204" pitchFamily="50" charset="-128"/>
              </a:rPr>
              <a:t>テスト自動化</a:t>
            </a:r>
          </a:p>
        </p:txBody>
      </p:sp>
    </p:spTree>
    <p:extLst>
      <p:ext uri="{BB962C8B-B14F-4D97-AF65-F5344CB8AC3E}">
        <p14:creationId xmlns:p14="http://schemas.microsoft.com/office/powerpoint/2010/main" val="3847661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2">
      <a:majorFont>
        <a:latin typeface="Segoe UI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C2F65855B4F10448B44F7D68FBE992F9" ma:contentTypeVersion="4" ma:contentTypeDescription="新しいドキュメントを作成します。" ma:contentTypeScope="" ma:versionID="297c90363713d5c8e306e706d63c0d38">
  <xsd:schema xmlns:xsd="http://www.w3.org/2001/XMLSchema" xmlns:xs="http://www.w3.org/2001/XMLSchema" xmlns:p="http://schemas.microsoft.com/office/2006/metadata/properties" xmlns:ns2="11f91d89-8da2-417f-9f6d-4ffd19fb743a" targetNamespace="http://schemas.microsoft.com/office/2006/metadata/properties" ma:root="true" ma:fieldsID="6d55bc6778a2058b8facc2d94740718e" ns2:_="">
    <xsd:import namespace="11f91d89-8da2-417f-9f6d-4ffd19fb743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f91d89-8da2-417f-9f6d-4ffd19fb74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ECF84E-BC38-4F74-AFC3-C5959B4DF479}">
  <ds:schemaRefs>
    <ds:schemaRef ds:uri="http://schemas.microsoft.com/office/infopath/2007/PartnerControls"/>
    <ds:schemaRef ds:uri="http://schemas.openxmlformats.org/package/2006/metadata/core-properties"/>
    <ds:schemaRef ds:uri="efc605ce-5539-4a85-9229-554e767aeb49"/>
    <ds:schemaRef ds:uri="http://schemas.microsoft.com/office/2006/documentManagement/types"/>
    <ds:schemaRef ds:uri="http://purl.org/dc/dcmitype/"/>
    <ds:schemaRef ds:uri="http://www.w3.org/XML/1998/namespace"/>
    <ds:schemaRef ds:uri="http://purl.org/dc/terms/"/>
    <ds:schemaRef ds:uri="0c9bdedb-f951-4090-b21e-e19f873c745d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DE0C6FCC-D117-4483-8DEF-6D7839D433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8235F6-549F-4C9E-9BF0-9BEC8E72732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1705</TotalTime>
  <Words>609</Words>
  <Application>Microsoft Office PowerPoint</Application>
  <PresentationFormat>ワイド画面</PresentationFormat>
  <Paragraphs>178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Meiryo UI</vt:lpstr>
      <vt:lpstr>游ゴシック</vt:lpstr>
      <vt:lpstr>Arial</vt:lpstr>
      <vt:lpstr>Calibri</vt:lpstr>
      <vt:lpstr>Segoe UI</vt:lpstr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株式会社タカヨシ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SAITO SONIC</dc:creator>
  <cp:lastModifiedBy>小野塚 亮</cp:lastModifiedBy>
  <cp:revision>84</cp:revision>
  <cp:lastPrinted>2021-02-11T06:04:21Z</cp:lastPrinted>
  <dcterms:created xsi:type="dcterms:W3CDTF">2015-12-03T01:35:32Z</dcterms:created>
  <dcterms:modified xsi:type="dcterms:W3CDTF">2023-03-17T02:56:34Z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0x010100C2F65855B4F10448B44F7D68FBE992F9</vt:lpwstr>
  </property>
</Properties>
</file>