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9" r:id="rId2"/>
    <p:sldId id="272" r:id="rId3"/>
    <p:sldId id="261" r:id="rId4"/>
    <p:sldId id="268" r:id="rId5"/>
    <p:sldId id="273" r:id="rId6"/>
    <p:sldId id="26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Default Section" id="{992832F5-EA01-48E5-B403-87E193F50680}">
          <p14:sldIdLst>
            <p14:sldId id="259"/>
          </p14:sldIdLst>
        </p14:section>
        <p14:section name="Project Overview" id="{087866C3-7028-482C-8D34-6BF5363FBD75}">
          <p14:sldIdLst>
            <p14:sldId id="272"/>
            <p14:sldId id="261"/>
          </p14:sldIdLst>
        </p14:section>
        <p14:section name="Status Update" id="{521DEF98-8796-4632-831A-16252E9A6054}">
          <p14:sldIdLst/>
        </p14:section>
        <p14:section name="Timeline" id="{CF24EBA6-C924-424D-AC31-A4B9992A87E0}">
          <p14:sldIdLst/>
        </p14:section>
        <p14:section name="Next Steps and Action Items" id="{C24C98EC-938D-4034-8DB8-5E8DBF16E3CB}">
          <p14:sldIdLst>
            <p14:sldId id="268"/>
            <p14:sldId id="273"/>
          </p14:sldIdLst>
        </p14:section>
        <p14:section name="Appendix" id="{E35CCD6A-2288-476E-BC93-C75323AE1F32}">
          <p14:sldIdLst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0"/>
      </p:ext>
    </p:extLst>
  </p:showPr>
  <p:extLst>
    <p:ext uri="{E76CE94A-603C-4142-B9EB-6D1370010A27}">
      <p14:discardImageEditData xmlns="" xmlns:p14="http://schemas.microsoft.com/office/powerpoint/2010/main" val="1"/>
    </p:ext>
    <p:ext uri="{D31A062A-798A-4329-ABDD-BBA856620510}">
      <p14:defaultImageDpi xmlns=""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 horzBarState="maximized">
    <p:restoredLeft sz="34535" autoAdjust="0"/>
    <p:restoredTop sz="66634" autoAdjust="0"/>
  </p:normalViewPr>
  <p:slideViewPr>
    <p:cSldViewPr>
      <p:cViewPr varScale="1">
        <p:scale>
          <a:sx n="71" d="100"/>
          <a:sy n="71" d="100"/>
        </p:scale>
        <p:origin x="-96" y="-168"/>
      </p:cViewPr>
      <p:guideLst>
        <p:guide orient="horz" pos="2160"/>
        <p:guide orient="horz" pos="576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675BB5-4BE3-4E06-B2B3-AAA3D107C1A8}" type="doc">
      <dgm:prSet loTypeId="urn:microsoft.com/office/officeart/2005/8/layout/radial5" loCatId="relationship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3864EA6-13E7-440F-948B-8118F5878A44}">
      <dgm:prSet phldrT="[Text]" custT="1"/>
      <dgm:spPr/>
      <dgm:t>
        <a:bodyPr/>
        <a:lstStyle/>
        <a:p>
          <a:r>
            <a:rPr lang="en-US" sz="2400" dirty="0" smtClean="0"/>
            <a:t>Project</a:t>
          </a:r>
          <a:endParaRPr lang="en-US" sz="2000" dirty="0"/>
        </a:p>
      </dgm:t>
    </dgm:pt>
    <dgm:pt modelId="{5F920266-1B6A-4D7D-8C8B-D20E2934BF67}" type="parTrans" cxnId="{7834DFDC-DD97-4D0F-B547-27AB53428B4B}">
      <dgm:prSet/>
      <dgm:spPr/>
      <dgm:t>
        <a:bodyPr/>
        <a:lstStyle/>
        <a:p>
          <a:endParaRPr lang="en-US"/>
        </a:p>
      </dgm:t>
    </dgm:pt>
    <dgm:pt modelId="{F4FE127A-F33D-4F59-961D-A505D5A781EE}" type="sibTrans" cxnId="{7834DFDC-DD97-4D0F-B547-27AB53428B4B}">
      <dgm:prSet/>
      <dgm:spPr/>
      <dgm:t>
        <a:bodyPr/>
        <a:lstStyle/>
        <a:p>
          <a:endParaRPr lang="en-US"/>
        </a:p>
      </dgm:t>
    </dgm:pt>
    <dgm:pt modelId="{6461E40C-FAF1-4C11-9CA4-01B7756558A8}">
      <dgm:prSet phldrT="[Text]" custT="1"/>
      <dgm:spPr/>
      <dgm:t>
        <a:bodyPr lIns="0" tIns="0" rIns="0" bIns="0"/>
        <a:lstStyle/>
        <a:p>
          <a:r>
            <a:rPr lang="en-US" sz="1400" spc="-10" baseline="0" dirty="0" smtClean="0"/>
            <a:t>Google</a:t>
          </a:r>
        </a:p>
        <a:p>
          <a:r>
            <a:rPr lang="en-US" sz="1400" spc="-10" baseline="0" dirty="0" smtClean="0"/>
            <a:t>Maps </a:t>
          </a:r>
          <a:endParaRPr lang="en-US" sz="1400" spc="-10" baseline="0" dirty="0"/>
        </a:p>
      </dgm:t>
    </dgm:pt>
    <dgm:pt modelId="{5418FCE5-0AC2-479F-8F47-D35F7A60BD8D}" type="parTrans" cxnId="{5EBF790F-CC7C-4BBA-98A7-614FB5283795}">
      <dgm:prSet/>
      <dgm:spPr/>
      <dgm:t>
        <a:bodyPr/>
        <a:lstStyle/>
        <a:p>
          <a:endParaRPr lang="en-US"/>
        </a:p>
      </dgm:t>
    </dgm:pt>
    <dgm:pt modelId="{3D67A8BA-4FB2-401F-A3C1-92132B645061}" type="sibTrans" cxnId="{5EBF790F-CC7C-4BBA-98A7-614FB5283795}">
      <dgm:prSet/>
      <dgm:spPr/>
      <dgm:t>
        <a:bodyPr/>
        <a:lstStyle/>
        <a:p>
          <a:endParaRPr lang="en-US"/>
        </a:p>
      </dgm:t>
    </dgm:pt>
    <dgm:pt modelId="{C2B16F5E-4FD9-4E6C-984C-5FB34252F788}">
      <dgm:prSet phldrT="[Text]" custT="1"/>
      <dgm:spPr/>
      <dgm:t>
        <a:bodyPr/>
        <a:lstStyle/>
        <a:p>
          <a:r>
            <a:rPr lang="en-US" sz="1400" dirty="0" smtClean="0"/>
            <a:t>ANDROID</a:t>
          </a:r>
          <a:endParaRPr lang="en-US" sz="1400" dirty="0"/>
        </a:p>
      </dgm:t>
    </dgm:pt>
    <dgm:pt modelId="{8F21B166-5620-46A8-A5DD-72EAE361E61D}" type="parTrans" cxnId="{F20E6E35-2EF6-49E1-BCE2-AF737813AC7F}">
      <dgm:prSet/>
      <dgm:spPr/>
      <dgm:t>
        <a:bodyPr/>
        <a:lstStyle/>
        <a:p>
          <a:endParaRPr lang="en-US"/>
        </a:p>
      </dgm:t>
    </dgm:pt>
    <dgm:pt modelId="{D972BA52-9B06-4D48-9819-200C1326EA4D}" type="sibTrans" cxnId="{F20E6E35-2EF6-49E1-BCE2-AF737813AC7F}">
      <dgm:prSet/>
      <dgm:spPr/>
      <dgm:t>
        <a:bodyPr/>
        <a:lstStyle/>
        <a:p>
          <a:endParaRPr lang="en-US"/>
        </a:p>
      </dgm:t>
    </dgm:pt>
    <dgm:pt modelId="{D832C8FC-B31F-0A4B-A143-4B45824E0BFF}">
      <dgm:prSet phldrT="[Text]" custT="1"/>
      <dgm:spPr/>
      <dgm:t>
        <a:bodyPr/>
        <a:lstStyle/>
        <a:p>
          <a:r>
            <a:rPr lang="en-US" sz="1600" dirty="0" smtClean="0"/>
            <a:t>LBS</a:t>
          </a:r>
          <a:endParaRPr lang="en-US" sz="1600" dirty="0"/>
        </a:p>
      </dgm:t>
    </dgm:pt>
    <dgm:pt modelId="{12681C2D-8F10-6E43-A40B-E1CBEAD6D16C}" type="parTrans" cxnId="{76B225E2-5868-CC42-9A2C-521E9DC9ED14}">
      <dgm:prSet/>
      <dgm:spPr/>
      <dgm:t>
        <a:bodyPr/>
        <a:lstStyle/>
        <a:p>
          <a:endParaRPr lang="en-US"/>
        </a:p>
      </dgm:t>
    </dgm:pt>
    <dgm:pt modelId="{A78A31E4-86A3-3641-8EB8-CF93851CF198}" type="sibTrans" cxnId="{76B225E2-5868-CC42-9A2C-521E9DC9ED14}">
      <dgm:prSet/>
      <dgm:spPr/>
      <dgm:t>
        <a:bodyPr/>
        <a:lstStyle/>
        <a:p>
          <a:endParaRPr lang="en-US"/>
        </a:p>
      </dgm:t>
    </dgm:pt>
    <dgm:pt modelId="{BA5B23D8-CD0F-3241-8F91-ACC963C49763}">
      <dgm:prSet phldrT="[Text]" custT="1"/>
      <dgm:spPr/>
      <dgm:t>
        <a:bodyPr/>
        <a:lstStyle/>
        <a:p>
          <a:r>
            <a:rPr lang="en-US" sz="1600" dirty="0" smtClean="0"/>
            <a:t>GPS</a:t>
          </a:r>
          <a:endParaRPr lang="en-US" sz="1600" dirty="0"/>
        </a:p>
      </dgm:t>
    </dgm:pt>
    <dgm:pt modelId="{B2C04AEF-7AF8-634D-B678-4B7305F517ED}" type="parTrans" cxnId="{F8FDF0BC-30B5-A845-9965-B95933F9B727}">
      <dgm:prSet/>
      <dgm:spPr/>
      <dgm:t>
        <a:bodyPr/>
        <a:lstStyle/>
        <a:p>
          <a:endParaRPr lang="en-US"/>
        </a:p>
      </dgm:t>
    </dgm:pt>
    <dgm:pt modelId="{78104C4E-43C5-C246-BC09-73788E67312B}" type="sibTrans" cxnId="{F8FDF0BC-30B5-A845-9965-B95933F9B727}">
      <dgm:prSet/>
      <dgm:spPr/>
      <dgm:t>
        <a:bodyPr/>
        <a:lstStyle/>
        <a:p>
          <a:endParaRPr lang="en-US"/>
        </a:p>
      </dgm:t>
    </dgm:pt>
    <dgm:pt modelId="{EB09D521-9D02-4B4D-80CB-EB847731A63E}" type="pres">
      <dgm:prSet presAssocID="{19675BB5-4BE3-4E06-B2B3-AAA3D107C1A8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DCFBEC-172E-41BB-B545-FE2085E0B744}" type="pres">
      <dgm:prSet presAssocID="{D3864EA6-13E7-440F-948B-8118F5878A44}" presName="centerShape" presStyleLbl="node0" presStyleIdx="0" presStyleCnt="1" custScaleX="159929" custScaleY="127383"/>
      <dgm:spPr/>
      <dgm:t>
        <a:bodyPr/>
        <a:lstStyle/>
        <a:p>
          <a:endParaRPr lang="en-US"/>
        </a:p>
      </dgm:t>
    </dgm:pt>
    <dgm:pt modelId="{4873F644-A37B-4263-BDD3-7D4AECF93436}" type="pres">
      <dgm:prSet presAssocID="{5418FCE5-0AC2-479F-8F47-D35F7A60BD8D}" presName="parTrans" presStyleLbl="sibTrans2D1" presStyleIdx="0" presStyleCnt="4"/>
      <dgm:spPr/>
      <dgm:t>
        <a:bodyPr/>
        <a:lstStyle/>
        <a:p>
          <a:endParaRPr lang="en-US"/>
        </a:p>
      </dgm:t>
    </dgm:pt>
    <dgm:pt modelId="{AF2E0478-D773-4966-9A95-8E70AD7139B7}" type="pres">
      <dgm:prSet presAssocID="{5418FCE5-0AC2-479F-8F47-D35F7A60BD8D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FE55D76-69B8-469D-BE4A-A0F9F69D5110}" type="pres">
      <dgm:prSet presAssocID="{6461E40C-FAF1-4C11-9CA4-01B7756558A8}" presName="node" presStyleLbl="node1" presStyleIdx="0" presStyleCnt="4" custScaleX="117603" custScaleY="1112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0BEB95-5498-4076-A7AD-52EA2D6058A0}" type="pres">
      <dgm:prSet presAssocID="{8F21B166-5620-46A8-A5DD-72EAE361E61D}" presName="parTrans" presStyleLbl="sibTrans2D1" presStyleIdx="1" presStyleCnt="4"/>
      <dgm:spPr/>
      <dgm:t>
        <a:bodyPr/>
        <a:lstStyle/>
        <a:p>
          <a:endParaRPr lang="en-US"/>
        </a:p>
      </dgm:t>
    </dgm:pt>
    <dgm:pt modelId="{8C992717-B056-4E89-850B-547F00D86B47}" type="pres">
      <dgm:prSet presAssocID="{8F21B166-5620-46A8-A5DD-72EAE361E61D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A0AE6ABD-EFF8-41C2-907C-790C07DF522C}" type="pres">
      <dgm:prSet presAssocID="{C2B16F5E-4FD9-4E6C-984C-5FB34252F788}" presName="node" presStyleLbl="node1" presStyleIdx="1" presStyleCnt="4" custScaleX="117603" custScaleY="1176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E34BE1-8FDB-1C47-9BBE-98AB15A0E5CC}" type="pres">
      <dgm:prSet presAssocID="{12681C2D-8F10-6E43-A40B-E1CBEAD6D16C}" presName="parTrans" presStyleLbl="sibTrans2D1" presStyleIdx="2" presStyleCnt="4"/>
      <dgm:spPr/>
      <dgm:t>
        <a:bodyPr/>
        <a:lstStyle/>
        <a:p>
          <a:endParaRPr lang="en-US"/>
        </a:p>
      </dgm:t>
    </dgm:pt>
    <dgm:pt modelId="{03CE4A12-78ED-3F42-841A-4A693974CB03}" type="pres">
      <dgm:prSet presAssocID="{12681C2D-8F10-6E43-A40B-E1CBEAD6D16C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5107A2BF-B3C9-8840-8BF9-EBA299DCD280}" type="pres">
      <dgm:prSet presAssocID="{D832C8FC-B31F-0A4B-A143-4B45824E0BFF}" presName="node" presStyleLbl="node1" presStyleIdx="2" presStyleCnt="4" custRadScaleRad="98207" custRadScaleInc="3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4F1E2B-AB38-3442-A6D4-CACAAC9633A1}" type="pres">
      <dgm:prSet presAssocID="{B2C04AEF-7AF8-634D-B678-4B7305F517ED}" presName="parTrans" presStyleLbl="sibTrans2D1" presStyleIdx="3" presStyleCnt="4"/>
      <dgm:spPr/>
      <dgm:t>
        <a:bodyPr/>
        <a:lstStyle/>
        <a:p>
          <a:endParaRPr lang="en-US"/>
        </a:p>
      </dgm:t>
    </dgm:pt>
    <dgm:pt modelId="{8EA0DD98-8ADA-E544-93A9-FE8F4F84C02A}" type="pres">
      <dgm:prSet presAssocID="{B2C04AEF-7AF8-634D-B678-4B7305F517ED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21D3056D-6B17-554E-9284-D52AAD233744}" type="pres">
      <dgm:prSet presAssocID="{BA5B23D8-CD0F-3241-8F91-ACC963C49763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0FDA8F6-3A1A-3645-8434-362AA6DA76E7}" type="presOf" srcId="{12681C2D-8F10-6E43-A40B-E1CBEAD6D16C}" destId="{03CE4A12-78ED-3F42-841A-4A693974CB03}" srcOrd="1" destOrd="0" presId="urn:microsoft.com/office/officeart/2005/8/layout/radial5"/>
    <dgm:cxn modelId="{D455749F-4F4C-4295-A229-F1CAA9A84B33}" type="presOf" srcId="{C2B16F5E-4FD9-4E6C-984C-5FB34252F788}" destId="{A0AE6ABD-EFF8-41C2-907C-790C07DF522C}" srcOrd="0" destOrd="0" presId="urn:microsoft.com/office/officeart/2005/8/layout/radial5"/>
    <dgm:cxn modelId="{0E672F56-8BD5-9248-B0B3-D1440D4C1651}" type="presOf" srcId="{B2C04AEF-7AF8-634D-B678-4B7305F517ED}" destId="{8D4F1E2B-AB38-3442-A6D4-CACAAC9633A1}" srcOrd="0" destOrd="0" presId="urn:microsoft.com/office/officeart/2005/8/layout/radial5"/>
    <dgm:cxn modelId="{26D1578F-8BE0-4DFF-B5B7-36D919C7DF48}" type="presOf" srcId="{19675BB5-4BE3-4E06-B2B3-AAA3D107C1A8}" destId="{EB09D521-9D02-4B4D-80CB-EB847731A63E}" srcOrd="0" destOrd="0" presId="urn:microsoft.com/office/officeart/2005/8/layout/radial5"/>
    <dgm:cxn modelId="{E66A69DE-3ED3-DE47-AC7E-6EB15BEFCA3A}" type="presOf" srcId="{B2C04AEF-7AF8-634D-B678-4B7305F517ED}" destId="{8EA0DD98-8ADA-E544-93A9-FE8F4F84C02A}" srcOrd="1" destOrd="0" presId="urn:microsoft.com/office/officeart/2005/8/layout/radial5"/>
    <dgm:cxn modelId="{7598B8A9-9332-4A2B-B5D9-CF010EBBDF46}" type="presOf" srcId="{8F21B166-5620-46A8-A5DD-72EAE361E61D}" destId="{8C992717-B056-4E89-850B-547F00D86B47}" srcOrd="1" destOrd="0" presId="urn:microsoft.com/office/officeart/2005/8/layout/radial5"/>
    <dgm:cxn modelId="{655EE361-25DC-904D-BF66-CA3F6787017D}" type="presOf" srcId="{D832C8FC-B31F-0A4B-A143-4B45824E0BFF}" destId="{5107A2BF-B3C9-8840-8BF9-EBA299DCD280}" srcOrd="0" destOrd="0" presId="urn:microsoft.com/office/officeart/2005/8/layout/radial5"/>
    <dgm:cxn modelId="{7834DFDC-DD97-4D0F-B547-27AB53428B4B}" srcId="{19675BB5-4BE3-4E06-B2B3-AAA3D107C1A8}" destId="{D3864EA6-13E7-440F-948B-8118F5878A44}" srcOrd="0" destOrd="0" parTransId="{5F920266-1B6A-4D7D-8C8B-D20E2934BF67}" sibTransId="{F4FE127A-F33D-4F59-961D-A505D5A781EE}"/>
    <dgm:cxn modelId="{5EBF790F-CC7C-4BBA-98A7-614FB5283795}" srcId="{D3864EA6-13E7-440F-948B-8118F5878A44}" destId="{6461E40C-FAF1-4C11-9CA4-01B7756558A8}" srcOrd="0" destOrd="0" parTransId="{5418FCE5-0AC2-479F-8F47-D35F7A60BD8D}" sibTransId="{3D67A8BA-4FB2-401F-A3C1-92132B645061}"/>
    <dgm:cxn modelId="{9A17A4AE-F0E7-4F4F-8C19-96C81FADCC5D}" type="presOf" srcId="{BA5B23D8-CD0F-3241-8F91-ACC963C49763}" destId="{21D3056D-6B17-554E-9284-D52AAD233744}" srcOrd="0" destOrd="0" presId="urn:microsoft.com/office/officeart/2005/8/layout/radial5"/>
    <dgm:cxn modelId="{7EB75183-B20B-4EE8-AF71-83BA84E1BE0D}" type="presOf" srcId="{8F21B166-5620-46A8-A5DD-72EAE361E61D}" destId="{470BEB95-5498-4076-A7AD-52EA2D6058A0}" srcOrd="0" destOrd="0" presId="urn:microsoft.com/office/officeart/2005/8/layout/radial5"/>
    <dgm:cxn modelId="{4D341991-5DB3-4739-89C1-0B6A24A114E8}" type="presOf" srcId="{5418FCE5-0AC2-479F-8F47-D35F7A60BD8D}" destId="{4873F644-A37B-4263-BDD3-7D4AECF93436}" srcOrd="0" destOrd="0" presId="urn:microsoft.com/office/officeart/2005/8/layout/radial5"/>
    <dgm:cxn modelId="{33CA9426-6028-4F9E-ADDB-AA3042A81F7D}" type="presOf" srcId="{6461E40C-FAF1-4C11-9CA4-01B7756558A8}" destId="{8FE55D76-69B8-469D-BE4A-A0F9F69D5110}" srcOrd="0" destOrd="0" presId="urn:microsoft.com/office/officeart/2005/8/layout/radial5"/>
    <dgm:cxn modelId="{459BE59C-8527-4040-AA6D-E00460E9E8BD}" type="presOf" srcId="{D3864EA6-13E7-440F-948B-8118F5878A44}" destId="{7ADCFBEC-172E-41BB-B545-FE2085E0B744}" srcOrd="0" destOrd="0" presId="urn:microsoft.com/office/officeart/2005/8/layout/radial5"/>
    <dgm:cxn modelId="{9BD7382F-58E7-8B4F-B6E0-E5A285584944}" type="presOf" srcId="{12681C2D-8F10-6E43-A40B-E1CBEAD6D16C}" destId="{02E34BE1-8FDB-1C47-9BBE-98AB15A0E5CC}" srcOrd="0" destOrd="0" presId="urn:microsoft.com/office/officeart/2005/8/layout/radial5"/>
    <dgm:cxn modelId="{F20E6E35-2EF6-49E1-BCE2-AF737813AC7F}" srcId="{D3864EA6-13E7-440F-948B-8118F5878A44}" destId="{C2B16F5E-4FD9-4E6C-984C-5FB34252F788}" srcOrd="1" destOrd="0" parTransId="{8F21B166-5620-46A8-A5DD-72EAE361E61D}" sibTransId="{D972BA52-9B06-4D48-9819-200C1326EA4D}"/>
    <dgm:cxn modelId="{76B225E2-5868-CC42-9A2C-521E9DC9ED14}" srcId="{D3864EA6-13E7-440F-948B-8118F5878A44}" destId="{D832C8FC-B31F-0A4B-A143-4B45824E0BFF}" srcOrd="2" destOrd="0" parTransId="{12681C2D-8F10-6E43-A40B-E1CBEAD6D16C}" sibTransId="{A78A31E4-86A3-3641-8EB8-CF93851CF198}"/>
    <dgm:cxn modelId="{9D61B47E-7F41-4639-962A-9097B26F323C}" type="presOf" srcId="{5418FCE5-0AC2-479F-8F47-D35F7A60BD8D}" destId="{AF2E0478-D773-4966-9A95-8E70AD7139B7}" srcOrd="1" destOrd="0" presId="urn:microsoft.com/office/officeart/2005/8/layout/radial5"/>
    <dgm:cxn modelId="{F8FDF0BC-30B5-A845-9965-B95933F9B727}" srcId="{D3864EA6-13E7-440F-948B-8118F5878A44}" destId="{BA5B23D8-CD0F-3241-8F91-ACC963C49763}" srcOrd="3" destOrd="0" parTransId="{B2C04AEF-7AF8-634D-B678-4B7305F517ED}" sibTransId="{78104C4E-43C5-C246-BC09-73788E67312B}"/>
    <dgm:cxn modelId="{7A2CDD09-A224-4181-B0A8-F745690C8BD3}" type="presParOf" srcId="{EB09D521-9D02-4B4D-80CB-EB847731A63E}" destId="{7ADCFBEC-172E-41BB-B545-FE2085E0B744}" srcOrd="0" destOrd="0" presId="urn:microsoft.com/office/officeart/2005/8/layout/radial5"/>
    <dgm:cxn modelId="{76D43CBB-CF6F-4D01-B20F-2CB0810F3909}" type="presParOf" srcId="{EB09D521-9D02-4B4D-80CB-EB847731A63E}" destId="{4873F644-A37B-4263-BDD3-7D4AECF93436}" srcOrd="1" destOrd="0" presId="urn:microsoft.com/office/officeart/2005/8/layout/radial5"/>
    <dgm:cxn modelId="{F7130F14-C777-4C76-8C2B-D2E7B75C0D8D}" type="presParOf" srcId="{4873F644-A37B-4263-BDD3-7D4AECF93436}" destId="{AF2E0478-D773-4966-9A95-8E70AD7139B7}" srcOrd="0" destOrd="0" presId="urn:microsoft.com/office/officeart/2005/8/layout/radial5"/>
    <dgm:cxn modelId="{748C0B98-BE3C-46A0-A8A8-2AA989733D23}" type="presParOf" srcId="{EB09D521-9D02-4B4D-80CB-EB847731A63E}" destId="{8FE55D76-69B8-469D-BE4A-A0F9F69D5110}" srcOrd="2" destOrd="0" presId="urn:microsoft.com/office/officeart/2005/8/layout/radial5"/>
    <dgm:cxn modelId="{3DBDDBD7-92DA-4E8E-BB11-D608C2318B3A}" type="presParOf" srcId="{EB09D521-9D02-4B4D-80CB-EB847731A63E}" destId="{470BEB95-5498-4076-A7AD-52EA2D6058A0}" srcOrd="3" destOrd="0" presId="urn:microsoft.com/office/officeart/2005/8/layout/radial5"/>
    <dgm:cxn modelId="{4207904B-D79D-4AC2-ACCC-2783E7C87CC7}" type="presParOf" srcId="{470BEB95-5498-4076-A7AD-52EA2D6058A0}" destId="{8C992717-B056-4E89-850B-547F00D86B47}" srcOrd="0" destOrd="0" presId="urn:microsoft.com/office/officeart/2005/8/layout/radial5"/>
    <dgm:cxn modelId="{D795CC3D-0275-46A9-969A-D13C2A89A371}" type="presParOf" srcId="{EB09D521-9D02-4B4D-80CB-EB847731A63E}" destId="{A0AE6ABD-EFF8-41C2-907C-790C07DF522C}" srcOrd="4" destOrd="0" presId="urn:microsoft.com/office/officeart/2005/8/layout/radial5"/>
    <dgm:cxn modelId="{7820082F-B4E9-C54C-87C0-019E8784F0A7}" type="presParOf" srcId="{EB09D521-9D02-4B4D-80CB-EB847731A63E}" destId="{02E34BE1-8FDB-1C47-9BBE-98AB15A0E5CC}" srcOrd="5" destOrd="0" presId="urn:microsoft.com/office/officeart/2005/8/layout/radial5"/>
    <dgm:cxn modelId="{7A1D54C1-522C-3A45-AAA0-9DE2C5A766DC}" type="presParOf" srcId="{02E34BE1-8FDB-1C47-9BBE-98AB15A0E5CC}" destId="{03CE4A12-78ED-3F42-841A-4A693974CB03}" srcOrd="0" destOrd="0" presId="urn:microsoft.com/office/officeart/2005/8/layout/radial5"/>
    <dgm:cxn modelId="{F705088B-4462-FA4E-8C5F-D162B54B9D13}" type="presParOf" srcId="{EB09D521-9D02-4B4D-80CB-EB847731A63E}" destId="{5107A2BF-B3C9-8840-8BF9-EBA299DCD280}" srcOrd="6" destOrd="0" presId="urn:microsoft.com/office/officeart/2005/8/layout/radial5"/>
    <dgm:cxn modelId="{68B77B7C-BFF2-8748-9E3B-C785F30E969C}" type="presParOf" srcId="{EB09D521-9D02-4B4D-80CB-EB847731A63E}" destId="{8D4F1E2B-AB38-3442-A6D4-CACAAC9633A1}" srcOrd="7" destOrd="0" presId="urn:microsoft.com/office/officeart/2005/8/layout/radial5"/>
    <dgm:cxn modelId="{E6817379-E837-8949-8A62-91D70C8142BF}" type="presParOf" srcId="{8D4F1E2B-AB38-3442-A6D4-CACAAC9633A1}" destId="{8EA0DD98-8ADA-E544-93A9-FE8F4F84C02A}" srcOrd="0" destOrd="0" presId="urn:microsoft.com/office/officeart/2005/8/layout/radial5"/>
    <dgm:cxn modelId="{3DBC8449-9558-8943-AE67-228BC02B2EBD}" type="presParOf" srcId="{EB09D521-9D02-4B4D-80CB-EB847731A63E}" destId="{21D3056D-6B17-554E-9284-D52AAD233744}" srcOrd="8" destOrd="0" presId="urn:microsoft.com/office/officeart/2005/8/layout/radial5"/>
  </dgm:cxnLst>
  <dgm:bg/>
  <dgm:whole/>
  <dgm:extLst>
    <a:ext uri="http://schemas.microsoft.com/office/drawing/2008/diagram">
      <dsp:dataModelExt xmlns=""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DCFBEC-172E-41BB-B545-FE2085E0B744}">
      <dsp:nvSpPr>
        <dsp:cNvPr id="0" name=""/>
        <dsp:cNvSpPr/>
      </dsp:nvSpPr>
      <dsp:spPr>
        <a:xfrm>
          <a:off x="3267895" y="1555904"/>
          <a:ext cx="1702254" cy="1702254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dk2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Project</a:t>
          </a:r>
          <a:endParaRPr lang="en-US" sz="2000" kern="1200" dirty="0"/>
        </a:p>
      </dsp:txBody>
      <dsp:txXfrm>
        <a:off x="3517184" y="1805193"/>
        <a:ext cx="1203676" cy="1203676"/>
      </dsp:txXfrm>
    </dsp:sp>
    <dsp:sp modelId="{E09D1B4B-09AE-4B1F-A409-CE344F8F9185}">
      <dsp:nvSpPr>
        <dsp:cNvPr id="0" name=""/>
        <dsp:cNvSpPr/>
      </dsp:nvSpPr>
      <dsp:spPr>
        <a:xfrm rot="16200000">
          <a:off x="4054157" y="1210014"/>
          <a:ext cx="129729" cy="45435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dk2">
                <a:tint val="60000"/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4073617" y="1320344"/>
        <a:ext cx="90810" cy="272611"/>
      </dsp:txXfrm>
    </dsp:sp>
    <dsp:sp modelId="{60779230-642B-46DB-B5CA-FC2220C38859}">
      <dsp:nvSpPr>
        <dsp:cNvPr id="0" name=""/>
        <dsp:cNvSpPr/>
      </dsp:nvSpPr>
      <dsp:spPr>
        <a:xfrm>
          <a:off x="3411819" y="-103272"/>
          <a:ext cx="1414405" cy="1414405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dk2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.NET</a:t>
          </a:r>
          <a:endParaRPr lang="en-US" sz="1100" kern="1200" dirty="0"/>
        </a:p>
      </dsp:txBody>
      <dsp:txXfrm>
        <a:off x="3618954" y="103863"/>
        <a:ext cx="1000135" cy="1000135"/>
      </dsp:txXfrm>
    </dsp:sp>
    <dsp:sp modelId="{4873F644-A37B-4263-BDD3-7D4AECF93436}">
      <dsp:nvSpPr>
        <dsp:cNvPr id="0" name=""/>
        <dsp:cNvSpPr/>
      </dsp:nvSpPr>
      <dsp:spPr>
        <a:xfrm rot="19285714">
          <a:off x="4812410" y="1575169"/>
          <a:ext cx="129729" cy="45435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dk2">
                <a:tint val="60000"/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4816655" y="1678172"/>
        <a:ext cx="90810" cy="272611"/>
      </dsp:txXfrm>
    </dsp:sp>
    <dsp:sp modelId="{8FE55D76-69B8-469D-BE4A-A0F9F69D5110}">
      <dsp:nvSpPr>
        <dsp:cNvPr id="0" name=""/>
        <dsp:cNvSpPr/>
      </dsp:nvSpPr>
      <dsp:spPr>
        <a:xfrm>
          <a:off x="4821541" y="575613"/>
          <a:ext cx="1414405" cy="1414405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dk2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pc="-10" baseline="0" dirty="0" smtClean="0"/>
            <a:t>Embedded </a:t>
          </a:r>
          <a:endParaRPr lang="en-US" sz="1300" kern="1200" spc="-10" baseline="0" dirty="0"/>
        </a:p>
      </dsp:txBody>
      <dsp:txXfrm>
        <a:off x="5028676" y="782748"/>
        <a:ext cx="1000135" cy="1000135"/>
      </dsp:txXfrm>
    </dsp:sp>
    <dsp:sp modelId="{8999D690-D432-4F1A-B2AE-D98A61E6F24A}">
      <dsp:nvSpPr>
        <dsp:cNvPr id="0" name=""/>
        <dsp:cNvSpPr/>
      </dsp:nvSpPr>
      <dsp:spPr>
        <a:xfrm rot="771429">
          <a:off x="4999683" y="2395665"/>
          <a:ext cx="129729" cy="45435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dk2">
                <a:tint val="60000"/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5000171" y="2482205"/>
        <a:ext cx="90810" cy="272611"/>
      </dsp:txXfrm>
    </dsp:sp>
    <dsp:sp modelId="{0B5562C5-56E9-4F94-AD9A-09B6AA6E206F}">
      <dsp:nvSpPr>
        <dsp:cNvPr id="0" name=""/>
        <dsp:cNvSpPr/>
      </dsp:nvSpPr>
      <dsp:spPr>
        <a:xfrm>
          <a:off x="5169713" y="2101056"/>
          <a:ext cx="1414405" cy="1414405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dk2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ANDROID</a:t>
          </a:r>
          <a:endParaRPr lang="en-US" sz="1100" kern="1200" dirty="0"/>
        </a:p>
      </dsp:txBody>
      <dsp:txXfrm>
        <a:off x="5376848" y="2308191"/>
        <a:ext cx="1000135" cy="1000135"/>
      </dsp:txXfrm>
    </dsp:sp>
    <dsp:sp modelId="{FB0FDE60-5A66-47CD-855C-10B0ABFAFF6D}">
      <dsp:nvSpPr>
        <dsp:cNvPr id="0" name=""/>
        <dsp:cNvSpPr/>
      </dsp:nvSpPr>
      <dsp:spPr>
        <a:xfrm rot="3857143">
          <a:off x="4474956" y="3053652"/>
          <a:ext cx="129729" cy="45435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dk2">
                <a:tint val="60000"/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4485972" y="3126990"/>
        <a:ext cx="90810" cy="272611"/>
      </dsp:txXfrm>
    </dsp:sp>
    <dsp:sp modelId="{492A8904-4F29-41B2-8DF6-9E5DB43B598E}">
      <dsp:nvSpPr>
        <dsp:cNvPr id="0" name=""/>
        <dsp:cNvSpPr/>
      </dsp:nvSpPr>
      <dsp:spPr>
        <a:xfrm>
          <a:off x="4194156" y="3324367"/>
          <a:ext cx="1414405" cy="1414405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dk2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MATLAB</a:t>
          </a:r>
          <a:endParaRPr lang="en-US" sz="1400" kern="1200" dirty="0"/>
        </a:p>
      </dsp:txBody>
      <dsp:txXfrm>
        <a:off x="4401291" y="3531502"/>
        <a:ext cx="1000135" cy="1000135"/>
      </dsp:txXfrm>
    </dsp:sp>
    <dsp:sp modelId="{470BEB95-5498-4076-A7AD-52EA2D6058A0}">
      <dsp:nvSpPr>
        <dsp:cNvPr id="0" name=""/>
        <dsp:cNvSpPr/>
      </dsp:nvSpPr>
      <dsp:spPr>
        <a:xfrm rot="6942857">
          <a:off x="3633359" y="3053652"/>
          <a:ext cx="129729" cy="45435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dk2">
                <a:tint val="60000"/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10800000">
        <a:off x="3661262" y="3126990"/>
        <a:ext cx="90810" cy="272611"/>
      </dsp:txXfrm>
    </dsp:sp>
    <dsp:sp modelId="{A0AE6ABD-EFF8-41C2-907C-790C07DF522C}">
      <dsp:nvSpPr>
        <dsp:cNvPr id="0" name=""/>
        <dsp:cNvSpPr/>
      </dsp:nvSpPr>
      <dsp:spPr>
        <a:xfrm>
          <a:off x="2629483" y="3324367"/>
          <a:ext cx="1414405" cy="1414405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dk2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JAVA</a:t>
          </a:r>
          <a:endParaRPr lang="en-US" sz="1200" kern="1200" dirty="0"/>
        </a:p>
      </dsp:txBody>
      <dsp:txXfrm>
        <a:off x="2836618" y="3531502"/>
        <a:ext cx="1000135" cy="1000135"/>
      </dsp:txXfrm>
    </dsp:sp>
    <dsp:sp modelId="{02E34BE1-8FDB-1C47-9BBE-98AB15A0E5CC}">
      <dsp:nvSpPr>
        <dsp:cNvPr id="0" name=""/>
        <dsp:cNvSpPr/>
      </dsp:nvSpPr>
      <dsp:spPr>
        <a:xfrm rot="10028571">
          <a:off x="3030528" y="2407090"/>
          <a:ext cx="185832" cy="45435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dk2">
                <a:tint val="60000"/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10800000">
        <a:off x="3085579" y="2491757"/>
        <a:ext cx="130082" cy="272611"/>
      </dsp:txXfrm>
    </dsp:sp>
    <dsp:sp modelId="{5107A2BF-B3C9-8840-8BF9-EBA299DCD280}">
      <dsp:nvSpPr>
        <dsp:cNvPr id="0" name=""/>
        <dsp:cNvSpPr/>
      </dsp:nvSpPr>
      <dsp:spPr>
        <a:xfrm>
          <a:off x="1759780" y="2206911"/>
          <a:ext cx="1202694" cy="1202694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dk2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ROBOTS</a:t>
          </a:r>
          <a:endParaRPr lang="en-US" sz="1200" kern="1200" dirty="0"/>
        </a:p>
      </dsp:txBody>
      <dsp:txXfrm>
        <a:off x="1935910" y="2383041"/>
        <a:ext cx="850434" cy="850434"/>
      </dsp:txXfrm>
    </dsp:sp>
    <dsp:sp modelId="{8D4F1E2B-AB38-3442-A6D4-CACAAC9633A1}">
      <dsp:nvSpPr>
        <dsp:cNvPr id="0" name=""/>
        <dsp:cNvSpPr/>
      </dsp:nvSpPr>
      <dsp:spPr>
        <a:xfrm rot="13114286">
          <a:off x="3227714" y="1543159"/>
          <a:ext cx="185832" cy="45435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dk2">
                <a:tint val="60000"/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10800000">
        <a:off x="3277383" y="1651409"/>
        <a:ext cx="130082" cy="272611"/>
      </dsp:txXfrm>
    </dsp:sp>
    <dsp:sp modelId="{21D3056D-6B17-554E-9284-D52AAD233744}">
      <dsp:nvSpPr>
        <dsp:cNvPr id="0" name=""/>
        <dsp:cNvSpPr/>
      </dsp:nvSpPr>
      <dsp:spPr>
        <a:xfrm>
          <a:off x="2107953" y="681468"/>
          <a:ext cx="1202694" cy="1202694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dk2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AAKASH TABS</a:t>
          </a:r>
          <a:endParaRPr lang="en-US" sz="1200" kern="1200" dirty="0"/>
        </a:p>
      </dsp:txBody>
      <dsp:txXfrm>
        <a:off x="2284083" y="857598"/>
        <a:ext cx="850434" cy="8504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17F39-78DD-8B4D-B893-1ACA9E5D1611}" type="datetimeFigureOut">
              <a:rPr lang="en-US" smtClean="0"/>
              <a:pPr/>
              <a:t>7/3/2014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3F71E9-0DC1-8E46-B9A4-490DFFC6D8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660259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06C0-3FFE-45A5-803D-9F4FC5464A70}" type="datetimeFigureOut">
              <a:rPr lang="en-US" smtClean="0"/>
              <a:pPr/>
              <a:t>7/3/2014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46707-6BBD-41A9-B4DF-0C76A73A2D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44723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to give updates for project</a:t>
            </a:r>
            <a:r>
              <a:rPr lang="en-US" baseline="0" dirty="0" smtClean="0"/>
              <a:t> milestones.</a:t>
            </a:r>
            <a:endParaRPr lang="en-US" dirty="0" smtClean="0"/>
          </a:p>
          <a:p>
            <a:endParaRPr lang="en-US" baseline="0" dirty="0" smtClean="0"/>
          </a:p>
          <a:p>
            <a:pPr lvl="0"/>
            <a:r>
              <a:rPr lang="en-US" sz="1000" b="1" dirty="0" smtClean="0"/>
              <a:t>Sections</a:t>
            </a:r>
            <a:endParaRPr lang="en-US" sz="1000" b="0" dirty="0" smtClean="0"/>
          </a:p>
          <a:p>
            <a:pPr lvl="0"/>
            <a:r>
              <a:rPr lang="en-US" sz="1000" u="none" dirty="0" smtClean="0">
                <a:solidFill>
                  <a:srgbClr val="008080"/>
                </a:solidFill>
                <a:effectLst/>
                <a:latin typeface="+mn-lt"/>
                <a:ea typeface="Times New Roman"/>
                <a:cs typeface="Times New Roman"/>
              </a:rPr>
              <a:t>Sections can help to organize your slides or facilitate collaboration between multiple authors. On the </a:t>
            </a:r>
            <a:r>
              <a:rPr lang="en-US" sz="1000" b="1" u="none" dirty="0" smtClean="0">
                <a:solidFill>
                  <a:srgbClr val="008080"/>
                </a:solidFill>
                <a:effectLst/>
                <a:latin typeface="+mn-lt"/>
                <a:ea typeface="Times New Roman"/>
                <a:cs typeface="Times New Roman"/>
              </a:rPr>
              <a:t>Home</a:t>
            </a:r>
            <a:r>
              <a:rPr lang="en-US" sz="1000" u="none" dirty="0" smtClean="0">
                <a:solidFill>
                  <a:srgbClr val="008080"/>
                </a:solidFill>
                <a:effectLst/>
                <a:latin typeface="+mn-lt"/>
                <a:ea typeface="Times New Roman"/>
                <a:cs typeface="Times New Roman"/>
              </a:rPr>
              <a:t> tab, under </a:t>
            </a:r>
            <a:r>
              <a:rPr lang="en-US" sz="1000" b="1" u="none" dirty="0" smtClean="0">
                <a:solidFill>
                  <a:srgbClr val="008080"/>
                </a:solidFill>
                <a:effectLst/>
                <a:latin typeface="+mn-lt"/>
                <a:ea typeface="Times New Roman"/>
                <a:cs typeface="Times New Roman"/>
              </a:rPr>
              <a:t>Slides</a:t>
            </a:r>
            <a:r>
              <a:rPr lang="en-US" sz="1000" u="none" dirty="0" smtClean="0">
                <a:solidFill>
                  <a:srgbClr val="008080"/>
                </a:solidFill>
                <a:effectLst/>
                <a:latin typeface="+mn-lt"/>
                <a:ea typeface="Times New Roman"/>
                <a:cs typeface="Times New Roman"/>
              </a:rPr>
              <a:t>, click </a:t>
            </a:r>
            <a:r>
              <a:rPr lang="en-US" sz="1000" b="1" u="none" dirty="0" smtClean="0">
                <a:solidFill>
                  <a:srgbClr val="008080"/>
                </a:solidFill>
                <a:effectLst/>
                <a:latin typeface="+mn-lt"/>
                <a:ea typeface="Times New Roman"/>
                <a:cs typeface="Times New Roman"/>
              </a:rPr>
              <a:t>Section</a:t>
            </a:r>
            <a:r>
              <a:rPr lang="en-US" sz="1000" u="none" dirty="0" smtClean="0">
                <a:solidFill>
                  <a:srgbClr val="008080"/>
                </a:solidFill>
                <a:effectLst/>
                <a:latin typeface="+mn-lt"/>
                <a:ea typeface="Times New Roman"/>
                <a:cs typeface="Times New Roman"/>
              </a:rPr>
              <a:t>, and then click </a:t>
            </a:r>
            <a:r>
              <a:rPr lang="en-US" sz="1000" b="1" u="none" dirty="0" smtClean="0">
                <a:solidFill>
                  <a:srgbClr val="008080"/>
                </a:solidFill>
                <a:effectLst/>
                <a:latin typeface="+mn-lt"/>
                <a:ea typeface="Times New Roman"/>
                <a:cs typeface="Times New Roman"/>
              </a:rPr>
              <a:t>Add Section</a:t>
            </a:r>
            <a:r>
              <a:rPr lang="en-US" sz="1000" u="none" dirty="0" smtClean="0">
                <a:solidFill>
                  <a:srgbClr val="008080"/>
                </a:solidFill>
                <a:effectLst/>
                <a:latin typeface="+mn-lt"/>
                <a:ea typeface="Times New Roman"/>
                <a:cs typeface="Times New Roman"/>
              </a:rPr>
              <a:t>.</a:t>
            </a:r>
          </a:p>
          <a:p>
            <a:pPr lvl="0"/>
            <a:endParaRPr lang="en-US" sz="1000" b="1" u="none" dirty="0" smtClean="0"/>
          </a:p>
          <a:p>
            <a:pPr lvl="0"/>
            <a:r>
              <a:rPr lang="en-US" sz="1000" b="1" u="none" dirty="0" smtClean="0"/>
              <a:t>Notes</a:t>
            </a:r>
          </a:p>
          <a:p>
            <a:pPr lvl="0"/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the Notes pane for delivery notes or to provide additional details for the audience. You can see these notes in Presenter View during your presentation. </a:t>
            </a:r>
          </a:p>
          <a:p>
            <a:pPr lvl="0"/>
            <a:r>
              <a:rPr lang="en-US" sz="1000" u="none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000" dirty="0" smtClean="0"/>
          </a:p>
          <a:p>
            <a:pPr lvl="0">
              <a:buFontTx/>
              <a:buNone/>
            </a:pPr>
            <a:r>
              <a:rPr lang="en-US" sz="10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000" dirty="0" smtClean="0"/>
              <a:t>Pay particular attention to the graphs, charts, and text boxes.</a:t>
            </a:r>
            <a:r>
              <a:rPr lang="en-US" sz="1000" baseline="0" dirty="0" smtClean="0"/>
              <a:t> </a:t>
            </a:r>
            <a:endParaRPr lang="en-US" sz="1000" dirty="0" smtClean="0"/>
          </a:p>
          <a:p>
            <a:pPr lvl="0"/>
            <a:r>
              <a:rPr lang="en-US" sz="1000" dirty="0" smtClean="0"/>
              <a:t>Consider that attendees will print in black and white or </a:t>
            </a:r>
            <a:r>
              <a:rPr lang="en-US" sz="1000" dirty="0" err="1" smtClean="0"/>
              <a:t>grayscale</a:t>
            </a:r>
            <a:r>
              <a:rPr lang="en-US" sz="1000" dirty="0" smtClean="0"/>
              <a:t>. Run a test print to make sure your colors work when printed in pure black and white and </a:t>
            </a:r>
            <a:r>
              <a:rPr lang="en-US" sz="1000" dirty="0" err="1" smtClean="0"/>
              <a:t>grayscale</a:t>
            </a:r>
            <a:r>
              <a:rPr lang="en-US" sz="1000" dirty="0" smtClean="0"/>
              <a:t>.</a:t>
            </a:r>
          </a:p>
          <a:p>
            <a:pPr lvl="0">
              <a:buFontTx/>
              <a:buNone/>
            </a:pPr>
            <a:endParaRPr lang="en-US" sz="1000" dirty="0" smtClean="0"/>
          </a:p>
          <a:p>
            <a:pPr lvl="0">
              <a:buFontTx/>
              <a:buNone/>
            </a:pPr>
            <a:r>
              <a:rPr lang="en-US" sz="1000" b="1" dirty="0" smtClean="0"/>
              <a:t>Graphics, tables, and graphs</a:t>
            </a:r>
          </a:p>
          <a:p>
            <a:pPr lvl="0"/>
            <a:r>
              <a:rPr lang="en-US" sz="1000" dirty="0" smtClean="0"/>
              <a:t>Keep it simple: If possible, use consistent, non-distracting styles and colors.</a:t>
            </a:r>
          </a:p>
          <a:p>
            <a:pPr lvl="0"/>
            <a:r>
              <a:rPr lang="en-US" sz="10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project</a:t>
            </a:r>
            <a:r>
              <a:rPr lang="en-US" baseline="0" dirty="0" smtClean="0"/>
              <a:t> about?</a:t>
            </a:r>
          </a:p>
          <a:p>
            <a:r>
              <a:rPr lang="en-US" dirty="0" smtClean="0"/>
              <a:t>Define</a:t>
            </a:r>
            <a:r>
              <a:rPr lang="en-US" baseline="0" dirty="0" smtClean="0"/>
              <a:t> the goal of this project</a:t>
            </a:r>
          </a:p>
          <a:p>
            <a:pPr lvl="1"/>
            <a:r>
              <a:rPr lang="en-US" dirty="0" smtClean="0"/>
              <a:t>Is it similar to projects in the past or is it a new effort?</a:t>
            </a:r>
          </a:p>
          <a:p>
            <a:r>
              <a:rPr lang="en-US" baseline="0" dirty="0" smtClean="0"/>
              <a:t>Define the scope of this project</a:t>
            </a:r>
          </a:p>
          <a:p>
            <a:pPr lvl="1"/>
            <a:r>
              <a:rPr lang="en-US" baseline="0" dirty="0" smtClean="0"/>
              <a:t>Is it an independent project or is it related to other projects?</a:t>
            </a:r>
          </a:p>
          <a:p>
            <a:pPr lvl="0"/>
            <a:endParaRPr lang="en-US" baseline="0" dirty="0" smtClean="0"/>
          </a:p>
          <a:p>
            <a:pPr lvl="0"/>
            <a:r>
              <a:rPr lang="en-US" baseline="0" dirty="0" smtClean="0"/>
              <a:t>* Note that this slide is not necessary for weekly status meetings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project</a:t>
            </a:r>
            <a:r>
              <a:rPr lang="en-US" baseline="0" dirty="0" smtClean="0"/>
              <a:t> about?</a:t>
            </a:r>
          </a:p>
          <a:p>
            <a:r>
              <a:rPr lang="en-US" dirty="0" smtClean="0"/>
              <a:t>Define</a:t>
            </a:r>
            <a:r>
              <a:rPr lang="en-US" baseline="0" dirty="0" smtClean="0"/>
              <a:t> the goal of this project</a:t>
            </a:r>
          </a:p>
          <a:p>
            <a:pPr lvl="1"/>
            <a:r>
              <a:rPr lang="en-US" dirty="0" smtClean="0"/>
              <a:t>Is it similar to projects in the past or is it a new effort?</a:t>
            </a:r>
          </a:p>
          <a:p>
            <a:r>
              <a:rPr lang="en-US" baseline="0" dirty="0" smtClean="0"/>
              <a:t>Define the scope of this project</a:t>
            </a:r>
          </a:p>
          <a:p>
            <a:pPr lvl="1"/>
            <a:r>
              <a:rPr lang="en-US" baseline="0" dirty="0" smtClean="0"/>
              <a:t>Is it an independent project or is it related to other projects?</a:t>
            </a:r>
          </a:p>
          <a:p>
            <a:pPr lvl="0"/>
            <a:endParaRPr lang="en-US" baseline="0" dirty="0" smtClean="0"/>
          </a:p>
          <a:p>
            <a:pPr lvl="0"/>
            <a:r>
              <a:rPr lang="en-US" baseline="0" dirty="0" smtClean="0"/>
              <a:t>* Note that this slide is not necessary for weekly status meetings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What are the dependencies</a:t>
            </a:r>
            <a:r>
              <a:rPr lang="en-US" baseline="0" dirty="0" smtClean="0"/>
              <a:t> that affect the timeline, cost, and output of this </a:t>
            </a:r>
            <a:r>
              <a:rPr lang="en-US" baseline="0" smtClean="0"/>
              <a:t>project?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project</a:t>
            </a:r>
            <a:r>
              <a:rPr lang="en-US" baseline="0" dirty="0" smtClean="0"/>
              <a:t> about?</a:t>
            </a:r>
          </a:p>
          <a:p>
            <a:r>
              <a:rPr lang="en-US" dirty="0" smtClean="0"/>
              <a:t>Define</a:t>
            </a:r>
            <a:r>
              <a:rPr lang="en-US" baseline="0" dirty="0" smtClean="0"/>
              <a:t> the goal of this project</a:t>
            </a:r>
          </a:p>
          <a:p>
            <a:pPr lvl="1"/>
            <a:r>
              <a:rPr lang="en-US" dirty="0" smtClean="0"/>
              <a:t>Is it similar to projects in the past or is it a new effort?</a:t>
            </a:r>
          </a:p>
          <a:p>
            <a:r>
              <a:rPr lang="en-US" baseline="0" dirty="0" smtClean="0"/>
              <a:t>Define the scope of this project</a:t>
            </a:r>
          </a:p>
          <a:p>
            <a:pPr lvl="1"/>
            <a:r>
              <a:rPr lang="en-US" baseline="0" dirty="0" smtClean="0"/>
              <a:t>Is it an independent project or is it related to other projects?</a:t>
            </a:r>
          </a:p>
          <a:p>
            <a:pPr lvl="0"/>
            <a:endParaRPr lang="en-US" baseline="0" dirty="0" smtClean="0"/>
          </a:p>
          <a:p>
            <a:pPr lvl="0"/>
            <a:r>
              <a:rPr lang="en-US" baseline="0" dirty="0" smtClean="0"/>
              <a:t>* Note that this slide is not necessary for weekly status meetings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Prepare slides for the appendix in</a:t>
            </a:r>
            <a:r>
              <a:rPr lang="en-US" baseline="0" dirty="0" smtClean="0"/>
              <a:t> the event that more details or supplemental slides are needed. The appendix is also useful if the presentation is distributed later.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733203"/>
            <a:ext cx="9144000" cy="6124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6477000" y="1295400"/>
            <a:ext cx="901373" cy="901373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5791200" y="1905000"/>
            <a:ext cx="1240461" cy="1240461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6705600" y="2209800"/>
            <a:ext cx="1828800" cy="1828800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7772400" cy="761999"/>
          </a:xfrm>
        </p:spPr>
        <p:txBody>
          <a:bodyPr anchor="t"/>
          <a:lstStyle>
            <a:lvl1pPr algn="l">
              <a:defRPr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9948" y="1219200"/>
            <a:ext cx="5275052" cy="1295400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7/3/2014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7/3/2014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7/3/2014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l="-92" t="50811" r="45394" b="-590"/>
          <a:stretch/>
        </p:blipFill>
        <p:spPr>
          <a:xfrm>
            <a:off x="-13648" y="0"/>
            <a:ext cx="9157648" cy="5582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685800" y="1066799"/>
            <a:ext cx="1979920" cy="2013807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8304" y="1905000"/>
            <a:ext cx="5105400" cy="1143001"/>
          </a:xfrm>
        </p:spPr>
        <p:txBody>
          <a:bodyPr anchor="b" anchorCtr="0">
            <a:normAutofit/>
          </a:bodyPr>
          <a:lstStyle>
            <a:lvl1pPr algn="l">
              <a:defRPr sz="3600" b="0" cap="none">
                <a:latin typeface="Georg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048000"/>
            <a:ext cx="5105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7/3/2014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</p:spPr>
        <p:txBody>
          <a:bodyPr anchor="t">
            <a:normAutofit/>
          </a:bodyPr>
          <a:lstStyle>
            <a:lvl1pPr algn="l">
              <a:defRPr sz="2800"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>
                <a:latin typeface="Georgia" pitchFamily="18" charset="0"/>
              </a:defRPr>
            </a:lvl1pPr>
            <a:lvl2pPr marL="571500" indent="-228600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>
                <a:latin typeface="Georgia" pitchFamily="18" charset="0"/>
              </a:defRPr>
            </a:lvl2pPr>
            <a:lvl3pPr>
              <a:defRPr sz="2000">
                <a:latin typeface="Georgia" pitchFamily="18" charset="0"/>
              </a:defRPr>
            </a:lvl3pPr>
            <a:lvl4pPr>
              <a:defRPr sz="2000">
                <a:latin typeface="Georgia" pitchFamily="18" charset="0"/>
              </a:defRPr>
            </a:lvl4pPr>
            <a:lvl5pPr>
              <a:defRPr sz="2000">
                <a:latin typeface="Georgia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7/3/2014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7/3/2014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7/3/2014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7/3/2014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7/3/2014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008313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211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0"/>
            <a:ext cx="3008313" cy="4373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7/3/2014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7/3/2014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2158D-428B-4987-8B28-745A2AFA1252}" type="datetimeFigureOut">
              <a:rPr lang="en-US" smtClean="0"/>
              <a:pPr/>
              <a:t>7/3/2014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l="-144"/>
          <a:stretch/>
        </p:blipFill>
        <p:spPr>
          <a:xfrm>
            <a:off x="-13251" y="0"/>
            <a:ext cx="9157252" cy="6604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tags" Target="../tags/tag8.xml"/><Relationship Id="rId7" Type="http://schemas.openxmlformats.org/officeDocument/2006/relationships/diagramLayout" Target="../diagrams/layout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diagramData" Target="../diagrams/data1.xml"/><Relationship Id="rId5" Type="http://schemas.openxmlformats.org/officeDocument/2006/relationships/notesSlide" Target="../notesSlides/notesSlide4.xml"/><Relationship Id="rId10" Type="http://schemas.microsoft.com/office/2007/relationships/diagramDrawing" Target="../diagrams/drawing1.xml"/><Relationship Id="rId4" Type="http://schemas.openxmlformats.org/officeDocument/2006/relationships/slideLayout" Target="../slideLayouts/slideLayout3.xml"/><Relationship Id="rId9" Type="http://schemas.openxmlformats.org/officeDocument/2006/relationships/diagramColors" Target="../diagrams/colors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A presentation on proposed project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439948" y="1219200"/>
            <a:ext cx="7484852" cy="48768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Group Member Details-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             Name                                        Roll_no.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Miss Desai Priyanka S.                           66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	 Miss Patil Arati J.                                    67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	 Miss Gaikwad Supriya G.                       68        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	 Miss Rajput Pritidevi V.                          69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Miss Chougule Manjusha S.                   70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Presentation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Date –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03 July 2014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46482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Details of referred paper no. 01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28800"/>
            <a:ext cx="7772400" cy="42973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Name of the paper-</a:t>
            </a:r>
            <a:br>
              <a:rPr lang="en-US" dirty="0" smtClean="0"/>
            </a:br>
            <a:r>
              <a:rPr lang="en-US" dirty="0" smtClean="0"/>
              <a:t>                                 </a:t>
            </a:r>
            <a:r>
              <a:rPr lang="en-US" b="1" dirty="0" smtClean="0"/>
              <a:t>Location Based Services Using Android Mobile Operating System.</a:t>
            </a:r>
            <a:endParaRPr lang="en-US" b="1" dirty="0"/>
          </a:p>
          <a:p>
            <a:r>
              <a:rPr lang="en-US" dirty="0" smtClean="0"/>
              <a:t>Authors   -</a:t>
            </a:r>
          </a:p>
          <a:p>
            <a:pPr>
              <a:buNone/>
            </a:pPr>
            <a:r>
              <a:rPr lang="en-US" dirty="0" smtClean="0"/>
              <a:t>                              Amit Kushwaha,Vineet Kushwaha.</a:t>
            </a:r>
            <a:endParaRPr lang="en-US" dirty="0"/>
          </a:p>
          <a:p>
            <a:r>
              <a:rPr lang="en-US" dirty="0" smtClean="0"/>
              <a:t>Journal    -</a:t>
            </a:r>
          </a:p>
          <a:p>
            <a:pPr>
              <a:buNone/>
            </a:pPr>
            <a:r>
              <a:rPr lang="en-US" dirty="0" smtClean="0"/>
              <a:t>                            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IJAET(International Journal of Advances in Engineering &amp; Technology)</a:t>
            </a:r>
          </a:p>
          <a:p>
            <a:pPr>
              <a:buNone/>
            </a:pPr>
            <a:endParaRPr lang="en-US" dirty="0"/>
          </a:p>
          <a:p>
            <a:r>
              <a:rPr lang="en-US" dirty="0" smtClean="0"/>
              <a:t>Date          -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Mar 2011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70718573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4648200" cy="914400"/>
          </a:xfrm>
        </p:spPr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28800"/>
            <a:ext cx="7696200" cy="4297363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What is the project about?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Location based service (LBS) is emerging as a killer application in     mobile data services thanks to the rapid development in wireless communication and location positioning technologies.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Define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goal of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project-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To find surroundings (e.g., finding the nearest restaurant or all shopping malls within 5 miles) at any place, anytime.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Technologies  and Resources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custDataLst>
              <p:tags r:id="rId3"/>
            </p:custDataLst>
            <p:extLst>
              <p:ext uri="{D42A27DB-BD31-4B8C-83A1-F6EECF244321}">
                <p14:modId xmlns="" xmlns:p14="http://schemas.microsoft.com/office/powerpoint/2010/main" val="1599121303"/>
              </p:ext>
            </p:extLst>
          </p:nvPr>
        </p:nvGraphicFramePr>
        <p:xfrm>
          <a:off x="342900" y="1689100"/>
          <a:ext cx="8343900" cy="4635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4648200" cy="914400"/>
          </a:xfrm>
        </p:spPr>
        <p:txBody>
          <a:bodyPr/>
          <a:lstStyle/>
          <a:p>
            <a:r>
              <a:rPr lang="en-US" dirty="0" smtClean="0"/>
              <a:t>Future Scope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5257800" y="914400"/>
            <a:ext cx="3063240" cy="48831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28800"/>
            <a:ext cx="4648200" cy="42973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The LBS application can help user to find hospitals, school, hotels or any other facility of interest indicated by user within certain range.</a:t>
            </a:r>
          </a:p>
          <a:p>
            <a:r>
              <a:rPr lang="en-US" dirty="0" smtClean="0"/>
              <a:t>In Future we increase the range.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03040592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Please comment !! </a:t>
            </a:r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nqtrpMJHznzW6iQWuGb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TlgkWg9GbD75tZxSe07S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jzqUzkCEyRs7MDbtn22K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jzqUzkCEyRs7MDbtn22K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QNEFOha65AcJnopmApIDZ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4Uz8NaUn7hy4zTckDsXZ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HRDqqfSBn57oHO3LqrDuk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jzqUzkCEyRs7MDbtn22K6"/>
</p:tagLst>
</file>

<file path=ppt/theme/theme1.xml><?xml version="1.0" encoding="utf-8"?>
<a:theme xmlns:a="http://schemas.openxmlformats.org/drawingml/2006/main" name="Project Status Rep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Report.potx</Template>
  <TotalTime>0</TotalTime>
  <Words>534</Words>
  <Application>Microsoft Macintosh PowerPoint</Application>
  <PresentationFormat>On-screen Show (4:3)</PresentationFormat>
  <Paragraphs>87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Project Status Report</vt:lpstr>
      <vt:lpstr>A presentation on proposed project </vt:lpstr>
      <vt:lpstr>Details of referred paper no. 01</vt:lpstr>
      <vt:lpstr>Project Overview</vt:lpstr>
      <vt:lpstr>Technologies  and Resources</vt:lpstr>
      <vt:lpstr>Future Scope</vt:lpstr>
      <vt:lpstr>Thank you.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2010-02-01T21:08:06Z</dcterms:created>
  <dcterms:modified xsi:type="dcterms:W3CDTF">2014-07-03T06:11:22Z</dcterms:modified>
</cp:coreProperties>
</file>