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8" r:id="rId3"/>
    <p:sldId id="265" r:id="rId4"/>
    <p:sldId id="290" r:id="rId5"/>
    <p:sldId id="274" r:id="rId6"/>
    <p:sldId id="296" r:id="rId7"/>
    <p:sldId id="266" r:id="rId8"/>
    <p:sldId id="287" r:id="rId9"/>
    <p:sldId id="273" r:id="rId10"/>
    <p:sldId id="277" r:id="rId11"/>
    <p:sldId id="280" r:id="rId12"/>
    <p:sldId id="284" r:id="rId13"/>
    <p:sldId id="297" r:id="rId14"/>
    <p:sldId id="267" r:id="rId15"/>
    <p:sldId id="269" r:id="rId16"/>
    <p:sldId id="298" r:id="rId17"/>
    <p:sldId id="29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44D57"/>
    <a:srgbClr val="666E8A"/>
    <a:srgbClr val="FCFBF7"/>
    <a:srgbClr val="F8FAF7"/>
    <a:srgbClr val="3C4750"/>
    <a:srgbClr val="433D3C"/>
    <a:srgbClr val="76592F"/>
    <a:srgbClr val="D7B76E"/>
    <a:srgbClr val="211E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94660"/>
  </p:normalViewPr>
  <p:slideViewPr>
    <p:cSldViewPr snapToGrid="0">
      <p:cViewPr varScale="1">
        <p:scale>
          <a:sx n="93" d="100"/>
          <a:sy n="93" d="100"/>
        </p:scale>
        <p:origin x="136" y="76"/>
      </p:cViewPr>
      <p:guideLst>
        <p:guide orient="horz" pos="2160"/>
        <p:guide pos="3840"/>
      </p:guideLst>
    </p:cSldViewPr>
  </p:slideViewPr>
  <p:notesTextViewPr>
    <p:cViewPr>
      <p:scale>
        <a:sx n="1" d="1"/>
        <a:sy n="1" d="1"/>
      </p:scale>
      <p:origin x="0" y="0"/>
    </p:cViewPr>
  </p:notesTextViewPr>
  <p:sorterViewPr>
    <p:cViewPr>
      <p:scale>
        <a:sx n="74" d="100"/>
        <a:sy n="7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er Situ" userId="c19e134873ae4466" providerId="LiveId" clId="{E5DAB148-E618-4C76-A70E-C367E5A751D1}"/>
    <pc:docChg chg="undo redo custSel addSld delSld modSld sldOrd modShowInfo">
      <pc:chgData name="Waner Situ" userId="c19e134873ae4466" providerId="LiveId" clId="{E5DAB148-E618-4C76-A70E-C367E5A751D1}" dt="2024-11-29T09:47:28.505" v="5298" actId="1038"/>
      <pc:docMkLst>
        <pc:docMk/>
      </pc:docMkLst>
      <pc:sldChg chg="addSp delSp modSp mod addAnim delAnim modAnim">
        <pc:chgData name="Waner Situ" userId="c19e134873ae4466" providerId="LiveId" clId="{E5DAB148-E618-4C76-A70E-C367E5A751D1}" dt="2024-11-28T11:41:37.376" v="4560" actId="14100"/>
        <pc:sldMkLst>
          <pc:docMk/>
          <pc:sldMk cId="89892824" sldId="256"/>
        </pc:sldMkLst>
        <pc:spChg chg="del">
          <ac:chgData name="Waner Situ" userId="c19e134873ae4466" providerId="LiveId" clId="{E5DAB148-E618-4C76-A70E-C367E5A751D1}" dt="2024-11-21T09:46:38.153" v="1" actId="478"/>
          <ac:spMkLst>
            <pc:docMk/>
            <pc:sldMk cId="89892824" sldId="256"/>
            <ac:spMk id="27" creationId="{00000000-0000-0000-0000-000000000000}"/>
          </ac:spMkLst>
        </pc:spChg>
        <pc:spChg chg="mod">
          <ac:chgData name="Waner Situ" userId="c19e134873ae4466" providerId="LiveId" clId="{E5DAB148-E618-4C76-A70E-C367E5A751D1}" dt="2024-11-28T11:41:37.376" v="4560" actId="14100"/>
          <ac:spMkLst>
            <pc:docMk/>
            <pc:sldMk cId="89892824" sldId="256"/>
            <ac:spMk id="29" creationId="{00000000-0000-0000-0000-000000000000}"/>
          </ac:spMkLst>
        </pc:spChg>
        <pc:spChg chg="mod">
          <ac:chgData name="Waner Situ" userId="c19e134873ae4466" providerId="LiveId" clId="{E5DAB148-E618-4C76-A70E-C367E5A751D1}" dt="2024-11-21T09:48:15.535" v="36" actId="368"/>
          <ac:spMkLst>
            <pc:docMk/>
            <pc:sldMk cId="89892824" sldId="256"/>
            <ac:spMk id="34" creationId="{00000000-0000-0000-0000-000000000000}"/>
          </ac:spMkLst>
        </pc:spChg>
        <pc:spChg chg="mod">
          <ac:chgData name="Waner Situ" userId="c19e134873ae4466" providerId="LiveId" clId="{E5DAB148-E618-4C76-A70E-C367E5A751D1}" dt="2024-11-21T09:48:15.535" v="36" actId="368"/>
          <ac:spMkLst>
            <pc:docMk/>
            <pc:sldMk cId="89892824" sldId="256"/>
            <ac:spMk id="35" creationId="{00000000-0000-0000-0000-000000000000}"/>
          </ac:spMkLst>
        </pc:spChg>
        <pc:spChg chg="mod">
          <ac:chgData name="Waner Situ" userId="c19e134873ae4466" providerId="LiveId" clId="{E5DAB148-E618-4C76-A70E-C367E5A751D1}" dt="2024-11-21T09:48:15.535" v="36" actId="368"/>
          <ac:spMkLst>
            <pc:docMk/>
            <pc:sldMk cId="89892824" sldId="256"/>
            <ac:spMk id="36" creationId="{00000000-0000-0000-0000-000000000000}"/>
          </ac:spMkLst>
        </pc:spChg>
        <pc:spChg chg="mod">
          <ac:chgData name="Waner Situ" userId="c19e134873ae4466" providerId="LiveId" clId="{E5DAB148-E618-4C76-A70E-C367E5A751D1}" dt="2024-11-21T09:48:15.535" v="36" actId="368"/>
          <ac:spMkLst>
            <pc:docMk/>
            <pc:sldMk cId="89892824" sldId="256"/>
            <ac:spMk id="37" creationId="{00000000-0000-0000-0000-000000000000}"/>
          </ac:spMkLst>
        </pc:spChg>
        <pc:spChg chg="mod">
          <ac:chgData name="Waner Situ" userId="c19e134873ae4466" providerId="LiveId" clId="{E5DAB148-E618-4C76-A70E-C367E5A751D1}" dt="2024-11-21T09:48:15.535" v="36" actId="368"/>
          <ac:spMkLst>
            <pc:docMk/>
            <pc:sldMk cId="89892824" sldId="256"/>
            <ac:spMk id="38" creationId="{00000000-0000-0000-0000-000000000000}"/>
          </ac:spMkLst>
        </pc:spChg>
        <pc:spChg chg="mod">
          <ac:chgData name="Waner Situ" userId="c19e134873ae4466" providerId="LiveId" clId="{E5DAB148-E618-4C76-A70E-C367E5A751D1}" dt="2024-11-21T09:48:15.535" v="36" actId="368"/>
          <ac:spMkLst>
            <pc:docMk/>
            <pc:sldMk cId="89892824" sldId="256"/>
            <ac:spMk id="39" creationId="{00000000-0000-0000-0000-000000000000}"/>
          </ac:spMkLst>
        </pc:spChg>
        <pc:spChg chg="mod">
          <ac:chgData name="Waner Situ" userId="c19e134873ae4466" providerId="LiveId" clId="{E5DAB148-E618-4C76-A70E-C367E5A751D1}" dt="2024-11-21T09:48:15.535" v="36" actId="368"/>
          <ac:spMkLst>
            <pc:docMk/>
            <pc:sldMk cId="89892824" sldId="256"/>
            <ac:spMk id="40" creationId="{00000000-0000-0000-0000-000000000000}"/>
          </ac:spMkLst>
        </pc:spChg>
        <pc:spChg chg="mod">
          <ac:chgData name="Waner Situ" userId="c19e134873ae4466" providerId="LiveId" clId="{E5DAB148-E618-4C76-A70E-C367E5A751D1}" dt="2024-11-21T09:48:15.535" v="36" actId="368"/>
          <ac:spMkLst>
            <pc:docMk/>
            <pc:sldMk cId="89892824" sldId="256"/>
            <ac:spMk id="42" creationId="{00000000-0000-0000-0000-000000000000}"/>
          </ac:spMkLst>
        </pc:spChg>
        <pc:spChg chg="mod">
          <ac:chgData name="Waner Situ" userId="c19e134873ae4466" providerId="LiveId" clId="{E5DAB148-E618-4C76-A70E-C367E5A751D1}" dt="2024-11-21T09:48:15.535" v="36" actId="368"/>
          <ac:spMkLst>
            <pc:docMk/>
            <pc:sldMk cId="89892824" sldId="256"/>
            <ac:spMk id="43" creationId="{00000000-0000-0000-0000-000000000000}"/>
          </ac:spMkLst>
        </pc:spChg>
        <pc:spChg chg="mod">
          <ac:chgData name="Waner Situ" userId="c19e134873ae4466" providerId="LiveId" clId="{E5DAB148-E618-4C76-A70E-C367E5A751D1}" dt="2024-11-21T09:48:15.535" v="36" actId="368"/>
          <ac:spMkLst>
            <pc:docMk/>
            <pc:sldMk cId="89892824" sldId="256"/>
            <ac:spMk id="45" creationId="{00000000-0000-0000-0000-000000000000}"/>
          </ac:spMkLst>
        </pc:spChg>
        <pc:spChg chg="mod">
          <ac:chgData name="Waner Situ" userId="c19e134873ae4466" providerId="LiveId" clId="{E5DAB148-E618-4C76-A70E-C367E5A751D1}" dt="2024-11-21T09:48:15.535" v="36" actId="368"/>
          <ac:spMkLst>
            <pc:docMk/>
            <pc:sldMk cId="89892824" sldId="256"/>
            <ac:spMk id="46" creationId="{00000000-0000-0000-0000-000000000000}"/>
          </ac:spMkLst>
        </pc:spChg>
        <pc:spChg chg="mod">
          <ac:chgData name="Waner Situ" userId="c19e134873ae4466" providerId="LiveId" clId="{E5DAB148-E618-4C76-A70E-C367E5A751D1}" dt="2024-11-21T09:48:15.535" v="36" actId="368"/>
          <ac:spMkLst>
            <pc:docMk/>
            <pc:sldMk cId="89892824" sldId="256"/>
            <ac:spMk id="47" creationId="{00000000-0000-0000-0000-000000000000}"/>
          </ac:spMkLst>
        </pc:spChg>
        <pc:spChg chg="mod">
          <ac:chgData name="Waner Situ" userId="c19e134873ae4466" providerId="LiveId" clId="{E5DAB148-E618-4C76-A70E-C367E5A751D1}" dt="2024-11-21T09:48:15.535" v="36" actId="368"/>
          <ac:spMkLst>
            <pc:docMk/>
            <pc:sldMk cId="89892824" sldId="256"/>
            <ac:spMk id="48" creationId="{00000000-0000-0000-0000-000000000000}"/>
          </ac:spMkLst>
        </pc:spChg>
        <pc:spChg chg="mod">
          <ac:chgData name="Waner Situ" userId="c19e134873ae4466" providerId="LiveId" clId="{E5DAB148-E618-4C76-A70E-C367E5A751D1}" dt="2024-11-21T09:48:15.535" v="36" actId="368"/>
          <ac:spMkLst>
            <pc:docMk/>
            <pc:sldMk cId="89892824" sldId="256"/>
            <ac:spMk id="49" creationId="{00000000-0000-0000-0000-000000000000}"/>
          </ac:spMkLst>
        </pc:spChg>
        <pc:spChg chg="mod">
          <ac:chgData name="Waner Situ" userId="c19e134873ae4466" providerId="LiveId" clId="{E5DAB148-E618-4C76-A70E-C367E5A751D1}" dt="2024-11-21T09:48:15.535" v="36" actId="368"/>
          <ac:spMkLst>
            <pc:docMk/>
            <pc:sldMk cId="89892824" sldId="256"/>
            <ac:spMk id="50" creationId="{00000000-0000-0000-0000-000000000000}"/>
          </ac:spMkLst>
        </pc:spChg>
        <pc:spChg chg="mod">
          <ac:chgData name="Waner Situ" userId="c19e134873ae4466" providerId="LiveId" clId="{E5DAB148-E618-4C76-A70E-C367E5A751D1}" dt="2024-11-21T09:48:15.535" v="36" actId="368"/>
          <ac:spMkLst>
            <pc:docMk/>
            <pc:sldMk cId="89892824" sldId="256"/>
            <ac:spMk id="51" creationId="{00000000-0000-0000-0000-000000000000}"/>
          </ac:spMkLst>
        </pc:spChg>
        <pc:spChg chg="mod">
          <ac:chgData name="Waner Situ" userId="c19e134873ae4466" providerId="LiveId" clId="{E5DAB148-E618-4C76-A70E-C367E5A751D1}" dt="2024-11-21T09:48:15.535" v="36" actId="368"/>
          <ac:spMkLst>
            <pc:docMk/>
            <pc:sldMk cId="89892824" sldId="256"/>
            <ac:spMk id="52" creationId="{00000000-0000-0000-0000-000000000000}"/>
          </ac:spMkLst>
        </pc:spChg>
        <pc:spChg chg="mod">
          <ac:chgData name="Waner Situ" userId="c19e134873ae4466" providerId="LiveId" clId="{E5DAB148-E618-4C76-A70E-C367E5A751D1}" dt="2024-11-21T09:48:15.535" v="36" actId="368"/>
          <ac:spMkLst>
            <pc:docMk/>
            <pc:sldMk cId="89892824" sldId="256"/>
            <ac:spMk id="53" creationId="{00000000-0000-0000-0000-000000000000}"/>
          </ac:spMkLst>
        </pc:spChg>
        <pc:spChg chg="add mod">
          <ac:chgData name="Waner Situ" userId="c19e134873ae4466" providerId="LiveId" clId="{E5DAB148-E618-4C76-A70E-C367E5A751D1}" dt="2024-11-21T09:53:08.837" v="258" actId="20577"/>
          <ac:spMkLst>
            <pc:docMk/>
            <pc:sldMk cId="89892824" sldId="256"/>
            <ac:spMk id="55" creationId="{64547D2B-229A-42A7-9BD7-9517E79E07FB}"/>
          </ac:spMkLst>
        </pc:spChg>
        <pc:spChg chg="mod">
          <ac:chgData name="Waner Situ" userId="c19e134873ae4466" providerId="LiveId" clId="{E5DAB148-E618-4C76-A70E-C367E5A751D1}" dt="2024-11-21T09:50:06.551" v="131" actId="1076"/>
          <ac:spMkLst>
            <pc:docMk/>
            <pc:sldMk cId="89892824" sldId="256"/>
            <ac:spMk id="61" creationId="{00000000-0000-0000-0000-000000000000}"/>
          </ac:spMkLst>
        </pc:spChg>
        <pc:grpChg chg="add del">
          <ac:chgData name="Waner Situ" userId="c19e134873ae4466" providerId="LiveId" clId="{E5DAB148-E618-4C76-A70E-C367E5A751D1}" dt="2024-11-21T09:48:16.938" v="37" actId="478"/>
          <ac:grpSpMkLst>
            <pc:docMk/>
            <pc:sldMk cId="89892824" sldId="256"/>
            <ac:grpSpMk id="31" creationId="{00000000-0000-0000-0000-000000000000}"/>
          </ac:grpSpMkLst>
        </pc:grpChg>
        <pc:grpChg chg="add del">
          <ac:chgData name="Waner Situ" userId="c19e134873ae4466" providerId="LiveId" clId="{E5DAB148-E618-4C76-A70E-C367E5A751D1}" dt="2024-11-21T09:48:16.938" v="37" actId="478"/>
          <ac:grpSpMkLst>
            <pc:docMk/>
            <pc:sldMk cId="89892824" sldId="256"/>
            <ac:grpSpMk id="41" creationId="{00000000-0000-0000-0000-000000000000}"/>
          </ac:grpSpMkLst>
        </pc:grpChg>
        <pc:grpChg chg="del">
          <ac:chgData name="Waner Situ" userId="c19e134873ae4466" providerId="LiveId" clId="{E5DAB148-E618-4C76-A70E-C367E5A751D1}" dt="2024-11-21T09:46:35.323" v="0" actId="478"/>
          <ac:grpSpMkLst>
            <pc:docMk/>
            <pc:sldMk cId="89892824" sldId="256"/>
            <ac:grpSpMk id="63" creationId="{00000000-0000-0000-0000-000000000000}"/>
          </ac:grpSpMkLst>
        </pc:grpChg>
        <pc:picChg chg="add del">
          <ac:chgData name="Waner Situ" userId="c19e134873ae4466" providerId="LiveId" clId="{E5DAB148-E618-4C76-A70E-C367E5A751D1}" dt="2024-11-21T09:48:18.662" v="38" actId="478"/>
          <ac:picMkLst>
            <pc:docMk/>
            <pc:sldMk cId="89892824" sldId="256"/>
            <ac:picMk id="54" creationId="{00000000-0000-0000-0000-000000000000}"/>
          </ac:picMkLst>
        </pc:picChg>
      </pc:sldChg>
      <pc:sldChg chg="del modAnim">
        <pc:chgData name="Waner Situ" userId="c19e134873ae4466" providerId="LiveId" clId="{E5DAB148-E618-4C76-A70E-C367E5A751D1}" dt="2024-11-22T01:17:49.330" v="2451" actId="47"/>
        <pc:sldMkLst>
          <pc:docMk/>
          <pc:sldMk cId="324643417" sldId="257"/>
        </pc:sldMkLst>
      </pc:sldChg>
      <pc:sldChg chg="del">
        <pc:chgData name="Waner Situ" userId="c19e134873ae4466" providerId="LiveId" clId="{E5DAB148-E618-4C76-A70E-C367E5A751D1}" dt="2024-11-21T09:50:17.385" v="132" actId="47"/>
        <pc:sldMkLst>
          <pc:docMk/>
          <pc:sldMk cId="3148923655" sldId="259"/>
        </pc:sldMkLst>
      </pc:sldChg>
      <pc:sldChg chg="addSp delSp modSp mod modAnim modNotesTx">
        <pc:chgData name="Waner Situ" userId="c19e134873ae4466" providerId="LiveId" clId="{E5DAB148-E618-4C76-A70E-C367E5A751D1}" dt="2024-11-28T10:19:46.813" v="4422" actId="1076"/>
        <pc:sldMkLst>
          <pc:docMk/>
          <pc:sldMk cId="3339861065" sldId="265"/>
        </pc:sldMkLst>
        <pc:spChg chg="mod">
          <ac:chgData name="Waner Situ" userId="c19e134873ae4466" providerId="LiveId" clId="{E5DAB148-E618-4C76-A70E-C367E5A751D1}" dt="2024-11-22T00:30:04.465" v="553" actId="20577"/>
          <ac:spMkLst>
            <pc:docMk/>
            <pc:sldMk cId="3339861065" sldId="265"/>
            <ac:spMk id="3" creationId="{00000000-0000-0000-0000-000000000000}"/>
          </ac:spMkLst>
        </pc:spChg>
        <pc:spChg chg="mod">
          <ac:chgData name="Waner Situ" userId="c19e134873ae4466" providerId="LiveId" clId="{E5DAB148-E618-4C76-A70E-C367E5A751D1}" dt="2024-11-22T00:29:54.193" v="529" actId="1076"/>
          <ac:spMkLst>
            <pc:docMk/>
            <pc:sldMk cId="3339861065" sldId="265"/>
            <ac:spMk id="10" creationId="{00000000-0000-0000-0000-000000000000}"/>
          </ac:spMkLst>
        </pc:spChg>
        <pc:spChg chg="del mod">
          <ac:chgData name="Waner Situ" userId="c19e134873ae4466" providerId="LiveId" clId="{E5DAB148-E618-4C76-A70E-C367E5A751D1}" dt="2024-11-22T00:31:09.721" v="596"/>
          <ac:spMkLst>
            <pc:docMk/>
            <pc:sldMk cId="3339861065" sldId="265"/>
            <ac:spMk id="11" creationId="{00000000-0000-0000-0000-000000000000}"/>
          </ac:spMkLst>
        </pc:spChg>
        <pc:spChg chg="mod">
          <ac:chgData name="Waner Situ" userId="c19e134873ae4466" providerId="LiveId" clId="{E5DAB148-E618-4C76-A70E-C367E5A751D1}" dt="2024-11-22T00:29:43.746" v="527" actId="1076"/>
          <ac:spMkLst>
            <pc:docMk/>
            <pc:sldMk cId="3339861065" sldId="265"/>
            <ac:spMk id="13" creationId="{00000000-0000-0000-0000-000000000000}"/>
          </ac:spMkLst>
        </pc:spChg>
        <pc:spChg chg="mod">
          <ac:chgData name="Waner Situ" userId="c19e134873ae4466" providerId="LiveId" clId="{E5DAB148-E618-4C76-A70E-C367E5A751D1}" dt="2024-11-28T08:55:18.641" v="4414" actId="20577"/>
          <ac:spMkLst>
            <pc:docMk/>
            <pc:sldMk cId="3339861065" sldId="265"/>
            <ac:spMk id="24" creationId="{00000000-0000-0000-0000-000000000000}"/>
          </ac:spMkLst>
        </pc:spChg>
        <pc:spChg chg="mod">
          <ac:chgData name="Waner Situ" userId="c19e134873ae4466" providerId="LiveId" clId="{E5DAB148-E618-4C76-A70E-C367E5A751D1}" dt="2024-11-22T00:34:17.530" v="755" actId="20577"/>
          <ac:spMkLst>
            <pc:docMk/>
            <pc:sldMk cId="3339861065" sldId="265"/>
            <ac:spMk id="25" creationId="{00000000-0000-0000-0000-000000000000}"/>
          </ac:spMkLst>
        </pc:spChg>
        <pc:spChg chg="add del">
          <ac:chgData name="Waner Situ" userId="c19e134873ae4466" providerId="LiveId" clId="{E5DAB148-E618-4C76-A70E-C367E5A751D1}" dt="2024-11-22T00:31:59.402" v="602" actId="22"/>
          <ac:spMkLst>
            <pc:docMk/>
            <pc:sldMk cId="3339861065" sldId="265"/>
            <ac:spMk id="27" creationId="{B89E6AED-23E7-462C-9545-75CFAA826BC3}"/>
          </ac:spMkLst>
        </pc:spChg>
        <pc:spChg chg="add del">
          <ac:chgData name="Waner Situ" userId="c19e134873ae4466" providerId="LiveId" clId="{E5DAB148-E618-4C76-A70E-C367E5A751D1}" dt="2024-11-22T00:32:00.859" v="604" actId="22"/>
          <ac:spMkLst>
            <pc:docMk/>
            <pc:sldMk cId="3339861065" sldId="265"/>
            <ac:spMk id="29" creationId="{01FF5A54-7AEE-42ED-957A-D8DCE6A71F77}"/>
          </ac:spMkLst>
        </pc:spChg>
        <pc:spChg chg="add mod">
          <ac:chgData name="Waner Situ" userId="c19e134873ae4466" providerId="LiveId" clId="{E5DAB148-E618-4C76-A70E-C367E5A751D1}" dt="2024-11-22T00:41:25.468" v="791" actId="14100"/>
          <ac:spMkLst>
            <pc:docMk/>
            <pc:sldMk cId="3339861065" sldId="265"/>
            <ac:spMk id="30" creationId="{A46138FC-E362-4072-AEFB-D20F6E64DA64}"/>
          </ac:spMkLst>
        </pc:spChg>
        <pc:spChg chg="mod">
          <ac:chgData name="Waner Situ" userId="c19e134873ae4466" providerId="LiveId" clId="{E5DAB148-E618-4C76-A70E-C367E5A751D1}" dt="2024-11-22T10:19:56.200" v="3957" actId="207"/>
          <ac:spMkLst>
            <pc:docMk/>
            <pc:sldMk cId="3339861065" sldId="265"/>
            <ac:spMk id="49" creationId="{00000000-0000-0000-0000-000000000000}"/>
          </ac:spMkLst>
        </pc:spChg>
        <pc:spChg chg="mod">
          <ac:chgData name="Waner Situ" userId="c19e134873ae4466" providerId="LiveId" clId="{E5DAB148-E618-4C76-A70E-C367E5A751D1}" dt="2024-11-22T00:33:34.120" v="744" actId="20577"/>
          <ac:spMkLst>
            <pc:docMk/>
            <pc:sldMk cId="3339861065" sldId="265"/>
            <ac:spMk id="50" creationId="{00000000-0000-0000-0000-000000000000}"/>
          </ac:spMkLst>
        </pc:spChg>
        <pc:picChg chg="add mod">
          <ac:chgData name="Waner Situ" userId="c19e134873ae4466" providerId="LiveId" clId="{E5DAB148-E618-4C76-A70E-C367E5A751D1}" dt="2024-11-22T00:31:08.735" v="594" actId="1076"/>
          <ac:picMkLst>
            <pc:docMk/>
            <pc:sldMk cId="3339861065" sldId="265"/>
            <ac:picMk id="6" creationId="{C66837DC-D895-44D1-B8E1-79D5510CE7F8}"/>
          </ac:picMkLst>
        </pc:picChg>
        <pc:picChg chg="add mod">
          <ac:chgData name="Waner Situ" userId="c19e134873ae4466" providerId="LiveId" clId="{E5DAB148-E618-4C76-A70E-C367E5A751D1}" dt="2024-11-22T00:31:26.691" v="598" actId="1076"/>
          <ac:picMkLst>
            <pc:docMk/>
            <pc:sldMk cId="3339861065" sldId="265"/>
            <ac:picMk id="9" creationId="{7EC98625-8210-4604-8EB4-B70D3820AB82}"/>
          </ac:picMkLst>
        </pc:picChg>
        <pc:picChg chg="add mod">
          <ac:chgData name="Waner Situ" userId="c19e134873ae4466" providerId="LiveId" clId="{E5DAB148-E618-4C76-A70E-C367E5A751D1}" dt="2024-11-22T00:31:45.552" v="600" actId="1076"/>
          <ac:picMkLst>
            <pc:docMk/>
            <pc:sldMk cId="3339861065" sldId="265"/>
            <ac:picMk id="16" creationId="{73112F9C-E89C-41BD-92D5-FD06217BE1FF}"/>
          </ac:picMkLst>
        </pc:picChg>
        <pc:picChg chg="add mod">
          <ac:chgData name="Waner Situ" userId="c19e134873ae4466" providerId="LiveId" clId="{E5DAB148-E618-4C76-A70E-C367E5A751D1}" dt="2024-11-28T10:19:46.813" v="4422" actId="1076"/>
          <ac:picMkLst>
            <pc:docMk/>
            <pc:sldMk cId="3339861065" sldId="265"/>
            <ac:picMk id="26" creationId="{E827E915-EBA5-4BFB-9BFB-B7413D1D519A}"/>
          </ac:picMkLst>
        </pc:picChg>
      </pc:sldChg>
      <pc:sldChg chg="modSp mod ord modAnim">
        <pc:chgData name="Waner Situ" userId="c19e134873ae4466" providerId="LiveId" clId="{E5DAB148-E618-4C76-A70E-C367E5A751D1}" dt="2024-11-28T11:37:47.326" v="4548" actId="20577"/>
        <pc:sldMkLst>
          <pc:docMk/>
          <pc:sldMk cId="1146464503" sldId="266"/>
        </pc:sldMkLst>
        <pc:spChg chg="mod">
          <ac:chgData name="Waner Situ" userId="c19e134873ae4466" providerId="LiveId" clId="{E5DAB148-E618-4C76-A70E-C367E5A751D1}" dt="2024-11-22T01:12:23.724" v="1938" actId="20577"/>
          <ac:spMkLst>
            <pc:docMk/>
            <pc:sldMk cId="1146464503" sldId="266"/>
            <ac:spMk id="2" creationId="{00000000-0000-0000-0000-000000000000}"/>
          </ac:spMkLst>
        </pc:spChg>
        <pc:spChg chg="mod">
          <ac:chgData name="Waner Situ" userId="c19e134873ae4466" providerId="LiveId" clId="{E5DAB148-E618-4C76-A70E-C367E5A751D1}" dt="2024-11-22T01:17:35.713" v="2450" actId="1076"/>
          <ac:spMkLst>
            <pc:docMk/>
            <pc:sldMk cId="1146464503" sldId="266"/>
            <ac:spMk id="22" creationId="{00000000-0000-0000-0000-000000000000}"/>
          </ac:spMkLst>
        </pc:spChg>
        <pc:spChg chg="mod">
          <ac:chgData name="Waner Situ" userId="c19e134873ae4466" providerId="LiveId" clId="{E5DAB148-E618-4C76-A70E-C367E5A751D1}" dt="2024-11-22T01:13:20.944" v="2077" actId="1076"/>
          <ac:spMkLst>
            <pc:docMk/>
            <pc:sldMk cId="1146464503" sldId="266"/>
            <ac:spMk id="32" creationId="{00000000-0000-0000-0000-000000000000}"/>
          </ac:spMkLst>
        </pc:spChg>
        <pc:spChg chg="mod">
          <ac:chgData name="Waner Situ" userId="c19e134873ae4466" providerId="LiveId" clId="{E5DAB148-E618-4C76-A70E-C367E5A751D1}" dt="2024-11-28T11:35:49.214" v="4529" actId="20577"/>
          <ac:spMkLst>
            <pc:docMk/>
            <pc:sldMk cId="1146464503" sldId="266"/>
            <ac:spMk id="38" creationId="{00000000-0000-0000-0000-000000000000}"/>
          </ac:spMkLst>
        </pc:spChg>
        <pc:spChg chg="mod">
          <ac:chgData name="Waner Situ" userId="c19e134873ae4466" providerId="LiveId" clId="{E5DAB148-E618-4C76-A70E-C367E5A751D1}" dt="2024-11-28T11:37:47.326" v="4548" actId="20577"/>
          <ac:spMkLst>
            <pc:docMk/>
            <pc:sldMk cId="1146464503" sldId="266"/>
            <ac:spMk id="54" creationId="{00000000-0000-0000-0000-000000000000}"/>
          </ac:spMkLst>
        </pc:spChg>
      </pc:sldChg>
      <pc:sldChg chg="addSp delSp modSp mod ord modAnim">
        <pc:chgData name="Waner Situ" userId="c19e134873ae4466" providerId="LiveId" clId="{E5DAB148-E618-4C76-A70E-C367E5A751D1}" dt="2024-11-28T13:12:40.318" v="5055" actId="20577"/>
        <pc:sldMkLst>
          <pc:docMk/>
          <pc:sldMk cId="430717167" sldId="267"/>
        </pc:sldMkLst>
        <pc:spChg chg="mod">
          <ac:chgData name="Waner Situ" userId="c19e134873ae4466" providerId="LiveId" clId="{E5DAB148-E618-4C76-A70E-C367E5A751D1}" dt="2024-11-28T13:02:26.019" v="4740" actId="20577"/>
          <ac:spMkLst>
            <pc:docMk/>
            <pc:sldMk cId="430717167" sldId="267"/>
            <ac:spMk id="5" creationId="{00000000-0000-0000-0000-000000000000}"/>
          </ac:spMkLst>
        </pc:spChg>
        <pc:spChg chg="mod">
          <ac:chgData name="Waner Situ" userId="c19e134873ae4466" providerId="LiveId" clId="{E5DAB148-E618-4C76-A70E-C367E5A751D1}" dt="2024-11-28T13:04:52.726" v="4745"/>
          <ac:spMkLst>
            <pc:docMk/>
            <pc:sldMk cId="430717167" sldId="267"/>
            <ac:spMk id="7" creationId="{00000000-0000-0000-0000-000000000000}"/>
          </ac:spMkLst>
        </pc:spChg>
        <pc:spChg chg="mod">
          <ac:chgData name="Waner Situ" userId="c19e134873ae4466" providerId="LiveId" clId="{E5DAB148-E618-4C76-A70E-C367E5A751D1}" dt="2024-11-28T13:12:31.899" v="5050" actId="20577"/>
          <ac:spMkLst>
            <pc:docMk/>
            <pc:sldMk cId="430717167" sldId="267"/>
            <ac:spMk id="34" creationId="{00000000-0000-0000-0000-000000000000}"/>
          </ac:spMkLst>
        </pc:spChg>
        <pc:spChg chg="add del">
          <ac:chgData name="Waner Situ" userId="c19e134873ae4466" providerId="LiveId" clId="{E5DAB148-E618-4C76-A70E-C367E5A751D1}" dt="2024-11-28T13:06:41.611" v="4796" actId="22"/>
          <ac:spMkLst>
            <pc:docMk/>
            <pc:sldMk cId="430717167" sldId="267"/>
            <ac:spMk id="49" creationId="{44A81ED5-EC0F-4333-A439-5306A6AFA06B}"/>
          </ac:spMkLst>
        </pc:spChg>
        <pc:spChg chg="add mod">
          <ac:chgData name="Waner Situ" userId="c19e134873ae4466" providerId="LiveId" clId="{E5DAB148-E618-4C76-A70E-C367E5A751D1}" dt="2024-11-28T13:10:51.303" v="4967" actId="1076"/>
          <ac:spMkLst>
            <pc:docMk/>
            <pc:sldMk cId="430717167" sldId="267"/>
            <ac:spMk id="51" creationId="{66F1722D-2FBD-487B-8441-DEFDA430C74D}"/>
          </ac:spMkLst>
        </pc:spChg>
        <pc:spChg chg="mod">
          <ac:chgData name="Waner Situ" userId="c19e134873ae4466" providerId="LiveId" clId="{E5DAB148-E618-4C76-A70E-C367E5A751D1}" dt="2024-11-28T13:12:35.951" v="5053" actId="20577"/>
          <ac:spMkLst>
            <pc:docMk/>
            <pc:sldMk cId="430717167" sldId="267"/>
            <ac:spMk id="56" creationId="{00000000-0000-0000-0000-000000000000}"/>
          </ac:spMkLst>
        </pc:spChg>
        <pc:spChg chg="mod">
          <ac:chgData name="Waner Situ" userId="c19e134873ae4466" providerId="LiveId" clId="{E5DAB148-E618-4C76-A70E-C367E5A751D1}" dt="2024-11-28T13:05:31.126" v="4763"/>
          <ac:spMkLst>
            <pc:docMk/>
            <pc:sldMk cId="430717167" sldId="267"/>
            <ac:spMk id="58" creationId="{00000000-0000-0000-0000-000000000000}"/>
          </ac:spMkLst>
        </pc:spChg>
        <pc:spChg chg="mod">
          <ac:chgData name="Waner Situ" userId="c19e134873ae4466" providerId="LiveId" clId="{E5DAB148-E618-4C76-A70E-C367E5A751D1}" dt="2024-11-28T13:12:40.318" v="5055" actId="20577"/>
          <ac:spMkLst>
            <pc:docMk/>
            <pc:sldMk cId="430717167" sldId="267"/>
            <ac:spMk id="70" creationId="{00000000-0000-0000-0000-000000000000}"/>
          </ac:spMkLst>
        </pc:spChg>
        <pc:spChg chg="mod">
          <ac:chgData name="Waner Situ" userId="c19e134873ae4466" providerId="LiveId" clId="{E5DAB148-E618-4C76-A70E-C367E5A751D1}" dt="2024-11-28T13:05:59.383" v="4780"/>
          <ac:spMkLst>
            <pc:docMk/>
            <pc:sldMk cId="430717167" sldId="267"/>
            <ac:spMk id="72" creationId="{00000000-0000-0000-0000-000000000000}"/>
          </ac:spMkLst>
        </pc:spChg>
      </pc:sldChg>
      <pc:sldChg chg="addSp delSp modSp mod ord delAnim">
        <pc:chgData name="Waner Situ" userId="c19e134873ae4466" providerId="LiveId" clId="{E5DAB148-E618-4C76-A70E-C367E5A751D1}" dt="2024-11-21T09:54:57.330" v="268" actId="207"/>
        <pc:sldMkLst>
          <pc:docMk/>
          <pc:sldMk cId="3618926159" sldId="268"/>
        </pc:sldMkLst>
        <pc:spChg chg="mod">
          <ac:chgData name="Waner Situ" userId="c19e134873ae4466" providerId="LiveId" clId="{E5DAB148-E618-4C76-A70E-C367E5A751D1}" dt="2024-11-21T09:51:16.500" v="182" actId="20577"/>
          <ac:spMkLst>
            <pc:docMk/>
            <pc:sldMk cId="3618926159" sldId="268"/>
            <ac:spMk id="2" creationId="{00000000-0000-0000-0000-000000000000}"/>
          </ac:spMkLst>
        </pc:spChg>
        <pc:spChg chg="del">
          <ac:chgData name="Waner Situ" userId="c19e134873ae4466" providerId="LiveId" clId="{E5DAB148-E618-4C76-A70E-C367E5A751D1}" dt="2024-11-21T09:50:52.506" v="143" actId="478"/>
          <ac:spMkLst>
            <pc:docMk/>
            <pc:sldMk cId="3618926159" sldId="268"/>
            <ac:spMk id="3" creationId="{00000000-0000-0000-0000-000000000000}"/>
          </ac:spMkLst>
        </pc:spChg>
        <pc:spChg chg="del">
          <ac:chgData name="Waner Situ" userId="c19e134873ae4466" providerId="LiveId" clId="{E5DAB148-E618-4C76-A70E-C367E5A751D1}" dt="2024-11-21T09:50:52.506" v="143" actId="478"/>
          <ac:spMkLst>
            <pc:docMk/>
            <pc:sldMk cId="3618926159" sldId="268"/>
            <ac:spMk id="4" creationId="{00000000-0000-0000-0000-000000000000}"/>
          </ac:spMkLst>
        </pc:spChg>
        <pc:spChg chg="del">
          <ac:chgData name="Waner Situ" userId="c19e134873ae4466" providerId="LiveId" clId="{E5DAB148-E618-4C76-A70E-C367E5A751D1}" dt="2024-11-21T09:50:52.506" v="143" actId="478"/>
          <ac:spMkLst>
            <pc:docMk/>
            <pc:sldMk cId="3618926159" sldId="268"/>
            <ac:spMk id="6" creationId="{00000000-0000-0000-0000-000000000000}"/>
          </ac:spMkLst>
        </pc:spChg>
        <pc:spChg chg="add del">
          <ac:chgData name="Waner Situ" userId="c19e134873ae4466" providerId="LiveId" clId="{E5DAB148-E618-4C76-A70E-C367E5A751D1}" dt="2024-11-21T09:51:29.564" v="186" actId="22"/>
          <ac:spMkLst>
            <pc:docMk/>
            <pc:sldMk cId="3618926159" sldId="268"/>
            <ac:spMk id="7" creationId="{DE689DB0-8A64-44E2-BEF8-FB5F9E2128D8}"/>
          </ac:spMkLst>
        </pc:spChg>
        <pc:spChg chg="add del">
          <ac:chgData name="Waner Situ" userId="c19e134873ae4466" providerId="LiveId" clId="{E5DAB148-E618-4C76-A70E-C367E5A751D1}" dt="2024-11-21T09:51:30.776" v="188" actId="22"/>
          <ac:spMkLst>
            <pc:docMk/>
            <pc:sldMk cId="3618926159" sldId="268"/>
            <ac:spMk id="9" creationId="{05A741A6-0C43-4F25-9434-71DEF74E2731}"/>
          </ac:spMkLst>
        </pc:spChg>
        <pc:spChg chg="add mod">
          <ac:chgData name="Waner Situ" userId="c19e134873ae4466" providerId="LiveId" clId="{E5DAB148-E618-4C76-A70E-C367E5A751D1}" dt="2024-11-21T09:54:57.330" v="268" actId="207"/>
          <ac:spMkLst>
            <pc:docMk/>
            <pc:sldMk cId="3618926159" sldId="268"/>
            <ac:spMk id="11" creationId="{AB3E1638-F93F-4F3A-86F3-050FD87168E3}"/>
          </ac:spMkLst>
        </pc:spChg>
      </pc:sldChg>
      <pc:sldChg chg="addSp delSp modSp add del mod modAnim">
        <pc:chgData name="Waner Situ" userId="c19e134873ae4466" providerId="LiveId" clId="{E5DAB148-E618-4C76-A70E-C367E5A751D1}" dt="2024-11-29T00:59:56.208" v="5216" actId="1076"/>
        <pc:sldMkLst>
          <pc:docMk/>
          <pc:sldMk cId="1455697499" sldId="269"/>
        </pc:sldMkLst>
        <pc:spChg chg="mod">
          <ac:chgData name="Waner Situ" userId="c19e134873ae4466" providerId="LiveId" clId="{E5DAB148-E618-4C76-A70E-C367E5A751D1}" dt="2024-11-28T15:42:06.038" v="5155" actId="20577"/>
          <ac:spMkLst>
            <pc:docMk/>
            <pc:sldMk cId="1455697499" sldId="269"/>
            <ac:spMk id="4" creationId="{00000000-0000-0000-0000-000000000000}"/>
          </ac:spMkLst>
        </pc:spChg>
        <pc:spChg chg="add mod">
          <ac:chgData name="Waner Situ" userId="c19e134873ae4466" providerId="LiveId" clId="{E5DAB148-E618-4C76-A70E-C367E5A751D1}" dt="2024-11-29T00:59:56.208" v="5216" actId="1076"/>
          <ac:spMkLst>
            <pc:docMk/>
            <pc:sldMk cId="1455697499" sldId="269"/>
            <ac:spMk id="14" creationId="{CE4B37D8-4D79-4C77-94C8-E7C46503072B}"/>
          </ac:spMkLst>
        </pc:spChg>
        <pc:spChg chg="add del">
          <ac:chgData name="Waner Situ" userId="c19e134873ae4466" providerId="LiveId" clId="{E5DAB148-E618-4C76-A70E-C367E5A751D1}" dt="2024-11-28T15:40:43.459" v="5117" actId="22"/>
          <ac:spMkLst>
            <pc:docMk/>
            <pc:sldMk cId="1455697499" sldId="269"/>
            <ac:spMk id="34" creationId="{199760B8-C824-4700-B6E0-88F3EBD0BB72}"/>
          </ac:spMkLst>
        </pc:spChg>
        <pc:spChg chg="add del mod">
          <ac:chgData name="Waner Situ" userId="c19e134873ae4466" providerId="LiveId" clId="{E5DAB148-E618-4C76-A70E-C367E5A751D1}" dt="2024-11-28T15:41:43.884" v="5139" actId="22"/>
          <ac:spMkLst>
            <pc:docMk/>
            <pc:sldMk cId="1455697499" sldId="269"/>
            <ac:spMk id="36" creationId="{F6F17555-2D50-4F16-ACE4-F79B92C00783}"/>
          </ac:spMkLst>
        </pc:spChg>
        <pc:spChg chg="add del">
          <ac:chgData name="Waner Situ" userId="c19e134873ae4466" providerId="LiveId" clId="{E5DAB148-E618-4C76-A70E-C367E5A751D1}" dt="2024-11-28T15:41:36.837" v="5129" actId="22"/>
          <ac:spMkLst>
            <pc:docMk/>
            <pc:sldMk cId="1455697499" sldId="269"/>
            <ac:spMk id="38" creationId="{3A185954-D66F-49B1-8AB8-00391C29B995}"/>
          </ac:spMkLst>
        </pc:spChg>
        <pc:spChg chg="add del">
          <ac:chgData name="Waner Situ" userId="c19e134873ae4466" providerId="LiveId" clId="{E5DAB148-E618-4C76-A70E-C367E5A751D1}" dt="2024-11-28T15:41:41.066" v="5131" actId="22"/>
          <ac:spMkLst>
            <pc:docMk/>
            <pc:sldMk cId="1455697499" sldId="269"/>
            <ac:spMk id="40" creationId="{EF68B2D8-D0B6-46C9-B041-7AE8E053C708}"/>
          </ac:spMkLst>
        </pc:spChg>
        <pc:spChg chg="add del">
          <ac:chgData name="Waner Situ" userId="c19e134873ae4466" providerId="LiveId" clId="{E5DAB148-E618-4C76-A70E-C367E5A751D1}" dt="2024-11-28T15:41:54.936" v="5141" actId="22"/>
          <ac:spMkLst>
            <pc:docMk/>
            <pc:sldMk cId="1455697499" sldId="269"/>
            <ac:spMk id="42" creationId="{710E4092-9C79-4D1B-9A25-1ABE3E3DA187}"/>
          </ac:spMkLst>
        </pc:spChg>
        <pc:grpChg chg="del">
          <ac:chgData name="Waner Situ" userId="c19e134873ae4466" providerId="LiveId" clId="{E5DAB148-E618-4C76-A70E-C367E5A751D1}" dt="2024-11-28T13:13:28.127" v="5071" actId="478"/>
          <ac:grpSpMkLst>
            <pc:docMk/>
            <pc:sldMk cId="1455697499" sldId="269"/>
            <ac:grpSpMk id="84" creationId="{00000000-0000-0000-0000-000000000000}"/>
          </ac:grpSpMkLst>
        </pc:grpChg>
        <pc:grpChg chg="del">
          <ac:chgData name="Waner Situ" userId="c19e134873ae4466" providerId="LiveId" clId="{E5DAB148-E618-4C76-A70E-C367E5A751D1}" dt="2024-11-28T13:13:28.127" v="5071" actId="478"/>
          <ac:grpSpMkLst>
            <pc:docMk/>
            <pc:sldMk cId="1455697499" sldId="269"/>
            <ac:grpSpMk id="88" creationId="{00000000-0000-0000-0000-000000000000}"/>
          </ac:grpSpMkLst>
        </pc:grpChg>
        <pc:grpChg chg="del">
          <ac:chgData name="Waner Situ" userId="c19e134873ae4466" providerId="LiveId" clId="{E5DAB148-E618-4C76-A70E-C367E5A751D1}" dt="2024-11-28T13:13:28.127" v="5071" actId="478"/>
          <ac:grpSpMkLst>
            <pc:docMk/>
            <pc:sldMk cId="1455697499" sldId="269"/>
            <ac:grpSpMk id="92" creationId="{00000000-0000-0000-0000-000000000000}"/>
          </ac:grpSpMkLst>
        </pc:grpChg>
        <pc:grpChg chg="del">
          <ac:chgData name="Waner Situ" userId="c19e134873ae4466" providerId="LiveId" clId="{E5DAB148-E618-4C76-A70E-C367E5A751D1}" dt="2024-11-28T13:13:28.127" v="5071" actId="478"/>
          <ac:grpSpMkLst>
            <pc:docMk/>
            <pc:sldMk cId="1455697499" sldId="269"/>
            <ac:grpSpMk id="96" creationId="{00000000-0000-0000-0000-000000000000}"/>
          </ac:grpSpMkLst>
        </pc:grpChg>
        <pc:grpChg chg="del">
          <ac:chgData name="Waner Situ" userId="c19e134873ae4466" providerId="LiveId" clId="{E5DAB148-E618-4C76-A70E-C367E5A751D1}" dt="2024-11-28T13:13:28.127" v="5071" actId="478"/>
          <ac:grpSpMkLst>
            <pc:docMk/>
            <pc:sldMk cId="1455697499" sldId="269"/>
            <ac:grpSpMk id="100" creationId="{00000000-0000-0000-0000-000000000000}"/>
          </ac:grpSpMkLst>
        </pc:grpChg>
        <pc:grpChg chg="del">
          <ac:chgData name="Waner Situ" userId="c19e134873ae4466" providerId="LiveId" clId="{E5DAB148-E618-4C76-A70E-C367E5A751D1}" dt="2024-11-28T13:13:33.695" v="5072" actId="478"/>
          <ac:grpSpMkLst>
            <pc:docMk/>
            <pc:sldMk cId="1455697499" sldId="269"/>
            <ac:grpSpMk id="103" creationId="{00000000-0000-0000-0000-000000000000}"/>
          </ac:grpSpMkLst>
        </pc:grpChg>
        <pc:grpChg chg="del">
          <ac:chgData name="Waner Situ" userId="c19e134873ae4466" providerId="LiveId" clId="{E5DAB148-E618-4C76-A70E-C367E5A751D1}" dt="2024-11-28T13:13:28.127" v="5071" actId="478"/>
          <ac:grpSpMkLst>
            <pc:docMk/>
            <pc:sldMk cId="1455697499" sldId="269"/>
            <ac:grpSpMk id="106" creationId="{00000000-0000-0000-0000-000000000000}"/>
          </ac:grpSpMkLst>
        </pc:grpChg>
        <pc:grpChg chg="del">
          <ac:chgData name="Waner Situ" userId="c19e134873ae4466" providerId="LiveId" clId="{E5DAB148-E618-4C76-A70E-C367E5A751D1}" dt="2024-11-28T13:13:33.695" v="5072" actId="478"/>
          <ac:grpSpMkLst>
            <pc:docMk/>
            <pc:sldMk cId="1455697499" sldId="269"/>
            <ac:grpSpMk id="109" creationId="{00000000-0000-0000-0000-000000000000}"/>
          </ac:grpSpMkLst>
        </pc:grpChg>
        <pc:picChg chg="add del mod">
          <ac:chgData name="Waner Situ" userId="c19e134873ae4466" providerId="LiveId" clId="{E5DAB148-E618-4C76-A70E-C367E5A751D1}" dt="2024-11-28T13:13:43.214" v="5075" actId="478"/>
          <ac:picMkLst>
            <pc:docMk/>
            <pc:sldMk cId="1455697499" sldId="269"/>
            <ac:picMk id="3" creationId="{D2E6E5B5-5D94-4AEC-80FA-0DBBD45A7D81}"/>
          </ac:picMkLst>
        </pc:picChg>
        <pc:picChg chg="add mod">
          <ac:chgData name="Waner Situ" userId="c19e134873ae4466" providerId="LiveId" clId="{E5DAB148-E618-4C76-A70E-C367E5A751D1}" dt="2024-11-29T00:59:37.035" v="5208" actId="1076"/>
          <ac:picMkLst>
            <pc:docMk/>
            <pc:sldMk cId="1455697499" sldId="269"/>
            <ac:picMk id="11" creationId="{A52D9E60-34D0-499E-BE2E-39EAA7976DBD}"/>
          </ac:picMkLst>
        </pc:picChg>
        <pc:picChg chg="add mod">
          <ac:chgData name="Waner Situ" userId="c19e134873ae4466" providerId="LiveId" clId="{E5DAB148-E618-4C76-A70E-C367E5A751D1}" dt="2024-11-29T00:59:53.603" v="5214" actId="1076"/>
          <ac:picMkLst>
            <pc:docMk/>
            <pc:sldMk cId="1455697499" sldId="269"/>
            <ac:picMk id="13" creationId="{AD4EB5D0-4E69-4336-AC47-DCDC337C415E}"/>
          </ac:picMkLst>
        </pc:picChg>
      </pc:sldChg>
      <pc:sldChg chg="add del">
        <pc:chgData name="Waner Situ" userId="c19e134873ae4466" providerId="LiveId" clId="{E5DAB148-E618-4C76-A70E-C367E5A751D1}" dt="2024-11-28T13:13:05.030" v="5058" actId="47"/>
        <pc:sldMkLst>
          <pc:docMk/>
          <pc:sldMk cId="1422713350" sldId="270"/>
        </pc:sldMkLst>
      </pc:sldChg>
      <pc:sldChg chg="del modAnim">
        <pc:chgData name="Waner Situ" userId="c19e134873ae4466" providerId="LiveId" clId="{E5DAB148-E618-4C76-A70E-C367E5A751D1}" dt="2024-11-28T13:13:05.957" v="5059" actId="47"/>
        <pc:sldMkLst>
          <pc:docMk/>
          <pc:sldMk cId="1830197297" sldId="272"/>
        </pc:sldMkLst>
      </pc:sldChg>
      <pc:sldChg chg="modSp mod ord modAnim">
        <pc:chgData name="Waner Situ" userId="c19e134873ae4466" providerId="LiveId" clId="{E5DAB148-E618-4C76-A70E-C367E5A751D1}" dt="2024-11-28T11:49:18.362" v="4710" actId="14100"/>
        <pc:sldMkLst>
          <pc:docMk/>
          <pc:sldMk cId="2481125352" sldId="273"/>
        </pc:sldMkLst>
        <pc:spChg chg="mod">
          <ac:chgData name="Waner Situ" userId="c19e134873ae4466" providerId="LiveId" clId="{E5DAB148-E618-4C76-A70E-C367E5A751D1}" dt="2024-11-22T01:29:00.669" v="3390" actId="20577"/>
          <ac:spMkLst>
            <pc:docMk/>
            <pc:sldMk cId="2481125352" sldId="273"/>
            <ac:spMk id="29" creationId="{00000000-0000-0000-0000-000000000000}"/>
          </ac:spMkLst>
        </pc:spChg>
        <pc:spChg chg="mod">
          <ac:chgData name="Waner Situ" userId="c19e134873ae4466" providerId="LiveId" clId="{E5DAB148-E618-4C76-A70E-C367E5A751D1}" dt="2024-11-22T01:29:49.729" v="3406" actId="403"/>
          <ac:spMkLst>
            <pc:docMk/>
            <pc:sldMk cId="2481125352" sldId="273"/>
            <ac:spMk id="30" creationId="{00000000-0000-0000-0000-000000000000}"/>
          </ac:spMkLst>
        </pc:spChg>
        <pc:spChg chg="mod">
          <ac:chgData name="Waner Situ" userId="c19e134873ae4466" providerId="LiveId" clId="{E5DAB148-E618-4C76-A70E-C367E5A751D1}" dt="2024-11-22T01:29:05.256" v="3392" actId="20577"/>
          <ac:spMkLst>
            <pc:docMk/>
            <pc:sldMk cId="2481125352" sldId="273"/>
            <ac:spMk id="32" creationId="{00000000-0000-0000-0000-000000000000}"/>
          </ac:spMkLst>
        </pc:spChg>
        <pc:spChg chg="mod">
          <ac:chgData name="Waner Situ" userId="c19e134873ae4466" providerId="LiveId" clId="{E5DAB148-E618-4C76-A70E-C367E5A751D1}" dt="2024-11-22T01:30:45.533" v="3412" actId="403"/>
          <ac:spMkLst>
            <pc:docMk/>
            <pc:sldMk cId="2481125352" sldId="273"/>
            <ac:spMk id="33" creationId="{00000000-0000-0000-0000-000000000000}"/>
          </ac:spMkLst>
        </pc:spChg>
        <pc:spChg chg="mod">
          <ac:chgData name="Waner Situ" userId="c19e134873ae4466" providerId="LiveId" clId="{E5DAB148-E618-4C76-A70E-C367E5A751D1}" dt="2024-11-22T01:29:10.009" v="3394" actId="20577"/>
          <ac:spMkLst>
            <pc:docMk/>
            <pc:sldMk cId="2481125352" sldId="273"/>
            <ac:spMk id="35" creationId="{00000000-0000-0000-0000-000000000000}"/>
          </ac:spMkLst>
        </pc:spChg>
        <pc:spChg chg="mod">
          <ac:chgData name="Waner Situ" userId="c19e134873ae4466" providerId="LiveId" clId="{E5DAB148-E618-4C76-A70E-C367E5A751D1}" dt="2024-11-22T01:31:45.340" v="3455" actId="14100"/>
          <ac:spMkLst>
            <pc:docMk/>
            <pc:sldMk cId="2481125352" sldId="273"/>
            <ac:spMk id="36" creationId="{00000000-0000-0000-0000-000000000000}"/>
          </ac:spMkLst>
        </pc:spChg>
        <pc:spChg chg="mod">
          <ac:chgData name="Waner Situ" userId="c19e134873ae4466" providerId="LiveId" clId="{E5DAB148-E618-4C76-A70E-C367E5A751D1}" dt="2024-11-22T01:29:22.167" v="3398" actId="20577"/>
          <ac:spMkLst>
            <pc:docMk/>
            <pc:sldMk cId="2481125352" sldId="273"/>
            <ac:spMk id="38" creationId="{00000000-0000-0000-0000-000000000000}"/>
          </ac:spMkLst>
        </pc:spChg>
        <pc:spChg chg="mod">
          <ac:chgData name="Waner Situ" userId="c19e134873ae4466" providerId="LiveId" clId="{E5DAB148-E618-4C76-A70E-C367E5A751D1}" dt="2024-11-28T11:49:18.362" v="4710" actId="14100"/>
          <ac:spMkLst>
            <pc:docMk/>
            <pc:sldMk cId="2481125352" sldId="273"/>
            <ac:spMk id="39" creationId="{00000000-0000-0000-0000-000000000000}"/>
          </ac:spMkLst>
        </pc:spChg>
        <pc:spChg chg="mod">
          <ac:chgData name="Waner Situ" userId="c19e134873ae4466" providerId="LiveId" clId="{E5DAB148-E618-4C76-A70E-C367E5A751D1}" dt="2024-11-22T01:29:31.376" v="3402" actId="1076"/>
          <ac:spMkLst>
            <pc:docMk/>
            <pc:sldMk cId="2481125352" sldId="273"/>
            <ac:spMk id="41" creationId="{00000000-0000-0000-0000-000000000000}"/>
          </ac:spMkLst>
        </pc:spChg>
        <pc:spChg chg="mod">
          <ac:chgData name="Waner Situ" userId="c19e134873ae4466" providerId="LiveId" clId="{E5DAB148-E618-4C76-A70E-C367E5A751D1}" dt="2024-11-22T01:33:02.165" v="3471" actId="14100"/>
          <ac:spMkLst>
            <pc:docMk/>
            <pc:sldMk cId="2481125352" sldId="273"/>
            <ac:spMk id="42" creationId="{00000000-0000-0000-0000-000000000000}"/>
          </ac:spMkLst>
        </pc:spChg>
        <pc:spChg chg="mod">
          <ac:chgData name="Waner Situ" userId="c19e134873ae4466" providerId="LiveId" clId="{E5DAB148-E618-4C76-A70E-C367E5A751D1}" dt="2024-11-22T01:33:10.241" v="3484" actId="20577"/>
          <ac:spMkLst>
            <pc:docMk/>
            <pc:sldMk cId="2481125352" sldId="273"/>
            <ac:spMk id="81" creationId="{00000000-0000-0000-0000-000000000000}"/>
          </ac:spMkLst>
        </pc:spChg>
        <pc:grpChg chg="mod">
          <ac:chgData name="Waner Situ" userId="c19e134873ae4466" providerId="LiveId" clId="{E5DAB148-E618-4C76-A70E-C367E5A751D1}" dt="2024-11-22T01:30:56.433" v="3415" actId="14100"/>
          <ac:grpSpMkLst>
            <pc:docMk/>
            <pc:sldMk cId="2481125352" sldId="273"/>
            <ac:grpSpMk id="31" creationId="{00000000-0000-0000-0000-000000000000}"/>
          </ac:grpSpMkLst>
        </pc:grpChg>
        <pc:grpChg chg="mod">
          <ac:chgData name="Waner Situ" userId="c19e134873ae4466" providerId="LiveId" clId="{E5DAB148-E618-4C76-A70E-C367E5A751D1}" dt="2024-11-22T01:31:42.359" v="3454" actId="1076"/>
          <ac:grpSpMkLst>
            <pc:docMk/>
            <pc:sldMk cId="2481125352" sldId="273"/>
            <ac:grpSpMk id="34" creationId="{00000000-0000-0000-0000-000000000000}"/>
          </ac:grpSpMkLst>
        </pc:grpChg>
        <pc:grpChg chg="mod">
          <ac:chgData name="Waner Situ" userId="c19e134873ae4466" providerId="LiveId" clId="{E5DAB148-E618-4C76-A70E-C367E5A751D1}" dt="2024-11-22T01:32:32.254" v="3466" actId="1076"/>
          <ac:grpSpMkLst>
            <pc:docMk/>
            <pc:sldMk cId="2481125352" sldId="273"/>
            <ac:grpSpMk id="37" creationId="{00000000-0000-0000-0000-000000000000}"/>
          </ac:grpSpMkLst>
        </pc:grpChg>
        <pc:grpChg chg="mod">
          <ac:chgData name="Waner Situ" userId="c19e134873ae4466" providerId="LiveId" clId="{E5DAB148-E618-4C76-A70E-C367E5A751D1}" dt="2024-11-22T01:29:34.647" v="3403" actId="1076"/>
          <ac:grpSpMkLst>
            <pc:docMk/>
            <pc:sldMk cId="2481125352" sldId="273"/>
            <ac:grpSpMk id="40" creationId="{00000000-0000-0000-0000-000000000000}"/>
          </ac:grpSpMkLst>
        </pc:grpChg>
      </pc:sldChg>
      <pc:sldChg chg="addSp delSp modSp mod ord modAnim">
        <pc:chgData name="Waner Situ" userId="c19e134873ae4466" providerId="LiveId" clId="{E5DAB148-E618-4C76-A70E-C367E5A751D1}" dt="2024-11-28T10:43:06.891" v="4496" actId="13822"/>
        <pc:sldMkLst>
          <pc:docMk/>
          <pc:sldMk cId="981967199" sldId="274"/>
        </pc:sldMkLst>
        <pc:spChg chg="mod">
          <ac:chgData name="Waner Situ" userId="c19e134873ae4466" providerId="LiveId" clId="{E5DAB148-E618-4C76-A70E-C367E5A751D1}" dt="2024-11-28T10:24:34.238" v="4435" actId="20577"/>
          <ac:spMkLst>
            <pc:docMk/>
            <pc:sldMk cId="981967199" sldId="274"/>
            <ac:spMk id="2" creationId="{00000000-0000-0000-0000-000000000000}"/>
          </ac:spMkLst>
        </pc:spChg>
        <pc:spChg chg="mod">
          <ac:chgData name="Waner Situ" userId="c19e134873ae4466" providerId="LiveId" clId="{E5DAB148-E618-4C76-A70E-C367E5A751D1}" dt="2024-11-22T00:50:47.098" v="929" actId="20577"/>
          <ac:spMkLst>
            <pc:docMk/>
            <pc:sldMk cId="981967199" sldId="274"/>
            <ac:spMk id="5" creationId="{00000000-0000-0000-0000-000000000000}"/>
          </ac:spMkLst>
        </pc:spChg>
        <pc:spChg chg="add mod">
          <ac:chgData name="Waner Situ" userId="c19e134873ae4466" providerId="LiveId" clId="{E5DAB148-E618-4C76-A70E-C367E5A751D1}" dt="2024-11-28T10:24:56.789" v="4438" actId="13822"/>
          <ac:spMkLst>
            <pc:docMk/>
            <pc:sldMk cId="981967199" sldId="274"/>
            <ac:spMk id="7" creationId="{B77CC24B-9B23-4E52-B970-BF8369916B44}"/>
          </ac:spMkLst>
        </pc:spChg>
        <pc:spChg chg="add mod">
          <ac:chgData name="Waner Situ" userId="c19e134873ae4466" providerId="LiveId" clId="{E5DAB148-E618-4C76-A70E-C367E5A751D1}" dt="2024-11-28T10:43:06.891" v="4496" actId="13822"/>
          <ac:spMkLst>
            <pc:docMk/>
            <pc:sldMk cId="981967199" sldId="274"/>
            <ac:spMk id="8" creationId="{9AE3A249-D66F-423B-8F06-3A483BC79416}"/>
          </ac:spMkLst>
        </pc:spChg>
        <pc:spChg chg="add del">
          <ac:chgData name="Waner Situ" userId="c19e134873ae4466" providerId="LiveId" clId="{E5DAB148-E618-4C76-A70E-C367E5A751D1}" dt="2024-11-22T00:53:20.448" v="1053" actId="22"/>
          <ac:spMkLst>
            <pc:docMk/>
            <pc:sldMk cId="981967199" sldId="274"/>
            <ac:spMk id="35" creationId="{87A9E3B6-F8A1-4FE5-B40F-4FBDD29ADD0B}"/>
          </ac:spMkLst>
        </pc:spChg>
        <pc:spChg chg="add del">
          <ac:chgData name="Waner Situ" userId="c19e134873ae4466" providerId="LiveId" clId="{E5DAB148-E618-4C76-A70E-C367E5A751D1}" dt="2024-11-22T00:53:50.477" v="1095" actId="22"/>
          <ac:spMkLst>
            <pc:docMk/>
            <pc:sldMk cId="981967199" sldId="274"/>
            <ac:spMk id="36" creationId="{CE58C3F7-59FC-4CC4-AA19-5EC49A98D982}"/>
          </ac:spMkLst>
        </pc:spChg>
        <pc:spChg chg="mod">
          <ac:chgData name="Waner Situ" userId="c19e134873ae4466" providerId="LiveId" clId="{E5DAB148-E618-4C76-A70E-C367E5A751D1}" dt="2024-11-22T00:53:45.589" v="1080"/>
          <ac:spMkLst>
            <pc:docMk/>
            <pc:sldMk cId="981967199" sldId="274"/>
            <ac:spMk id="38" creationId="{00000000-0000-0000-0000-000000000000}"/>
          </ac:spMkLst>
        </pc:spChg>
        <pc:spChg chg="mod">
          <ac:chgData name="Waner Situ" userId="c19e134873ae4466" providerId="LiveId" clId="{E5DAB148-E618-4C76-A70E-C367E5A751D1}" dt="2024-11-22T00:59:25.747" v="1243" actId="403"/>
          <ac:spMkLst>
            <pc:docMk/>
            <pc:sldMk cId="981967199" sldId="274"/>
            <ac:spMk id="39" creationId="{00000000-0000-0000-0000-000000000000}"/>
          </ac:spMkLst>
        </pc:spChg>
        <pc:spChg chg="mod">
          <ac:chgData name="Waner Situ" userId="c19e134873ae4466" providerId="LiveId" clId="{E5DAB148-E618-4C76-A70E-C367E5A751D1}" dt="2024-11-22T00:57:16.127" v="1168" actId="20577"/>
          <ac:spMkLst>
            <pc:docMk/>
            <pc:sldMk cId="981967199" sldId="274"/>
            <ac:spMk id="40" creationId="{00000000-0000-0000-0000-000000000000}"/>
          </ac:spMkLst>
        </pc:spChg>
        <pc:spChg chg="del">
          <ac:chgData name="Waner Situ" userId="c19e134873ae4466" providerId="LiveId" clId="{E5DAB148-E618-4C76-A70E-C367E5A751D1}" dt="2024-11-22T00:57:19.153" v="1169" actId="478"/>
          <ac:spMkLst>
            <pc:docMk/>
            <pc:sldMk cId="981967199" sldId="274"/>
            <ac:spMk id="41" creationId="{00000000-0000-0000-0000-000000000000}"/>
          </ac:spMkLst>
        </pc:spChg>
        <pc:spChg chg="del">
          <ac:chgData name="Waner Situ" userId="c19e134873ae4466" providerId="LiveId" clId="{E5DAB148-E618-4C76-A70E-C367E5A751D1}" dt="2024-11-22T00:55:36.941" v="1126" actId="478"/>
          <ac:spMkLst>
            <pc:docMk/>
            <pc:sldMk cId="981967199" sldId="274"/>
            <ac:spMk id="42" creationId="{00000000-0000-0000-0000-000000000000}"/>
          </ac:spMkLst>
        </pc:spChg>
        <pc:spChg chg="del">
          <ac:chgData name="Waner Situ" userId="c19e134873ae4466" providerId="LiveId" clId="{E5DAB148-E618-4C76-A70E-C367E5A751D1}" dt="2024-11-22T00:55:36.941" v="1126" actId="478"/>
          <ac:spMkLst>
            <pc:docMk/>
            <pc:sldMk cId="981967199" sldId="274"/>
            <ac:spMk id="43" creationId="{00000000-0000-0000-0000-000000000000}"/>
          </ac:spMkLst>
        </pc:spChg>
        <pc:spChg chg="mod">
          <ac:chgData name="Waner Situ" userId="c19e134873ae4466" providerId="LiveId" clId="{E5DAB148-E618-4C76-A70E-C367E5A751D1}" dt="2024-11-22T00:59:00.222" v="1234" actId="20577"/>
          <ac:spMkLst>
            <pc:docMk/>
            <pc:sldMk cId="981967199" sldId="274"/>
            <ac:spMk id="44" creationId="{00000000-0000-0000-0000-000000000000}"/>
          </ac:spMkLst>
        </pc:spChg>
        <pc:spChg chg="mod">
          <ac:chgData name="Waner Situ" userId="c19e134873ae4466" providerId="LiveId" clId="{E5DAB148-E618-4C76-A70E-C367E5A751D1}" dt="2024-11-28T10:42:24.066" v="4494" actId="20577"/>
          <ac:spMkLst>
            <pc:docMk/>
            <pc:sldMk cId="981967199" sldId="274"/>
            <ac:spMk id="45" creationId="{00000000-0000-0000-0000-000000000000}"/>
          </ac:spMkLst>
        </pc:spChg>
        <pc:spChg chg="add mod">
          <ac:chgData name="Waner Situ" userId="c19e134873ae4466" providerId="LiveId" clId="{E5DAB148-E618-4C76-A70E-C367E5A751D1}" dt="2024-11-22T00:54:45.644" v="1120" actId="1076"/>
          <ac:spMkLst>
            <pc:docMk/>
            <pc:sldMk cId="981967199" sldId="274"/>
            <ac:spMk id="46" creationId="{195F733F-D510-44E4-9383-3AA12A6D0B1D}"/>
          </ac:spMkLst>
        </pc:spChg>
        <pc:spChg chg="add del">
          <ac:chgData name="Waner Situ" userId="c19e134873ae4466" providerId="LiveId" clId="{E5DAB148-E618-4C76-A70E-C367E5A751D1}" dt="2024-11-22T01:00:57.631" v="1320" actId="22"/>
          <ac:spMkLst>
            <pc:docMk/>
            <pc:sldMk cId="981967199" sldId="274"/>
            <ac:spMk id="49" creationId="{5B611F10-8656-4B6D-B36D-92E7AA7BD965}"/>
          </ac:spMkLst>
        </pc:spChg>
        <pc:spChg chg="add mod">
          <ac:chgData name="Waner Situ" userId="c19e134873ae4466" providerId="LiveId" clId="{E5DAB148-E618-4C76-A70E-C367E5A751D1}" dt="2024-11-22T01:02:31.115" v="1377" actId="1076"/>
          <ac:spMkLst>
            <pc:docMk/>
            <pc:sldMk cId="981967199" sldId="274"/>
            <ac:spMk id="51" creationId="{DC8B465A-5F80-4A11-86E7-AC136C895B78}"/>
          </ac:spMkLst>
        </pc:spChg>
        <pc:grpChg chg="add mod">
          <ac:chgData name="Waner Situ" userId="c19e134873ae4466" providerId="LiveId" clId="{E5DAB148-E618-4C76-A70E-C367E5A751D1}" dt="2024-11-22T10:21:31.406" v="3967" actId="14100"/>
          <ac:grpSpMkLst>
            <pc:docMk/>
            <pc:sldMk cId="981967199" sldId="274"/>
            <ac:grpSpMk id="3" creationId="{132D156E-155F-4120-AF27-6782136B9F5F}"/>
          </ac:grpSpMkLst>
        </pc:grpChg>
        <pc:grpChg chg="add mod">
          <ac:chgData name="Waner Situ" userId="c19e134873ae4466" providerId="LiveId" clId="{E5DAB148-E618-4C76-A70E-C367E5A751D1}" dt="2024-11-22T10:21:59.530" v="3973" actId="1076"/>
          <ac:grpSpMkLst>
            <pc:docMk/>
            <pc:sldMk cId="981967199" sldId="274"/>
            <ac:grpSpMk id="4" creationId="{E732645C-6041-45AA-8A3A-3AF67813B318}"/>
          </ac:grpSpMkLst>
        </pc:grpChg>
        <pc:grpChg chg="add mod">
          <ac:chgData name="Waner Situ" userId="c19e134873ae4466" providerId="LiveId" clId="{E5DAB148-E618-4C76-A70E-C367E5A751D1}" dt="2024-11-22T10:31:27.878" v="4369" actId="1076"/>
          <ac:grpSpMkLst>
            <pc:docMk/>
            <pc:sldMk cId="981967199" sldId="274"/>
            <ac:grpSpMk id="56" creationId="{A4CA4CC8-BE22-43C9-9B15-3970B15B17D5}"/>
          </ac:grpSpMkLst>
        </pc:grpChg>
        <pc:picChg chg="add del mod">
          <ac:chgData name="Waner Situ" userId="c19e134873ae4466" providerId="LiveId" clId="{E5DAB148-E618-4C76-A70E-C367E5A751D1}" dt="2024-11-22T00:55:33.557" v="1125" actId="478"/>
          <ac:picMkLst>
            <pc:docMk/>
            <pc:sldMk cId="981967199" sldId="274"/>
            <ac:picMk id="9" creationId="{62EF04F6-2E91-4188-BA6E-2BD5DE711FF4}"/>
          </ac:picMkLst>
        </pc:picChg>
        <pc:picChg chg="add mod">
          <ac:chgData name="Waner Situ" userId="c19e134873ae4466" providerId="LiveId" clId="{E5DAB148-E618-4C76-A70E-C367E5A751D1}" dt="2024-11-22T10:21:52.440" v="3971" actId="164"/>
          <ac:picMkLst>
            <pc:docMk/>
            <pc:sldMk cId="981967199" sldId="274"/>
            <ac:picMk id="11" creationId="{82608BF6-6525-483E-900F-2B5B4AB3C162}"/>
          </ac:picMkLst>
        </pc:picChg>
        <pc:picChg chg="add mod">
          <ac:chgData name="Waner Situ" userId="c19e134873ae4466" providerId="LiveId" clId="{E5DAB148-E618-4C76-A70E-C367E5A751D1}" dt="2024-11-22T10:21:52.440" v="3971" actId="164"/>
          <ac:picMkLst>
            <pc:docMk/>
            <pc:sldMk cId="981967199" sldId="274"/>
            <ac:picMk id="13" creationId="{5E25D73B-AE86-4833-873E-EF528E07DDCF}"/>
          </ac:picMkLst>
        </pc:picChg>
        <pc:picChg chg="add mod">
          <ac:chgData name="Waner Situ" userId="c19e134873ae4466" providerId="LiveId" clId="{E5DAB148-E618-4C76-A70E-C367E5A751D1}" dt="2024-11-22T10:21:52.440" v="3971" actId="164"/>
          <ac:picMkLst>
            <pc:docMk/>
            <pc:sldMk cId="981967199" sldId="274"/>
            <ac:picMk id="16" creationId="{BA00DC77-AD7F-4DCC-A72F-DD2BBF014E2C}"/>
          </ac:picMkLst>
        </pc:picChg>
        <pc:picChg chg="add mod">
          <ac:chgData name="Waner Situ" userId="c19e134873ae4466" providerId="LiveId" clId="{E5DAB148-E618-4C76-A70E-C367E5A751D1}" dt="2024-11-22T10:21:52.440" v="3971" actId="164"/>
          <ac:picMkLst>
            <pc:docMk/>
            <pc:sldMk cId="981967199" sldId="274"/>
            <ac:picMk id="18" creationId="{18C293A1-5DA8-42B5-9C7C-2C3D112B30DF}"/>
          </ac:picMkLst>
        </pc:picChg>
        <pc:picChg chg="add mod">
          <ac:chgData name="Waner Situ" userId="c19e134873ae4466" providerId="LiveId" clId="{E5DAB148-E618-4C76-A70E-C367E5A751D1}" dt="2024-11-22T10:21:29.256" v="3966" actId="164"/>
          <ac:picMkLst>
            <pc:docMk/>
            <pc:sldMk cId="981967199" sldId="274"/>
            <ac:picMk id="20" creationId="{D4730CBA-CA79-4030-AB2D-F86BE1328DF9}"/>
          </ac:picMkLst>
        </pc:picChg>
        <pc:picChg chg="add del mod">
          <ac:chgData name="Waner Situ" userId="c19e134873ae4466" providerId="LiveId" clId="{E5DAB148-E618-4C76-A70E-C367E5A751D1}" dt="2024-11-22T00:57:51.527" v="1173" actId="478"/>
          <ac:picMkLst>
            <pc:docMk/>
            <pc:sldMk cId="981967199" sldId="274"/>
            <ac:picMk id="22" creationId="{F80C717B-3C2E-4769-9F2A-4FF29438ADCE}"/>
          </ac:picMkLst>
        </pc:picChg>
        <pc:picChg chg="add mod">
          <ac:chgData name="Waner Situ" userId="c19e134873ae4466" providerId="LiveId" clId="{E5DAB148-E618-4C76-A70E-C367E5A751D1}" dt="2024-11-22T10:21:29.256" v="3966" actId="164"/>
          <ac:picMkLst>
            <pc:docMk/>
            <pc:sldMk cId="981967199" sldId="274"/>
            <ac:picMk id="47" creationId="{6CD9235E-1A18-4D82-A985-CD56C913F7E6}"/>
          </ac:picMkLst>
        </pc:picChg>
        <pc:picChg chg="add mod">
          <ac:chgData name="Waner Situ" userId="c19e134873ae4466" providerId="LiveId" clId="{E5DAB148-E618-4C76-A70E-C367E5A751D1}" dt="2024-11-22T01:02:19.560" v="1375" actId="164"/>
          <ac:picMkLst>
            <pc:docMk/>
            <pc:sldMk cId="981967199" sldId="274"/>
            <ac:picMk id="53" creationId="{7B0F70FE-218C-45A0-943F-055541DE48FD}"/>
          </ac:picMkLst>
        </pc:picChg>
        <pc:picChg chg="add mod">
          <ac:chgData name="Waner Situ" userId="c19e134873ae4466" providerId="LiveId" clId="{E5DAB148-E618-4C76-A70E-C367E5A751D1}" dt="2024-11-22T01:02:19.560" v="1375" actId="164"/>
          <ac:picMkLst>
            <pc:docMk/>
            <pc:sldMk cId="981967199" sldId="274"/>
            <ac:picMk id="55" creationId="{51ABCA08-3612-46D8-8ECB-78C8DA63D0AC}"/>
          </ac:picMkLst>
        </pc:picChg>
      </pc:sldChg>
      <pc:sldChg chg="del modAnim">
        <pc:chgData name="Waner Situ" userId="c19e134873ae4466" providerId="LiveId" clId="{E5DAB148-E618-4C76-A70E-C367E5A751D1}" dt="2024-11-28T13:13:11.922" v="5066" actId="47"/>
        <pc:sldMkLst>
          <pc:docMk/>
          <pc:sldMk cId="2122252882" sldId="275"/>
        </pc:sldMkLst>
      </pc:sldChg>
      <pc:sldChg chg="addSp delSp modSp mod ord modAnim">
        <pc:chgData name="Waner Situ" userId="c19e134873ae4466" providerId="LiveId" clId="{E5DAB148-E618-4C76-A70E-C367E5A751D1}" dt="2024-11-22T01:55:49.040" v="3922" actId="1076"/>
        <pc:sldMkLst>
          <pc:docMk/>
          <pc:sldMk cId="4055988553" sldId="277"/>
        </pc:sldMkLst>
        <pc:spChg chg="mod">
          <ac:chgData name="Waner Situ" userId="c19e134873ae4466" providerId="LiveId" clId="{E5DAB148-E618-4C76-A70E-C367E5A751D1}" dt="2024-11-22T01:34:02.540" v="3556" actId="14100"/>
          <ac:spMkLst>
            <pc:docMk/>
            <pc:sldMk cId="4055988553" sldId="277"/>
            <ac:spMk id="4" creationId="{00000000-0000-0000-0000-000000000000}"/>
          </ac:spMkLst>
        </pc:spChg>
        <pc:spChg chg="mod">
          <ac:chgData name="Waner Situ" userId="c19e134873ae4466" providerId="LiveId" clId="{E5DAB148-E618-4C76-A70E-C367E5A751D1}" dt="2024-11-22T01:36:14.999" v="3565" actId="20577"/>
          <ac:spMkLst>
            <pc:docMk/>
            <pc:sldMk cId="4055988553" sldId="277"/>
            <ac:spMk id="26" creationId="{00000000-0000-0000-0000-000000000000}"/>
          </ac:spMkLst>
        </pc:spChg>
        <pc:spChg chg="del">
          <ac:chgData name="Waner Situ" userId="c19e134873ae4466" providerId="LiveId" clId="{E5DAB148-E618-4C76-A70E-C367E5A751D1}" dt="2024-11-22T01:38:11.996" v="3620" actId="478"/>
          <ac:spMkLst>
            <pc:docMk/>
            <pc:sldMk cId="4055988553" sldId="277"/>
            <ac:spMk id="30" creationId="{00000000-0000-0000-0000-000000000000}"/>
          </ac:spMkLst>
        </pc:spChg>
        <pc:spChg chg="add mod">
          <ac:chgData name="Waner Situ" userId="c19e134873ae4466" providerId="LiveId" clId="{E5DAB148-E618-4C76-A70E-C367E5A751D1}" dt="2024-11-22T01:37:46.035" v="3610" actId="20577"/>
          <ac:spMkLst>
            <pc:docMk/>
            <pc:sldMk cId="4055988553" sldId="277"/>
            <ac:spMk id="37" creationId="{E5BE286D-3228-4C54-B0C0-F4E41F3FF504}"/>
          </ac:spMkLst>
        </pc:spChg>
        <pc:spChg chg="add mod">
          <ac:chgData name="Waner Situ" userId="c19e134873ae4466" providerId="LiveId" clId="{E5DAB148-E618-4C76-A70E-C367E5A751D1}" dt="2024-11-22T01:38:05.186" v="3619" actId="20577"/>
          <ac:spMkLst>
            <pc:docMk/>
            <pc:sldMk cId="4055988553" sldId="277"/>
            <ac:spMk id="39" creationId="{B3134FA0-4BC7-4CB1-ABDF-94C5083A04C8}"/>
          </ac:spMkLst>
        </pc:spChg>
        <pc:spChg chg="del">
          <ac:chgData name="Waner Situ" userId="c19e134873ae4466" providerId="LiveId" clId="{E5DAB148-E618-4C76-A70E-C367E5A751D1}" dt="2024-11-22T01:38:14.680" v="3621" actId="478"/>
          <ac:spMkLst>
            <pc:docMk/>
            <pc:sldMk cId="4055988553" sldId="277"/>
            <ac:spMk id="41" creationId="{00000000-0000-0000-0000-000000000000}"/>
          </ac:spMkLst>
        </pc:spChg>
        <pc:spChg chg="del">
          <ac:chgData name="Waner Situ" userId="c19e134873ae4466" providerId="LiveId" clId="{E5DAB148-E618-4C76-A70E-C367E5A751D1}" dt="2024-11-22T01:42:46.320" v="3731" actId="478"/>
          <ac:spMkLst>
            <pc:docMk/>
            <pc:sldMk cId="4055988553" sldId="277"/>
            <ac:spMk id="44" creationId="{00000000-0000-0000-0000-000000000000}"/>
          </ac:spMkLst>
        </pc:spChg>
        <pc:spChg chg="del">
          <ac:chgData name="Waner Situ" userId="c19e134873ae4466" providerId="LiveId" clId="{E5DAB148-E618-4C76-A70E-C367E5A751D1}" dt="2024-11-22T01:42:42.642" v="3730" actId="478"/>
          <ac:spMkLst>
            <pc:docMk/>
            <pc:sldMk cId="4055988553" sldId="277"/>
            <ac:spMk id="47" creationId="{00000000-0000-0000-0000-000000000000}"/>
          </ac:spMkLst>
        </pc:spChg>
        <pc:spChg chg="add mod">
          <ac:chgData name="Waner Situ" userId="c19e134873ae4466" providerId="LiveId" clId="{E5DAB148-E618-4C76-A70E-C367E5A751D1}" dt="2024-11-22T01:44:33.839" v="3753" actId="1076"/>
          <ac:spMkLst>
            <pc:docMk/>
            <pc:sldMk cId="4055988553" sldId="277"/>
            <ac:spMk id="48" creationId="{23B35463-90FC-4DB8-AE25-B2BC78401805}"/>
          </ac:spMkLst>
        </pc:spChg>
        <pc:spChg chg="add mod">
          <ac:chgData name="Waner Situ" userId="c19e134873ae4466" providerId="LiveId" clId="{E5DAB148-E618-4C76-A70E-C367E5A751D1}" dt="2024-11-22T01:46:16.059" v="3773" actId="1076"/>
          <ac:spMkLst>
            <pc:docMk/>
            <pc:sldMk cId="4055988553" sldId="277"/>
            <ac:spMk id="49" creationId="{D5B11E0E-A891-4FB6-9AB2-09815C37C369}"/>
          </ac:spMkLst>
        </pc:spChg>
        <pc:spChg chg="add mod">
          <ac:chgData name="Waner Situ" userId="c19e134873ae4466" providerId="LiveId" clId="{E5DAB148-E618-4C76-A70E-C367E5A751D1}" dt="2024-11-22T01:46:22.911" v="3774" actId="1076"/>
          <ac:spMkLst>
            <pc:docMk/>
            <pc:sldMk cId="4055988553" sldId="277"/>
            <ac:spMk id="50" creationId="{B851FE3F-C7F9-403E-A0E3-FE4CAF9ED1D6}"/>
          </ac:spMkLst>
        </pc:spChg>
        <pc:spChg chg="del">
          <ac:chgData name="Waner Situ" userId="c19e134873ae4466" providerId="LiveId" clId="{E5DAB148-E618-4C76-A70E-C367E5A751D1}" dt="2024-11-22T01:42:39.188" v="3729" actId="478"/>
          <ac:spMkLst>
            <pc:docMk/>
            <pc:sldMk cId="4055988553" sldId="277"/>
            <ac:spMk id="53" creationId="{00000000-0000-0000-0000-000000000000}"/>
          </ac:spMkLst>
        </pc:spChg>
        <pc:spChg chg="mod">
          <ac:chgData name="Waner Situ" userId="c19e134873ae4466" providerId="LiveId" clId="{E5DAB148-E618-4C76-A70E-C367E5A751D1}" dt="2024-11-22T01:40:22.895" v="3641" actId="14100"/>
          <ac:spMkLst>
            <pc:docMk/>
            <pc:sldMk cId="4055988553" sldId="277"/>
            <ac:spMk id="54" creationId="{00000000-0000-0000-0000-000000000000}"/>
          </ac:spMkLst>
        </pc:spChg>
        <pc:spChg chg="del mod">
          <ac:chgData name="Waner Situ" userId="c19e134873ae4466" providerId="LiveId" clId="{E5DAB148-E618-4C76-A70E-C367E5A751D1}" dt="2024-11-22T01:37:36.854" v="3605" actId="478"/>
          <ac:spMkLst>
            <pc:docMk/>
            <pc:sldMk cId="4055988553" sldId="277"/>
            <ac:spMk id="55" creationId="{00000000-0000-0000-0000-000000000000}"/>
          </ac:spMkLst>
        </pc:spChg>
        <pc:spChg chg="del">
          <ac:chgData name="Waner Situ" userId="c19e134873ae4466" providerId="LiveId" clId="{E5DAB148-E618-4C76-A70E-C367E5A751D1}" dt="2024-11-22T01:37:57.341" v="3613" actId="478"/>
          <ac:spMkLst>
            <pc:docMk/>
            <pc:sldMk cId="4055988553" sldId="277"/>
            <ac:spMk id="56" creationId="{00000000-0000-0000-0000-000000000000}"/>
          </ac:spMkLst>
        </pc:spChg>
        <pc:spChg chg="del">
          <ac:chgData name="Waner Situ" userId="c19e134873ae4466" providerId="LiveId" clId="{E5DAB148-E618-4C76-A70E-C367E5A751D1}" dt="2024-11-22T01:40:35.802" v="3644" actId="478"/>
          <ac:spMkLst>
            <pc:docMk/>
            <pc:sldMk cId="4055988553" sldId="277"/>
            <ac:spMk id="57" creationId="{00000000-0000-0000-0000-000000000000}"/>
          </ac:spMkLst>
        </pc:spChg>
        <pc:spChg chg="del">
          <ac:chgData name="Waner Situ" userId="c19e134873ae4466" providerId="LiveId" clId="{E5DAB148-E618-4C76-A70E-C367E5A751D1}" dt="2024-11-22T01:41:26.846" v="3680" actId="478"/>
          <ac:spMkLst>
            <pc:docMk/>
            <pc:sldMk cId="4055988553" sldId="277"/>
            <ac:spMk id="58" creationId="{00000000-0000-0000-0000-000000000000}"/>
          </ac:spMkLst>
        </pc:spChg>
        <pc:spChg chg="del">
          <ac:chgData name="Waner Situ" userId="c19e134873ae4466" providerId="LiveId" clId="{E5DAB148-E618-4C76-A70E-C367E5A751D1}" dt="2024-11-22T01:42:06.789" v="3700" actId="478"/>
          <ac:spMkLst>
            <pc:docMk/>
            <pc:sldMk cId="4055988553" sldId="277"/>
            <ac:spMk id="59" creationId="{00000000-0000-0000-0000-000000000000}"/>
          </ac:spMkLst>
        </pc:spChg>
        <pc:spChg chg="add mod">
          <ac:chgData name="Waner Situ" userId="c19e134873ae4466" providerId="LiveId" clId="{E5DAB148-E618-4C76-A70E-C367E5A751D1}" dt="2024-11-22T01:49:58.898" v="3817" actId="14100"/>
          <ac:spMkLst>
            <pc:docMk/>
            <pc:sldMk cId="4055988553" sldId="277"/>
            <ac:spMk id="81" creationId="{F5AFEA14-04CC-49CE-898F-1B2BD52C0333}"/>
          </ac:spMkLst>
        </pc:spChg>
        <pc:spChg chg="add mod">
          <ac:chgData name="Waner Situ" userId="c19e134873ae4466" providerId="LiveId" clId="{E5DAB148-E618-4C76-A70E-C367E5A751D1}" dt="2024-11-22T01:50:07.285" v="3827" actId="20577"/>
          <ac:spMkLst>
            <pc:docMk/>
            <pc:sldMk cId="4055988553" sldId="277"/>
            <ac:spMk id="82" creationId="{2EB27672-F915-49AD-9671-801C88ED4D24}"/>
          </ac:spMkLst>
        </pc:spChg>
        <pc:spChg chg="add mod">
          <ac:chgData name="Waner Situ" userId="c19e134873ae4466" providerId="LiveId" clId="{E5DAB148-E618-4C76-A70E-C367E5A751D1}" dt="2024-11-22T01:53:35.583" v="3898" actId="1076"/>
          <ac:spMkLst>
            <pc:docMk/>
            <pc:sldMk cId="4055988553" sldId="277"/>
            <ac:spMk id="83" creationId="{A5F534DB-C75C-4FB4-A851-50FF016BEDA0}"/>
          </ac:spMkLst>
        </pc:spChg>
        <pc:grpChg chg="mod">
          <ac:chgData name="Waner Situ" userId="c19e134873ae4466" providerId="LiveId" clId="{E5DAB148-E618-4C76-A70E-C367E5A751D1}" dt="2024-11-22T01:37:27.744" v="3602" actId="1076"/>
          <ac:grpSpMkLst>
            <pc:docMk/>
            <pc:sldMk cId="4055988553" sldId="277"/>
            <ac:grpSpMk id="3" creationId="{00000000-0000-0000-0000-000000000000}"/>
          </ac:grpSpMkLst>
        </pc:grpChg>
        <pc:grpChg chg="del mod">
          <ac:chgData name="Waner Situ" userId="c19e134873ae4466" providerId="LiveId" clId="{E5DAB148-E618-4C76-A70E-C367E5A751D1}" dt="2024-11-22T01:43:22.956" v="3736" actId="478"/>
          <ac:grpSpMkLst>
            <pc:docMk/>
            <pc:sldMk cId="4055988553" sldId="277"/>
            <ac:grpSpMk id="5" creationId="{00000000-0000-0000-0000-000000000000}"/>
          </ac:grpSpMkLst>
        </pc:grpChg>
        <pc:grpChg chg="mod">
          <ac:chgData name="Waner Situ" userId="c19e134873ae4466" providerId="LiveId" clId="{E5DAB148-E618-4C76-A70E-C367E5A751D1}" dt="2024-11-22T01:36:31.427" v="3568" actId="14100"/>
          <ac:grpSpMkLst>
            <pc:docMk/>
            <pc:sldMk cId="4055988553" sldId="277"/>
            <ac:grpSpMk id="6" creationId="{00000000-0000-0000-0000-000000000000}"/>
          </ac:grpSpMkLst>
        </pc:grpChg>
        <pc:grpChg chg="mod">
          <ac:chgData name="Waner Situ" userId="c19e134873ae4466" providerId="LiveId" clId="{E5DAB148-E618-4C76-A70E-C367E5A751D1}" dt="2024-11-22T01:36:34.269" v="3569" actId="14100"/>
          <ac:grpSpMkLst>
            <pc:docMk/>
            <pc:sldMk cId="4055988553" sldId="277"/>
            <ac:grpSpMk id="7" creationId="{00000000-0000-0000-0000-000000000000}"/>
          </ac:grpSpMkLst>
        </pc:grpChg>
        <pc:grpChg chg="del mod">
          <ac:chgData name="Waner Situ" userId="c19e134873ae4466" providerId="LiveId" clId="{E5DAB148-E618-4C76-A70E-C367E5A751D1}" dt="2024-11-22T01:43:37.444" v="3742" actId="478"/>
          <ac:grpSpMkLst>
            <pc:docMk/>
            <pc:sldMk cId="4055988553" sldId="277"/>
            <ac:grpSpMk id="9" creationId="{00000000-0000-0000-0000-000000000000}"/>
          </ac:grpSpMkLst>
        </pc:grpChg>
        <pc:grpChg chg="del mod">
          <ac:chgData name="Waner Situ" userId="c19e134873ae4466" providerId="LiveId" clId="{E5DAB148-E618-4C76-A70E-C367E5A751D1}" dt="2024-11-22T01:43:31.097" v="3739" actId="478"/>
          <ac:grpSpMkLst>
            <pc:docMk/>
            <pc:sldMk cId="4055988553" sldId="277"/>
            <ac:grpSpMk id="10" creationId="{00000000-0000-0000-0000-000000000000}"/>
          </ac:grpSpMkLst>
        </pc:grpChg>
        <pc:grpChg chg="add mod">
          <ac:chgData name="Waner Situ" userId="c19e134873ae4466" providerId="LiveId" clId="{E5DAB148-E618-4C76-A70E-C367E5A751D1}" dt="2024-11-22T01:50:47.045" v="3857" actId="1076"/>
          <ac:grpSpMkLst>
            <pc:docMk/>
            <pc:sldMk cId="4055988553" sldId="277"/>
            <ac:grpSpMk id="35" creationId="{2FC0F062-D6AC-4E48-9210-C2D63B4C0CD3}"/>
          </ac:grpSpMkLst>
        </pc:grpChg>
        <pc:grpChg chg="add mod">
          <ac:chgData name="Waner Situ" userId="c19e134873ae4466" providerId="LiveId" clId="{E5DAB148-E618-4C76-A70E-C367E5A751D1}" dt="2024-11-22T01:55:49.040" v="3922" actId="1076"/>
          <ac:grpSpMkLst>
            <pc:docMk/>
            <pc:sldMk cId="4055988553" sldId="277"/>
            <ac:grpSpMk id="75" creationId="{B6FA5E32-FCFC-454A-B31F-838279070615}"/>
          </ac:grpSpMkLst>
        </pc:grpChg>
        <pc:grpChg chg="add mod">
          <ac:chgData name="Waner Situ" userId="c19e134873ae4466" providerId="LiveId" clId="{E5DAB148-E618-4C76-A70E-C367E5A751D1}" dt="2024-11-22T01:55:29.673" v="3916" actId="1076"/>
          <ac:grpSpMkLst>
            <pc:docMk/>
            <pc:sldMk cId="4055988553" sldId="277"/>
            <ac:grpSpMk id="80" creationId="{00A0663D-9A03-4A7B-BEFC-75D681236D9D}"/>
          </ac:grpSpMkLst>
        </pc:grpChg>
        <pc:picChg chg="add mod">
          <ac:chgData name="Waner Situ" userId="c19e134873ae4466" providerId="LiveId" clId="{E5DAB148-E618-4C76-A70E-C367E5A751D1}" dt="2024-11-22T01:44:02.171" v="3748" actId="1076"/>
          <ac:picMkLst>
            <pc:docMk/>
            <pc:sldMk cId="4055988553" sldId="277"/>
            <ac:picMk id="8" creationId="{FA9F6CB1-0DA2-494D-B76C-5D24B7BDE6F6}"/>
          </ac:picMkLst>
        </pc:picChg>
        <pc:picChg chg="add mod">
          <ac:chgData name="Waner Situ" userId="c19e134873ae4466" providerId="LiveId" clId="{E5DAB148-E618-4C76-A70E-C367E5A751D1}" dt="2024-11-22T01:37:04.723" v="3578" actId="14100"/>
          <ac:picMkLst>
            <pc:docMk/>
            <pc:sldMk cId="4055988553" sldId="277"/>
            <ac:picMk id="12" creationId="{CB2CDF0B-E0EC-4701-9099-81B3D9DD89CD}"/>
          </ac:picMkLst>
        </pc:picChg>
        <pc:picChg chg="add mod">
          <ac:chgData name="Waner Situ" userId="c19e134873ae4466" providerId="LiveId" clId="{E5DAB148-E618-4C76-A70E-C367E5A751D1}" dt="2024-11-22T01:51:42.028" v="3869" actId="1076"/>
          <ac:picMkLst>
            <pc:docMk/>
            <pc:sldMk cId="4055988553" sldId="277"/>
            <ac:picMk id="14" creationId="{4E074EEA-1BF6-415A-96C6-88F12F527695}"/>
          </ac:picMkLst>
        </pc:picChg>
        <pc:picChg chg="add mod">
          <ac:chgData name="Waner Situ" userId="c19e134873ae4466" providerId="LiveId" clId="{E5DAB148-E618-4C76-A70E-C367E5A751D1}" dt="2024-11-22T01:39:48.693" v="3636" actId="14100"/>
          <ac:picMkLst>
            <pc:docMk/>
            <pc:sldMk cId="4055988553" sldId="277"/>
            <ac:picMk id="16" creationId="{5DD26E2F-9F1B-41B8-A1D5-6D7183D24911}"/>
          </ac:picMkLst>
        </pc:picChg>
        <pc:picChg chg="add mod">
          <ac:chgData name="Waner Situ" userId="c19e134873ae4466" providerId="LiveId" clId="{E5DAB148-E618-4C76-A70E-C367E5A751D1}" dt="2024-11-22T01:39:43.536" v="3634" actId="1076"/>
          <ac:picMkLst>
            <pc:docMk/>
            <pc:sldMk cId="4055988553" sldId="277"/>
            <ac:picMk id="18" creationId="{84661945-D3FC-4512-A8A9-FFA0BA1AAEB6}"/>
          </ac:picMkLst>
        </pc:picChg>
        <pc:picChg chg="add mod">
          <ac:chgData name="Waner Situ" userId="c19e134873ae4466" providerId="LiveId" clId="{E5DAB148-E618-4C76-A70E-C367E5A751D1}" dt="2024-11-22T01:40:17.544" v="3640" actId="14100"/>
          <ac:picMkLst>
            <pc:docMk/>
            <pc:sldMk cId="4055988553" sldId="277"/>
            <ac:picMk id="20" creationId="{5F2AFF45-D68E-4702-9A6A-F8A9DFC3081E}"/>
          </ac:picMkLst>
        </pc:picChg>
        <pc:picChg chg="add mod">
          <ac:chgData name="Waner Situ" userId="c19e134873ae4466" providerId="LiveId" clId="{E5DAB148-E618-4C76-A70E-C367E5A751D1}" dt="2024-11-22T01:50:39.994" v="3854" actId="1076"/>
          <ac:picMkLst>
            <pc:docMk/>
            <pc:sldMk cId="4055988553" sldId="277"/>
            <ac:picMk id="22" creationId="{D47B4141-5B7A-488E-B115-189108B73C09}"/>
          </ac:picMkLst>
        </pc:picChg>
        <pc:picChg chg="add mod">
          <ac:chgData name="Waner Situ" userId="c19e134873ae4466" providerId="LiveId" clId="{E5DAB148-E618-4C76-A70E-C367E5A751D1}" dt="2024-11-22T01:46:04.938" v="3771" actId="164"/>
          <ac:picMkLst>
            <pc:docMk/>
            <pc:sldMk cId="4055988553" sldId="277"/>
            <ac:picMk id="27" creationId="{638C1A82-0525-40B9-BC70-C83F7C07271B}"/>
          </ac:picMkLst>
        </pc:picChg>
        <pc:picChg chg="add mod">
          <ac:chgData name="Waner Situ" userId="c19e134873ae4466" providerId="LiveId" clId="{E5DAB148-E618-4C76-A70E-C367E5A751D1}" dt="2024-11-22T01:46:04.938" v="3771" actId="164"/>
          <ac:picMkLst>
            <pc:docMk/>
            <pc:sldMk cId="4055988553" sldId="277"/>
            <ac:picMk id="32" creationId="{2B93D3D4-D68E-476F-AF32-1DC083C6C232}"/>
          </ac:picMkLst>
        </pc:picChg>
        <pc:picChg chg="add mod">
          <ac:chgData name="Waner Situ" userId="c19e134873ae4466" providerId="LiveId" clId="{E5DAB148-E618-4C76-A70E-C367E5A751D1}" dt="2024-11-22T01:50:52.415" v="3859" actId="1076"/>
          <ac:picMkLst>
            <pc:docMk/>
            <pc:sldMk cId="4055988553" sldId="277"/>
            <ac:picMk id="34" creationId="{B7CF51ED-6DF4-4722-AE4C-C28A50501AC6}"/>
          </ac:picMkLst>
        </pc:picChg>
        <pc:picChg chg="add mod">
          <ac:chgData name="Waner Situ" userId="c19e134873ae4466" providerId="LiveId" clId="{E5DAB148-E618-4C76-A70E-C367E5A751D1}" dt="2024-11-22T01:50:56.749" v="3861" actId="1076"/>
          <ac:picMkLst>
            <pc:docMk/>
            <pc:sldMk cId="4055988553" sldId="277"/>
            <ac:picMk id="60" creationId="{53038A89-1991-4DF8-89F7-FADFB8561A8C}"/>
          </ac:picMkLst>
        </pc:picChg>
        <pc:picChg chg="add mod">
          <ac:chgData name="Waner Situ" userId="c19e134873ae4466" providerId="LiveId" clId="{E5DAB148-E618-4C76-A70E-C367E5A751D1}" dt="2024-11-22T01:51:02.460" v="3863" actId="1076"/>
          <ac:picMkLst>
            <pc:docMk/>
            <pc:sldMk cId="4055988553" sldId="277"/>
            <ac:picMk id="62" creationId="{88FFFC3D-8C0E-4F47-A71B-6A7E4F911A4C}"/>
          </ac:picMkLst>
        </pc:picChg>
        <pc:picChg chg="add mod">
          <ac:chgData name="Waner Situ" userId="c19e134873ae4466" providerId="LiveId" clId="{E5DAB148-E618-4C76-A70E-C367E5A751D1}" dt="2024-11-22T01:51:07.388" v="3865" actId="1076"/>
          <ac:picMkLst>
            <pc:docMk/>
            <pc:sldMk cId="4055988553" sldId="277"/>
            <ac:picMk id="64" creationId="{50E80058-F508-4EC9-92BE-F60C2C50D65E}"/>
          </ac:picMkLst>
        </pc:picChg>
        <pc:picChg chg="add del mod">
          <ac:chgData name="Waner Situ" userId="c19e134873ae4466" providerId="LiveId" clId="{E5DAB148-E618-4C76-A70E-C367E5A751D1}" dt="2024-11-22T01:47:47.146" v="3784" actId="478"/>
          <ac:picMkLst>
            <pc:docMk/>
            <pc:sldMk cId="4055988553" sldId="277"/>
            <ac:picMk id="66" creationId="{3069D53F-980A-4E01-891F-74971DE15A3D}"/>
          </ac:picMkLst>
        </pc:picChg>
        <pc:picChg chg="add mod">
          <ac:chgData name="Waner Situ" userId="c19e134873ae4466" providerId="LiveId" clId="{E5DAB148-E618-4C76-A70E-C367E5A751D1}" dt="2024-11-22T01:48:54.393" v="3795" actId="164"/>
          <ac:picMkLst>
            <pc:docMk/>
            <pc:sldMk cId="4055988553" sldId="277"/>
            <ac:picMk id="68" creationId="{61E448ED-EBAA-4EEF-B256-F4D26E97EFCE}"/>
          </ac:picMkLst>
        </pc:picChg>
        <pc:picChg chg="add del mod">
          <ac:chgData name="Waner Situ" userId="c19e134873ae4466" providerId="LiveId" clId="{E5DAB148-E618-4C76-A70E-C367E5A751D1}" dt="2024-11-22T01:48:17.496" v="3790" actId="478"/>
          <ac:picMkLst>
            <pc:docMk/>
            <pc:sldMk cId="4055988553" sldId="277"/>
            <ac:picMk id="70" creationId="{4E08D1C9-17C3-4B56-ACCD-0A8E8B0C9CF8}"/>
          </ac:picMkLst>
        </pc:picChg>
        <pc:picChg chg="add mod">
          <ac:chgData name="Waner Situ" userId="c19e134873ae4466" providerId="LiveId" clId="{E5DAB148-E618-4C76-A70E-C367E5A751D1}" dt="2024-11-22T01:48:54.393" v="3795" actId="164"/>
          <ac:picMkLst>
            <pc:docMk/>
            <pc:sldMk cId="4055988553" sldId="277"/>
            <ac:picMk id="72" creationId="{D6CBC7AA-DF43-4708-89F1-DEAAD775B8EF}"/>
          </ac:picMkLst>
        </pc:picChg>
        <pc:picChg chg="add mod">
          <ac:chgData name="Waner Situ" userId="c19e134873ae4466" providerId="LiveId" clId="{E5DAB148-E618-4C76-A70E-C367E5A751D1}" dt="2024-11-22T01:48:54.393" v="3795" actId="164"/>
          <ac:picMkLst>
            <pc:docMk/>
            <pc:sldMk cId="4055988553" sldId="277"/>
            <ac:picMk id="74" creationId="{DF6E1473-41DB-47B0-88C5-70E275D3F61D}"/>
          </ac:picMkLst>
        </pc:picChg>
        <pc:picChg chg="add mod">
          <ac:chgData name="Waner Situ" userId="c19e134873ae4466" providerId="LiveId" clId="{E5DAB148-E618-4C76-A70E-C367E5A751D1}" dt="2024-11-22T01:49:35.790" v="3801" actId="164"/>
          <ac:picMkLst>
            <pc:docMk/>
            <pc:sldMk cId="4055988553" sldId="277"/>
            <ac:picMk id="77" creationId="{5A22D00C-47A0-4EDB-8C56-575528700BC6}"/>
          </ac:picMkLst>
        </pc:picChg>
        <pc:picChg chg="add mod">
          <ac:chgData name="Waner Situ" userId="c19e134873ae4466" providerId="LiveId" clId="{E5DAB148-E618-4C76-A70E-C367E5A751D1}" dt="2024-11-22T01:49:35.790" v="3801" actId="164"/>
          <ac:picMkLst>
            <pc:docMk/>
            <pc:sldMk cId="4055988553" sldId="277"/>
            <ac:picMk id="79" creationId="{014C3403-6F65-4EB6-B12D-F5BE22A898E8}"/>
          </ac:picMkLst>
        </pc:picChg>
        <pc:picChg chg="add mod">
          <ac:chgData name="Waner Situ" userId="c19e134873ae4466" providerId="LiveId" clId="{E5DAB148-E618-4C76-A70E-C367E5A751D1}" dt="2024-11-22T01:53:32.522" v="3897" actId="1076"/>
          <ac:picMkLst>
            <pc:docMk/>
            <pc:sldMk cId="4055988553" sldId="277"/>
            <ac:picMk id="85" creationId="{D3C85A3A-BB01-4BCD-A9F3-85DBDAE2477C}"/>
          </ac:picMkLst>
        </pc:picChg>
        <pc:inkChg chg="add del">
          <ac:chgData name="Waner Situ" userId="c19e134873ae4466" providerId="LiveId" clId="{E5DAB148-E618-4C76-A70E-C367E5A751D1}" dt="2024-11-22T01:54:06.696" v="3900" actId="9405"/>
          <ac:inkMkLst>
            <pc:docMk/>
            <pc:sldMk cId="4055988553" sldId="277"/>
            <ac:inkMk id="86" creationId="{005DB0E7-EF54-47B4-913B-068DC76732EC}"/>
          </ac:inkMkLst>
        </pc:inkChg>
        <pc:cxnChg chg="add mod">
          <ac:chgData name="Waner Situ" userId="c19e134873ae4466" providerId="LiveId" clId="{E5DAB148-E618-4C76-A70E-C367E5A751D1}" dt="2024-11-22T01:55:12.817" v="3911" actId="14100"/>
          <ac:cxnSpMkLst>
            <pc:docMk/>
            <pc:sldMk cId="4055988553" sldId="277"/>
            <ac:cxnSpMk id="88" creationId="{55963E89-C495-42A2-BD00-68D24C00FE27}"/>
          </ac:cxnSpMkLst>
        </pc:cxnChg>
        <pc:cxnChg chg="add mod">
          <ac:chgData name="Waner Situ" userId="c19e134873ae4466" providerId="LiveId" clId="{E5DAB148-E618-4C76-A70E-C367E5A751D1}" dt="2024-11-22T01:55:20.751" v="3913" actId="14100"/>
          <ac:cxnSpMkLst>
            <pc:docMk/>
            <pc:sldMk cId="4055988553" sldId="277"/>
            <ac:cxnSpMk id="89" creationId="{BA14DD98-B25E-4966-9488-1B585F14F34C}"/>
          </ac:cxnSpMkLst>
        </pc:cxnChg>
        <pc:cxnChg chg="add">
          <ac:chgData name="Waner Situ" userId="c19e134873ae4466" providerId="LiveId" clId="{E5DAB148-E618-4C76-A70E-C367E5A751D1}" dt="2024-11-22T01:54:52.563" v="3906" actId="11529"/>
          <ac:cxnSpMkLst>
            <pc:docMk/>
            <pc:sldMk cId="4055988553" sldId="277"/>
            <ac:cxnSpMk id="91" creationId="{35403CCE-A6E6-44D4-A5B3-35A999905E88}"/>
          </ac:cxnSpMkLst>
        </pc:cxnChg>
        <pc:cxnChg chg="add mod">
          <ac:chgData name="Waner Situ" userId="c19e134873ae4466" providerId="LiveId" clId="{E5DAB148-E618-4C76-A70E-C367E5A751D1}" dt="2024-11-22T01:55:01.412" v="3908" actId="1076"/>
          <ac:cxnSpMkLst>
            <pc:docMk/>
            <pc:sldMk cId="4055988553" sldId="277"/>
            <ac:cxnSpMk id="92" creationId="{BF4A41B2-946C-47F4-AB3A-EEA5527F94AE}"/>
          </ac:cxnSpMkLst>
        </pc:cxnChg>
      </pc:sldChg>
      <pc:sldChg chg="del modAnim">
        <pc:chgData name="Waner Situ" userId="c19e134873ae4466" providerId="LiveId" clId="{E5DAB148-E618-4C76-A70E-C367E5A751D1}" dt="2024-11-28T13:13:06.700" v="5060" actId="47"/>
        <pc:sldMkLst>
          <pc:docMk/>
          <pc:sldMk cId="1752644994" sldId="278"/>
        </pc:sldMkLst>
      </pc:sldChg>
      <pc:sldChg chg="del modAnim">
        <pc:chgData name="Waner Situ" userId="c19e134873ae4466" providerId="LiveId" clId="{E5DAB148-E618-4C76-A70E-C367E5A751D1}" dt="2024-11-28T13:13:08.376" v="5061" actId="47"/>
        <pc:sldMkLst>
          <pc:docMk/>
          <pc:sldMk cId="1644014284" sldId="279"/>
        </pc:sldMkLst>
      </pc:sldChg>
      <pc:sldChg chg="addSp delSp modSp mod ord modAnim">
        <pc:chgData name="Waner Situ" userId="c19e134873ae4466" providerId="LiveId" clId="{E5DAB148-E618-4C76-A70E-C367E5A751D1}" dt="2024-11-22T01:52:15.050" v="3875"/>
        <pc:sldMkLst>
          <pc:docMk/>
          <pc:sldMk cId="3263175064" sldId="280"/>
        </pc:sldMkLst>
        <pc:spChg chg="mod">
          <ac:chgData name="Waner Situ" userId="c19e134873ae4466" providerId="LiveId" clId="{E5DAB148-E618-4C76-A70E-C367E5A751D1}" dt="2024-11-22T01:33:29.954" v="3507" actId="20577"/>
          <ac:spMkLst>
            <pc:docMk/>
            <pc:sldMk cId="3263175064" sldId="280"/>
            <ac:spMk id="2" creationId="{00000000-0000-0000-0000-000000000000}"/>
          </ac:spMkLst>
        </pc:spChg>
        <pc:spChg chg="mod">
          <ac:chgData name="Waner Situ" userId="c19e134873ae4466" providerId="LiveId" clId="{E5DAB148-E618-4C76-A70E-C367E5A751D1}" dt="2024-11-22T01:22:12.971" v="2870" actId="20577"/>
          <ac:spMkLst>
            <pc:docMk/>
            <pc:sldMk cId="3263175064" sldId="280"/>
            <ac:spMk id="54" creationId="{00000000-0000-0000-0000-000000000000}"/>
          </ac:spMkLst>
        </pc:spChg>
        <pc:spChg chg="mod">
          <ac:chgData name="Waner Situ" userId="c19e134873ae4466" providerId="LiveId" clId="{E5DAB148-E618-4C76-A70E-C367E5A751D1}" dt="2024-11-22T01:19:25.930" v="2498" actId="20577"/>
          <ac:spMkLst>
            <pc:docMk/>
            <pc:sldMk cId="3263175064" sldId="280"/>
            <ac:spMk id="55" creationId="{00000000-0000-0000-0000-000000000000}"/>
          </ac:spMkLst>
        </pc:spChg>
        <pc:spChg chg="mod">
          <ac:chgData name="Waner Situ" userId="c19e134873ae4466" providerId="LiveId" clId="{E5DAB148-E618-4C76-A70E-C367E5A751D1}" dt="2024-11-22T01:21:07.365" v="2744" actId="403"/>
          <ac:spMkLst>
            <pc:docMk/>
            <pc:sldMk cId="3263175064" sldId="280"/>
            <ac:spMk id="56" creationId="{00000000-0000-0000-0000-000000000000}"/>
          </ac:spMkLst>
        </pc:spChg>
        <pc:spChg chg="mod">
          <ac:chgData name="Waner Situ" userId="c19e134873ae4466" providerId="LiveId" clId="{E5DAB148-E618-4C76-A70E-C367E5A751D1}" dt="2024-11-22T01:20:16.219" v="2607" actId="20577"/>
          <ac:spMkLst>
            <pc:docMk/>
            <pc:sldMk cId="3263175064" sldId="280"/>
            <ac:spMk id="57" creationId="{00000000-0000-0000-0000-000000000000}"/>
          </ac:spMkLst>
        </pc:spChg>
        <pc:spChg chg="mod">
          <ac:chgData name="Waner Situ" userId="c19e134873ae4466" providerId="LiveId" clId="{E5DAB148-E618-4C76-A70E-C367E5A751D1}" dt="2024-11-22T01:22:36.056" v="2931" actId="403"/>
          <ac:spMkLst>
            <pc:docMk/>
            <pc:sldMk cId="3263175064" sldId="280"/>
            <ac:spMk id="58" creationId="{00000000-0000-0000-0000-000000000000}"/>
          </ac:spMkLst>
        </pc:spChg>
        <pc:spChg chg="mod">
          <ac:chgData name="Waner Situ" userId="c19e134873ae4466" providerId="LiveId" clId="{E5DAB148-E618-4C76-A70E-C367E5A751D1}" dt="2024-11-22T01:21:21.472" v="2780" actId="20577"/>
          <ac:spMkLst>
            <pc:docMk/>
            <pc:sldMk cId="3263175064" sldId="280"/>
            <ac:spMk id="59" creationId="{00000000-0000-0000-0000-000000000000}"/>
          </ac:spMkLst>
        </pc:spChg>
        <pc:spChg chg="mod">
          <ac:chgData name="Waner Situ" userId="c19e134873ae4466" providerId="LiveId" clId="{E5DAB148-E618-4C76-A70E-C367E5A751D1}" dt="2024-11-22T01:23:55.609" v="3184" actId="14100"/>
          <ac:spMkLst>
            <pc:docMk/>
            <pc:sldMk cId="3263175064" sldId="280"/>
            <ac:spMk id="60" creationId="{00000000-0000-0000-0000-000000000000}"/>
          </ac:spMkLst>
        </pc:spChg>
        <pc:spChg chg="mod">
          <ac:chgData name="Waner Situ" userId="c19e134873ae4466" providerId="LiveId" clId="{E5DAB148-E618-4C76-A70E-C367E5A751D1}" dt="2024-11-22T01:22:44.909" v="2951" actId="20577"/>
          <ac:spMkLst>
            <pc:docMk/>
            <pc:sldMk cId="3263175064" sldId="280"/>
            <ac:spMk id="61" creationId="{00000000-0000-0000-0000-000000000000}"/>
          </ac:spMkLst>
        </pc:spChg>
        <pc:spChg chg="mod">
          <ac:chgData name="Waner Situ" userId="c19e134873ae4466" providerId="LiveId" clId="{E5DAB148-E618-4C76-A70E-C367E5A751D1}" dt="2024-11-22T01:18:55.985" v="2472" actId="20577"/>
          <ac:spMkLst>
            <pc:docMk/>
            <pc:sldMk cId="3263175064" sldId="280"/>
            <ac:spMk id="64" creationId="{00000000-0000-0000-0000-000000000000}"/>
          </ac:spMkLst>
        </pc:spChg>
        <pc:spChg chg="mod">
          <ac:chgData name="Waner Situ" userId="c19e134873ae4466" providerId="LiveId" clId="{E5DAB148-E618-4C76-A70E-C367E5A751D1}" dt="2024-11-22T01:18:59.837" v="2475" actId="20577"/>
          <ac:spMkLst>
            <pc:docMk/>
            <pc:sldMk cId="3263175064" sldId="280"/>
            <ac:spMk id="71" creationId="{00000000-0000-0000-0000-000000000000}"/>
          </ac:spMkLst>
        </pc:spChg>
        <pc:spChg chg="mod">
          <ac:chgData name="Waner Situ" userId="c19e134873ae4466" providerId="LiveId" clId="{E5DAB148-E618-4C76-A70E-C367E5A751D1}" dt="2024-11-22T01:19:03.797" v="2478" actId="20577"/>
          <ac:spMkLst>
            <pc:docMk/>
            <pc:sldMk cId="3263175064" sldId="280"/>
            <ac:spMk id="74" creationId="{00000000-0000-0000-0000-000000000000}"/>
          </ac:spMkLst>
        </pc:spChg>
        <pc:spChg chg="mod">
          <ac:chgData name="Waner Situ" userId="c19e134873ae4466" providerId="LiveId" clId="{E5DAB148-E618-4C76-A70E-C367E5A751D1}" dt="2024-11-22T01:19:16.078" v="2485" actId="404"/>
          <ac:spMkLst>
            <pc:docMk/>
            <pc:sldMk cId="3263175064" sldId="280"/>
            <ac:spMk id="77" creationId="{00000000-0000-0000-0000-000000000000}"/>
          </ac:spMkLst>
        </pc:spChg>
        <pc:picChg chg="add mod">
          <ac:chgData name="Waner Situ" userId="c19e134873ae4466" providerId="LiveId" clId="{E5DAB148-E618-4C76-A70E-C367E5A751D1}" dt="2024-11-22T01:25:21.380" v="3188" actId="1076"/>
          <ac:picMkLst>
            <pc:docMk/>
            <pc:sldMk cId="3263175064" sldId="280"/>
            <ac:picMk id="4" creationId="{7A3E7C2E-1EDC-43B5-9037-362F32299A41}"/>
          </ac:picMkLst>
        </pc:picChg>
        <pc:picChg chg="add mod">
          <ac:chgData name="Waner Situ" userId="c19e134873ae4466" providerId="LiveId" clId="{E5DAB148-E618-4C76-A70E-C367E5A751D1}" dt="2024-11-22T01:25:41.677" v="3192" actId="1076"/>
          <ac:picMkLst>
            <pc:docMk/>
            <pc:sldMk cId="3263175064" sldId="280"/>
            <ac:picMk id="6" creationId="{05FCB2A1-9835-4DE6-B05F-6707533EA44D}"/>
          </ac:picMkLst>
        </pc:picChg>
        <pc:picChg chg="add mod">
          <ac:chgData name="Waner Situ" userId="c19e134873ae4466" providerId="LiveId" clId="{E5DAB148-E618-4C76-A70E-C367E5A751D1}" dt="2024-11-22T01:26:15.493" v="3196" actId="1076"/>
          <ac:picMkLst>
            <pc:docMk/>
            <pc:sldMk cId="3263175064" sldId="280"/>
            <ac:picMk id="8" creationId="{66700E34-B7FC-4CC9-B45E-32D3C67514B6}"/>
          </ac:picMkLst>
        </pc:picChg>
        <pc:picChg chg="add del mod">
          <ac:chgData name="Waner Situ" userId="c19e134873ae4466" providerId="LiveId" clId="{E5DAB148-E618-4C76-A70E-C367E5A751D1}" dt="2024-11-22T01:26:32.268" v="3201" actId="478"/>
          <ac:picMkLst>
            <pc:docMk/>
            <pc:sldMk cId="3263175064" sldId="280"/>
            <ac:picMk id="10" creationId="{BF855DD0-6F04-4586-8D65-D81851DAB4A8}"/>
          </ac:picMkLst>
        </pc:picChg>
        <pc:picChg chg="add mod">
          <ac:chgData name="Waner Situ" userId="c19e134873ae4466" providerId="LiveId" clId="{E5DAB148-E618-4C76-A70E-C367E5A751D1}" dt="2024-11-22T01:26:46.171" v="3204" actId="14100"/>
          <ac:picMkLst>
            <pc:docMk/>
            <pc:sldMk cId="3263175064" sldId="280"/>
            <ac:picMk id="12" creationId="{1975A08E-94EF-4A0B-A4AB-19907A185E1D}"/>
          </ac:picMkLst>
        </pc:picChg>
      </pc:sldChg>
      <pc:sldChg chg="del modAnim">
        <pc:chgData name="Waner Situ" userId="c19e134873ae4466" providerId="LiveId" clId="{E5DAB148-E618-4C76-A70E-C367E5A751D1}" dt="2024-11-28T13:13:09.041" v="5062" actId="47"/>
        <pc:sldMkLst>
          <pc:docMk/>
          <pc:sldMk cId="2676871574" sldId="282"/>
        </pc:sldMkLst>
      </pc:sldChg>
      <pc:sldChg chg="del modAnim">
        <pc:chgData name="Waner Situ" userId="c19e134873ae4466" providerId="LiveId" clId="{E5DAB148-E618-4C76-A70E-C367E5A751D1}" dt="2024-11-28T13:13:09.778" v="5063" actId="47"/>
        <pc:sldMkLst>
          <pc:docMk/>
          <pc:sldMk cId="1379800709" sldId="283"/>
        </pc:sldMkLst>
      </pc:sldChg>
      <pc:sldChg chg="addSp delSp modSp mod ord modAnim">
        <pc:chgData name="Waner Situ" userId="c19e134873ae4466" providerId="LiveId" clId="{E5DAB148-E618-4C76-A70E-C367E5A751D1}" dt="2024-11-29T09:47:28.505" v="5298" actId="1038"/>
        <pc:sldMkLst>
          <pc:docMk/>
          <pc:sldMk cId="476175938" sldId="284"/>
        </pc:sldMkLst>
        <pc:spChg chg="mod">
          <ac:chgData name="Waner Situ" userId="c19e134873ae4466" providerId="LiveId" clId="{E5DAB148-E618-4C76-A70E-C367E5A751D1}" dt="2024-11-22T10:29:55.082" v="4339" actId="20577"/>
          <ac:spMkLst>
            <pc:docMk/>
            <pc:sldMk cId="476175938" sldId="284"/>
            <ac:spMk id="2" creationId="{00000000-0000-0000-0000-000000000000}"/>
          </ac:spMkLst>
        </pc:spChg>
        <pc:spChg chg="add mod">
          <ac:chgData name="Waner Situ" userId="c19e134873ae4466" providerId="LiveId" clId="{E5DAB148-E618-4C76-A70E-C367E5A751D1}" dt="2024-11-29T09:47:28.505" v="5298" actId="1038"/>
          <ac:spMkLst>
            <pc:docMk/>
            <pc:sldMk cId="476175938" sldId="284"/>
            <ac:spMk id="6" creationId="{BABA5DC7-7F9C-430A-A21A-637F85FFA987}"/>
          </ac:spMkLst>
        </pc:spChg>
        <pc:spChg chg="add mod">
          <ac:chgData name="Waner Situ" userId="c19e134873ae4466" providerId="LiveId" clId="{E5DAB148-E618-4C76-A70E-C367E5A751D1}" dt="2024-11-29T09:47:28.505" v="5298" actId="1038"/>
          <ac:spMkLst>
            <pc:docMk/>
            <pc:sldMk cId="476175938" sldId="284"/>
            <ac:spMk id="18" creationId="{F0CEF823-39E4-43D0-8A18-A5A271C423D7}"/>
          </ac:spMkLst>
        </pc:spChg>
        <pc:spChg chg="add mod">
          <ac:chgData name="Waner Situ" userId="c19e134873ae4466" providerId="LiveId" clId="{E5DAB148-E618-4C76-A70E-C367E5A751D1}" dt="2024-11-29T09:47:28.505" v="5298" actId="1038"/>
          <ac:spMkLst>
            <pc:docMk/>
            <pc:sldMk cId="476175938" sldId="284"/>
            <ac:spMk id="19" creationId="{9B77281C-B75C-4958-A565-684AE9BC43D5}"/>
          </ac:spMkLst>
        </pc:spChg>
        <pc:spChg chg="add mod">
          <ac:chgData name="Waner Situ" userId="c19e134873ae4466" providerId="LiveId" clId="{E5DAB148-E618-4C76-A70E-C367E5A751D1}" dt="2024-11-29T09:47:28.505" v="5298" actId="1038"/>
          <ac:spMkLst>
            <pc:docMk/>
            <pc:sldMk cId="476175938" sldId="284"/>
            <ac:spMk id="22" creationId="{A8A0E72B-BE57-4616-A887-7363B96D9430}"/>
          </ac:spMkLst>
        </pc:spChg>
        <pc:spChg chg="del">
          <ac:chgData name="Waner Situ" userId="c19e134873ae4466" providerId="LiveId" clId="{E5DAB148-E618-4C76-A70E-C367E5A751D1}" dt="2024-11-22T01:52:28.638" v="3888" actId="478"/>
          <ac:spMkLst>
            <pc:docMk/>
            <pc:sldMk cId="476175938" sldId="284"/>
            <ac:spMk id="34" creationId="{00000000-0000-0000-0000-000000000000}"/>
          </ac:spMkLst>
        </pc:spChg>
        <pc:grpChg chg="add mod">
          <ac:chgData name="Waner Situ" userId="c19e134873ae4466" providerId="LiveId" clId="{E5DAB148-E618-4C76-A70E-C367E5A751D1}" dt="2024-11-29T09:47:28.505" v="5298" actId="1038"/>
          <ac:grpSpMkLst>
            <pc:docMk/>
            <pc:sldMk cId="476175938" sldId="284"/>
            <ac:grpSpMk id="10" creationId="{72540AD7-7C9A-4778-A4B9-EE9919738985}"/>
          </ac:grpSpMkLst>
        </pc:grpChg>
        <pc:grpChg chg="del">
          <ac:chgData name="Waner Situ" userId="c19e134873ae4466" providerId="LiveId" clId="{E5DAB148-E618-4C76-A70E-C367E5A751D1}" dt="2024-11-22T01:52:28.638" v="3888" actId="478"/>
          <ac:grpSpMkLst>
            <pc:docMk/>
            <pc:sldMk cId="476175938" sldId="284"/>
            <ac:grpSpMk id="16" creationId="{00000000-0000-0000-0000-000000000000}"/>
          </ac:grpSpMkLst>
        </pc:grpChg>
        <pc:grpChg chg="del">
          <ac:chgData name="Waner Situ" userId="c19e134873ae4466" providerId="LiveId" clId="{E5DAB148-E618-4C76-A70E-C367E5A751D1}" dt="2024-11-22T01:52:28.638" v="3888" actId="478"/>
          <ac:grpSpMkLst>
            <pc:docMk/>
            <pc:sldMk cId="476175938" sldId="284"/>
            <ac:grpSpMk id="19" creationId="{00000000-0000-0000-0000-000000000000}"/>
          </ac:grpSpMkLst>
        </pc:grpChg>
        <pc:grpChg chg="del">
          <ac:chgData name="Waner Situ" userId="c19e134873ae4466" providerId="LiveId" clId="{E5DAB148-E618-4C76-A70E-C367E5A751D1}" dt="2024-11-22T01:52:28.638" v="3888" actId="478"/>
          <ac:grpSpMkLst>
            <pc:docMk/>
            <pc:sldMk cId="476175938" sldId="284"/>
            <ac:grpSpMk id="22" creationId="{00000000-0000-0000-0000-000000000000}"/>
          </ac:grpSpMkLst>
        </pc:grpChg>
        <pc:picChg chg="del">
          <ac:chgData name="Waner Situ" userId="c19e134873ae4466" providerId="LiveId" clId="{E5DAB148-E618-4C76-A70E-C367E5A751D1}" dt="2024-11-22T01:52:31.096" v="3889" actId="478"/>
          <ac:picMkLst>
            <pc:docMk/>
            <pc:sldMk cId="476175938" sldId="284"/>
            <ac:picMk id="3" creationId="{00000000-0000-0000-0000-000000000000}"/>
          </ac:picMkLst>
        </pc:picChg>
        <pc:picChg chg="add mod">
          <ac:chgData name="Waner Situ" userId="c19e134873ae4466" providerId="LiveId" clId="{E5DAB148-E618-4C76-A70E-C367E5A751D1}" dt="2024-11-29T09:47:28.505" v="5298" actId="1038"/>
          <ac:picMkLst>
            <pc:docMk/>
            <pc:sldMk cId="476175938" sldId="284"/>
            <ac:picMk id="4" creationId="{07D6C11E-EA38-44F4-83BB-871A85BF9E38}"/>
          </ac:picMkLst>
        </pc:picChg>
        <pc:picChg chg="add mod">
          <ac:chgData name="Waner Situ" userId="c19e134873ae4466" providerId="LiveId" clId="{E5DAB148-E618-4C76-A70E-C367E5A751D1}" dt="2024-11-22T01:53:01.188" v="3893" actId="1076"/>
          <ac:picMkLst>
            <pc:docMk/>
            <pc:sldMk cId="476175938" sldId="284"/>
            <ac:picMk id="5" creationId="{ECF1E782-4A08-43C7-B376-741DE8F6CF0F}"/>
          </ac:picMkLst>
        </pc:picChg>
        <pc:picChg chg="add mod">
          <ac:chgData name="Waner Situ" userId="c19e134873ae4466" providerId="LiveId" clId="{E5DAB148-E618-4C76-A70E-C367E5A751D1}" dt="2024-11-22T01:56:55.769" v="3931" actId="164"/>
          <ac:picMkLst>
            <pc:docMk/>
            <pc:sldMk cId="476175938" sldId="284"/>
            <ac:picMk id="7" creationId="{43EC730F-F6CD-4FF0-B575-D1CBD2CF750C}"/>
          </ac:picMkLst>
        </pc:picChg>
        <pc:picChg chg="add mod">
          <ac:chgData name="Waner Situ" userId="c19e134873ae4466" providerId="LiveId" clId="{E5DAB148-E618-4C76-A70E-C367E5A751D1}" dt="2024-11-22T01:56:55.769" v="3931" actId="164"/>
          <ac:picMkLst>
            <pc:docMk/>
            <pc:sldMk cId="476175938" sldId="284"/>
            <ac:picMk id="9" creationId="{31CCD831-54EE-486E-A68C-29FFA083ECDA}"/>
          </ac:picMkLst>
        </pc:picChg>
        <pc:picChg chg="add mod">
          <ac:chgData name="Waner Situ" userId="c19e134873ae4466" providerId="LiveId" clId="{E5DAB148-E618-4C76-A70E-C367E5A751D1}" dt="2024-11-29T09:47:28.505" v="5298" actId="1038"/>
          <ac:picMkLst>
            <pc:docMk/>
            <pc:sldMk cId="476175938" sldId="284"/>
            <ac:picMk id="11" creationId="{8060FB5D-82CC-4ACD-9AB1-F2B39B0299A6}"/>
          </ac:picMkLst>
        </pc:picChg>
        <pc:picChg chg="add mod">
          <ac:chgData name="Waner Situ" userId="c19e134873ae4466" providerId="LiveId" clId="{E5DAB148-E618-4C76-A70E-C367E5A751D1}" dt="2024-11-29T09:47:28.505" v="5298" actId="1038"/>
          <ac:picMkLst>
            <pc:docMk/>
            <pc:sldMk cId="476175938" sldId="284"/>
            <ac:picMk id="13" creationId="{D2872BE8-5CFA-4773-A48A-0473B596EE6C}"/>
          </ac:picMkLst>
        </pc:picChg>
        <pc:picChg chg="add mod">
          <ac:chgData name="Waner Situ" userId="c19e134873ae4466" providerId="LiveId" clId="{E5DAB148-E618-4C76-A70E-C367E5A751D1}" dt="2024-11-29T09:47:28.505" v="5298" actId="1038"/>
          <ac:picMkLst>
            <pc:docMk/>
            <pc:sldMk cId="476175938" sldId="284"/>
            <ac:picMk id="15" creationId="{84FE22CD-CD6D-42FB-B43F-869F7E43B31D}"/>
          </ac:picMkLst>
        </pc:picChg>
        <pc:picChg chg="add mod">
          <ac:chgData name="Waner Situ" userId="c19e134873ae4466" providerId="LiveId" clId="{E5DAB148-E618-4C76-A70E-C367E5A751D1}" dt="2024-11-29T09:47:28.505" v="5298" actId="1038"/>
          <ac:picMkLst>
            <pc:docMk/>
            <pc:sldMk cId="476175938" sldId="284"/>
            <ac:picMk id="17" creationId="{B8B166BE-D5E7-44D3-9808-74B7740CBFFD}"/>
          </ac:picMkLst>
        </pc:picChg>
        <pc:picChg chg="del">
          <ac:chgData name="Waner Situ" userId="c19e134873ae4466" providerId="LiveId" clId="{E5DAB148-E618-4C76-A70E-C367E5A751D1}" dt="2024-11-22T01:52:28.638" v="3888" actId="478"/>
          <ac:picMkLst>
            <pc:docMk/>
            <pc:sldMk cId="476175938" sldId="284"/>
            <ac:picMk id="35" creationId="{00000000-0000-0000-0000-000000000000}"/>
          </ac:picMkLst>
        </pc:picChg>
        <pc:cxnChg chg="add del mod">
          <ac:chgData name="Waner Situ" userId="c19e134873ae4466" providerId="LiveId" clId="{E5DAB148-E618-4C76-A70E-C367E5A751D1}" dt="2024-11-28T15:52:19.900" v="5190" actId="11529"/>
          <ac:cxnSpMkLst>
            <pc:docMk/>
            <pc:sldMk cId="476175938" sldId="284"/>
            <ac:cxnSpMk id="21" creationId="{C2A9F480-35DA-4E44-A208-F2CAC8B4FAF3}"/>
          </ac:cxnSpMkLst>
        </pc:cxnChg>
      </pc:sldChg>
      <pc:sldChg chg="del modAnim">
        <pc:chgData name="Waner Situ" userId="c19e134873ae4466" providerId="LiveId" clId="{E5DAB148-E618-4C76-A70E-C367E5A751D1}" dt="2024-11-28T13:13:11.328" v="5065" actId="47"/>
        <pc:sldMkLst>
          <pc:docMk/>
          <pc:sldMk cId="47185313" sldId="285"/>
        </pc:sldMkLst>
      </pc:sldChg>
      <pc:sldChg chg="addSp modSp mod ord">
        <pc:chgData name="Waner Situ" userId="c19e134873ae4466" providerId="LiveId" clId="{E5DAB148-E618-4C76-A70E-C367E5A751D1}" dt="2024-11-28T11:42:42.988" v="4563" actId="113"/>
        <pc:sldMkLst>
          <pc:docMk/>
          <pc:sldMk cId="3224988897" sldId="287"/>
        </pc:sldMkLst>
        <pc:spChg chg="mod">
          <ac:chgData name="Waner Situ" userId="c19e134873ae4466" providerId="LiveId" clId="{E5DAB148-E618-4C76-A70E-C367E5A751D1}" dt="2024-11-22T10:28:32.429" v="4294" actId="20577"/>
          <ac:spMkLst>
            <pc:docMk/>
            <pc:sldMk cId="3224988897" sldId="287"/>
            <ac:spMk id="2" creationId="{00000000-0000-0000-0000-000000000000}"/>
          </ac:spMkLst>
        </pc:spChg>
        <pc:spChg chg="mod">
          <ac:chgData name="Waner Situ" userId="c19e134873ae4466" providerId="LiveId" clId="{E5DAB148-E618-4C76-A70E-C367E5A751D1}" dt="2024-11-22T10:23:23.346" v="3998" actId="20577"/>
          <ac:spMkLst>
            <pc:docMk/>
            <pc:sldMk cId="3224988897" sldId="287"/>
            <ac:spMk id="73" creationId="{00000000-0000-0000-0000-000000000000}"/>
          </ac:spMkLst>
        </pc:spChg>
        <pc:spChg chg="mod">
          <ac:chgData name="Waner Situ" userId="c19e134873ae4466" providerId="LiveId" clId="{E5DAB148-E618-4C76-A70E-C367E5A751D1}" dt="2024-11-28T11:41:01.325" v="4550" actId="113"/>
          <ac:spMkLst>
            <pc:docMk/>
            <pc:sldMk cId="3224988897" sldId="287"/>
            <ac:spMk id="74" creationId="{00000000-0000-0000-0000-000000000000}"/>
          </ac:spMkLst>
        </pc:spChg>
        <pc:spChg chg="mod">
          <ac:chgData name="Waner Situ" userId="c19e134873ae4466" providerId="LiveId" clId="{E5DAB148-E618-4C76-A70E-C367E5A751D1}" dt="2024-11-22T10:24:05.901" v="4074" actId="20577"/>
          <ac:spMkLst>
            <pc:docMk/>
            <pc:sldMk cId="3224988897" sldId="287"/>
            <ac:spMk id="79" creationId="{00000000-0000-0000-0000-000000000000}"/>
          </ac:spMkLst>
        </pc:spChg>
        <pc:spChg chg="mod">
          <ac:chgData name="Waner Situ" userId="c19e134873ae4466" providerId="LiveId" clId="{E5DAB148-E618-4C76-A70E-C367E5A751D1}" dt="2024-11-28T11:42:34.280" v="4561" actId="113"/>
          <ac:spMkLst>
            <pc:docMk/>
            <pc:sldMk cId="3224988897" sldId="287"/>
            <ac:spMk id="80" creationId="{00000000-0000-0000-0000-000000000000}"/>
          </ac:spMkLst>
        </pc:spChg>
        <pc:spChg chg="mod">
          <ac:chgData name="Waner Situ" userId="c19e134873ae4466" providerId="LiveId" clId="{E5DAB148-E618-4C76-A70E-C367E5A751D1}" dt="2024-11-22T10:25:18.287" v="4185" actId="20577"/>
          <ac:spMkLst>
            <pc:docMk/>
            <pc:sldMk cId="3224988897" sldId="287"/>
            <ac:spMk id="85" creationId="{00000000-0000-0000-0000-000000000000}"/>
          </ac:spMkLst>
        </pc:spChg>
        <pc:spChg chg="mod">
          <ac:chgData name="Waner Situ" userId="c19e134873ae4466" providerId="LiveId" clId="{E5DAB148-E618-4C76-A70E-C367E5A751D1}" dt="2024-11-28T11:42:40.100" v="4562" actId="113"/>
          <ac:spMkLst>
            <pc:docMk/>
            <pc:sldMk cId="3224988897" sldId="287"/>
            <ac:spMk id="86" creationId="{00000000-0000-0000-0000-000000000000}"/>
          </ac:spMkLst>
        </pc:spChg>
        <pc:spChg chg="mod">
          <ac:chgData name="Waner Situ" userId="c19e134873ae4466" providerId="LiveId" clId="{E5DAB148-E618-4C76-A70E-C367E5A751D1}" dt="2024-11-22T10:25:26.286" v="4213" actId="20577"/>
          <ac:spMkLst>
            <pc:docMk/>
            <pc:sldMk cId="3224988897" sldId="287"/>
            <ac:spMk id="91" creationId="{00000000-0000-0000-0000-000000000000}"/>
          </ac:spMkLst>
        </pc:spChg>
        <pc:spChg chg="mod">
          <ac:chgData name="Waner Situ" userId="c19e134873ae4466" providerId="LiveId" clId="{E5DAB148-E618-4C76-A70E-C367E5A751D1}" dt="2024-11-28T11:42:42.988" v="4563" actId="113"/>
          <ac:spMkLst>
            <pc:docMk/>
            <pc:sldMk cId="3224988897" sldId="287"/>
            <ac:spMk id="92" creationId="{00000000-0000-0000-0000-000000000000}"/>
          </ac:spMkLst>
        </pc:spChg>
        <pc:cxnChg chg="add">
          <ac:chgData name="Waner Situ" userId="c19e134873ae4466" providerId="LiveId" clId="{E5DAB148-E618-4C76-A70E-C367E5A751D1}" dt="2024-11-22T10:26:23.009" v="4270" actId="11529"/>
          <ac:cxnSpMkLst>
            <pc:docMk/>
            <pc:sldMk cId="3224988897" sldId="287"/>
            <ac:cxnSpMk id="5" creationId="{5D801D70-0EC7-43EC-91D2-42319BAF7E02}"/>
          </ac:cxnSpMkLst>
        </pc:cxnChg>
        <pc:cxnChg chg="add">
          <ac:chgData name="Waner Situ" userId="c19e134873ae4466" providerId="LiveId" clId="{E5DAB148-E618-4C76-A70E-C367E5A751D1}" dt="2024-11-22T10:26:30.942" v="4271" actId="11529"/>
          <ac:cxnSpMkLst>
            <pc:docMk/>
            <pc:sldMk cId="3224988897" sldId="287"/>
            <ac:cxnSpMk id="7" creationId="{63514BFB-EBD3-403B-A8CD-B51B4D6F9642}"/>
          </ac:cxnSpMkLst>
        </pc:cxnChg>
        <pc:cxnChg chg="add">
          <ac:chgData name="Waner Situ" userId="c19e134873ae4466" providerId="LiveId" clId="{E5DAB148-E618-4C76-A70E-C367E5A751D1}" dt="2024-11-22T10:26:36.442" v="4272" actId="11529"/>
          <ac:cxnSpMkLst>
            <pc:docMk/>
            <pc:sldMk cId="3224988897" sldId="287"/>
            <ac:cxnSpMk id="9" creationId="{62D72C05-68F2-4A2F-BE0F-0976B2E048AB}"/>
          </ac:cxnSpMkLst>
        </pc:cxnChg>
        <pc:cxnChg chg="add">
          <ac:chgData name="Waner Situ" userId="c19e134873ae4466" providerId="LiveId" clId="{E5DAB148-E618-4C76-A70E-C367E5A751D1}" dt="2024-11-22T10:26:44.138" v="4273" actId="11529"/>
          <ac:cxnSpMkLst>
            <pc:docMk/>
            <pc:sldMk cId="3224988897" sldId="287"/>
            <ac:cxnSpMk id="11" creationId="{1B7C0146-21B7-4D67-9A66-04A0327CB1E6}"/>
          </ac:cxnSpMkLst>
        </pc:cxnChg>
        <pc:cxnChg chg="add">
          <ac:chgData name="Waner Situ" userId="c19e134873ae4466" providerId="LiveId" clId="{E5DAB148-E618-4C76-A70E-C367E5A751D1}" dt="2024-11-22T10:26:53.239" v="4274" actId="11529"/>
          <ac:cxnSpMkLst>
            <pc:docMk/>
            <pc:sldMk cId="3224988897" sldId="287"/>
            <ac:cxnSpMk id="13" creationId="{60A903B0-FB65-475B-B88D-194A26A7932E}"/>
          </ac:cxnSpMkLst>
        </pc:cxnChg>
        <pc:cxnChg chg="add">
          <ac:chgData name="Waner Situ" userId="c19e134873ae4466" providerId="LiveId" clId="{E5DAB148-E618-4C76-A70E-C367E5A751D1}" dt="2024-11-22T10:27:02.642" v="4275" actId="11529"/>
          <ac:cxnSpMkLst>
            <pc:docMk/>
            <pc:sldMk cId="3224988897" sldId="287"/>
            <ac:cxnSpMk id="15" creationId="{90DE6274-5948-47B7-B495-975830927430}"/>
          </ac:cxnSpMkLst>
        </pc:cxnChg>
        <pc:cxnChg chg="add">
          <ac:chgData name="Waner Situ" userId="c19e134873ae4466" providerId="LiveId" clId="{E5DAB148-E618-4C76-A70E-C367E5A751D1}" dt="2024-11-22T10:27:08.880" v="4276" actId="11529"/>
          <ac:cxnSpMkLst>
            <pc:docMk/>
            <pc:sldMk cId="3224988897" sldId="287"/>
            <ac:cxnSpMk id="17" creationId="{AEB54BCB-4DA2-4AB9-B934-933E140154E8}"/>
          </ac:cxnSpMkLst>
        </pc:cxnChg>
        <pc:cxnChg chg="add">
          <ac:chgData name="Waner Situ" userId="c19e134873ae4466" providerId="LiveId" clId="{E5DAB148-E618-4C76-A70E-C367E5A751D1}" dt="2024-11-22T10:27:17.475" v="4277" actId="11529"/>
          <ac:cxnSpMkLst>
            <pc:docMk/>
            <pc:sldMk cId="3224988897" sldId="287"/>
            <ac:cxnSpMk id="19" creationId="{00DE5F56-49AC-4F59-B179-354F53AC996E}"/>
          </ac:cxnSpMkLst>
        </pc:cxnChg>
        <pc:cxnChg chg="add">
          <ac:chgData name="Waner Situ" userId="c19e134873ae4466" providerId="LiveId" clId="{E5DAB148-E618-4C76-A70E-C367E5A751D1}" dt="2024-11-22T10:27:24.774" v="4278" actId="11529"/>
          <ac:cxnSpMkLst>
            <pc:docMk/>
            <pc:sldMk cId="3224988897" sldId="287"/>
            <ac:cxnSpMk id="21" creationId="{4F3FFEC5-B38A-4AC4-A027-C6215C13E970}"/>
          </ac:cxnSpMkLst>
        </pc:cxnChg>
      </pc:sldChg>
      <pc:sldChg chg="del modAnim">
        <pc:chgData name="Waner Situ" userId="c19e134873ae4466" providerId="LiveId" clId="{E5DAB148-E618-4C76-A70E-C367E5A751D1}" dt="2024-11-28T13:13:12.656" v="5067" actId="47"/>
        <pc:sldMkLst>
          <pc:docMk/>
          <pc:sldMk cId="37331391" sldId="288"/>
        </pc:sldMkLst>
      </pc:sldChg>
      <pc:sldChg chg="del modAnim">
        <pc:chgData name="Waner Situ" userId="c19e134873ae4466" providerId="LiveId" clId="{E5DAB148-E618-4C76-A70E-C367E5A751D1}" dt="2024-11-28T13:13:10.729" v="5064" actId="47"/>
        <pc:sldMkLst>
          <pc:docMk/>
          <pc:sldMk cId="2557121123" sldId="289"/>
        </pc:sldMkLst>
      </pc:sldChg>
      <pc:sldChg chg="addSp delSp modSp mod ord modAnim">
        <pc:chgData name="Waner Situ" userId="c19e134873ae4466" providerId="LiveId" clId="{E5DAB148-E618-4C76-A70E-C367E5A751D1}" dt="2024-11-28T10:19:08.481" v="4417" actId="207"/>
        <pc:sldMkLst>
          <pc:docMk/>
          <pc:sldMk cId="2215762987" sldId="290"/>
        </pc:sldMkLst>
        <pc:spChg chg="mod">
          <ac:chgData name="Waner Situ" userId="c19e134873ae4466" providerId="LiveId" clId="{E5DAB148-E618-4C76-A70E-C367E5A751D1}" dt="2024-11-22T00:42:50.007" v="796"/>
          <ac:spMkLst>
            <pc:docMk/>
            <pc:sldMk cId="2215762987" sldId="290"/>
            <ac:spMk id="2" creationId="{00000000-0000-0000-0000-000000000000}"/>
          </ac:spMkLst>
        </pc:spChg>
        <pc:spChg chg="mod">
          <ac:chgData name="Waner Situ" userId="c19e134873ae4466" providerId="LiveId" clId="{E5DAB148-E618-4C76-A70E-C367E5A751D1}" dt="2024-11-28T08:54:58.872" v="4393"/>
          <ac:spMkLst>
            <pc:docMk/>
            <pc:sldMk cId="2215762987" sldId="290"/>
            <ac:spMk id="42" creationId="{00000000-0000-0000-0000-000000000000}"/>
          </ac:spMkLst>
        </pc:spChg>
        <pc:spChg chg="mod">
          <ac:chgData name="Waner Situ" userId="c19e134873ae4466" providerId="LiveId" clId="{E5DAB148-E618-4C76-A70E-C367E5A751D1}" dt="2024-11-22T00:45:33.514" v="840" actId="20577"/>
          <ac:spMkLst>
            <pc:docMk/>
            <pc:sldMk cId="2215762987" sldId="290"/>
            <ac:spMk id="44" creationId="{00000000-0000-0000-0000-000000000000}"/>
          </ac:spMkLst>
        </pc:spChg>
        <pc:spChg chg="mod">
          <ac:chgData name="Waner Situ" userId="c19e134873ae4466" providerId="LiveId" clId="{E5DAB148-E618-4C76-A70E-C367E5A751D1}" dt="2024-11-28T10:19:08.481" v="4417" actId="207"/>
          <ac:spMkLst>
            <pc:docMk/>
            <pc:sldMk cId="2215762987" sldId="290"/>
            <ac:spMk id="46" creationId="{00000000-0000-0000-0000-000000000000}"/>
          </ac:spMkLst>
        </pc:spChg>
        <pc:spChg chg="add del mod topLvl">
          <ac:chgData name="Waner Situ" userId="c19e134873ae4466" providerId="LiveId" clId="{E5DAB148-E618-4C76-A70E-C367E5A751D1}" dt="2024-11-22T00:45:45.178" v="866" actId="20577"/>
          <ac:spMkLst>
            <pc:docMk/>
            <pc:sldMk cId="2215762987" sldId="290"/>
            <ac:spMk id="48" creationId="{00000000-0000-0000-0000-000000000000}"/>
          </ac:spMkLst>
        </pc:spChg>
        <pc:grpChg chg="add del mod">
          <ac:chgData name="Waner Situ" userId="c19e134873ae4466" providerId="LiveId" clId="{E5DAB148-E618-4C76-A70E-C367E5A751D1}" dt="2024-11-22T00:45:11.065" v="832" actId="1076"/>
          <ac:grpSpMkLst>
            <pc:docMk/>
            <pc:sldMk cId="2215762987" sldId="290"/>
            <ac:grpSpMk id="43" creationId="{00000000-0000-0000-0000-000000000000}"/>
          </ac:grpSpMkLst>
        </pc:grpChg>
        <pc:grpChg chg="add del">
          <ac:chgData name="Waner Situ" userId="c19e134873ae4466" providerId="LiveId" clId="{E5DAB148-E618-4C76-A70E-C367E5A751D1}" dt="2024-11-22T00:45:11.676" v="833" actId="478"/>
          <ac:grpSpMkLst>
            <pc:docMk/>
            <pc:sldMk cId="2215762987" sldId="290"/>
            <ac:grpSpMk id="47" creationId="{00000000-0000-0000-0000-000000000000}"/>
          </ac:grpSpMkLst>
        </pc:grpChg>
        <pc:picChg chg="add del mod">
          <ac:chgData name="Waner Situ" userId="c19e134873ae4466" providerId="LiveId" clId="{E5DAB148-E618-4C76-A70E-C367E5A751D1}" dt="2024-11-28T08:55:06.954" v="4394" actId="21"/>
          <ac:picMkLst>
            <pc:docMk/>
            <pc:sldMk cId="2215762987" sldId="290"/>
            <ac:picMk id="4" creationId="{356E4D52-A5DE-49CB-AD52-900070D81C2A}"/>
          </ac:picMkLst>
        </pc:picChg>
        <pc:cxnChg chg="mod topLvl">
          <ac:chgData name="Waner Situ" userId="c19e134873ae4466" providerId="LiveId" clId="{E5DAB148-E618-4C76-A70E-C367E5A751D1}" dt="2024-11-22T00:45:11.676" v="833" actId="478"/>
          <ac:cxnSpMkLst>
            <pc:docMk/>
            <pc:sldMk cId="2215762987" sldId="290"/>
            <ac:cxnSpMk id="49" creationId="{00000000-0000-0000-0000-000000000000}"/>
          </ac:cxnSpMkLst>
        </pc:cxnChg>
      </pc:sldChg>
      <pc:sldChg chg="del modAnim">
        <pc:chgData name="Waner Situ" userId="c19e134873ae4466" providerId="LiveId" clId="{E5DAB148-E618-4C76-A70E-C367E5A751D1}" dt="2024-11-28T13:13:13.268" v="5068" actId="47"/>
        <pc:sldMkLst>
          <pc:docMk/>
          <pc:sldMk cId="3494731750" sldId="291"/>
        </pc:sldMkLst>
      </pc:sldChg>
      <pc:sldChg chg="del">
        <pc:chgData name="Waner Situ" userId="c19e134873ae4466" providerId="LiveId" clId="{E5DAB148-E618-4C76-A70E-C367E5A751D1}" dt="2024-11-21T09:50:27.725" v="138" actId="47"/>
        <pc:sldMkLst>
          <pc:docMk/>
          <pc:sldMk cId="547518028" sldId="292"/>
        </pc:sldMkLst>
      </pc:sldChg>
      <pc:sldChg chg="modSp add del modAnim">
        <pc:chgData name="Waner Situ" userId="c19e134873ae4466" providerId="LiveId" clId="{E5DAB148-E618-4C76-A70E-C367E5A751D1}" dt="2024-11-21T10:01:28.851" v="508"/>
        <pc:sldMkLst>
          <pc:docMk/>
          <pc:sldMk cId="2955659139" sldId="295"/>
        </pc:sldMkLst>
        <pc:spChg chg="mod">
          <ac:chgData name="Waner Situ" userId="c19e134873ae4466" providerId="LiveId" clId="{E5DAB148-E618-4C76-A70E-C367E5A751D1}" dt="2024-11-21T09:50:34.512" v="142" actId="20577"/>
          <ac:spMkLst>
            <pc:docMk/>
            <pc:sldMk cId="2955659139" sldId="295"/>
            <ac:spMk id="62" creationId="{00000000-0000-0000-0000-000000000000}"/>
          </ac:spMkLst>
        </pc:spChg>
      </pc:sldChg>
      <pc:sldChg chg="del">
        <pc:chgData name="Waner Situ" userId="c19e134873ae4466" providerId="LiveId" clId="{E5DAB148-E618-4C76-A70E-C367E5A751D1}" dt="2024-11-21T09:50:19.744" v="133" actId="47"/>
        <pc:sldMkLst>
          <pc:docMk/>
          <pc:sldMk cId="836635131" sldId="296"/>
        </pc:sldMkLst>
      </pc:sldChg>
      <pc:sldChg chg="addSp delSp modSp add mod">
        <pc:chgData name="Waner Situ" userId="c19e134873ae4466" providerId="LiveId" clId="{E5DAB148-E618-4C76-A70E-C367E5A751D1}" dt="2024-11-28T10:44:18.983" v="4521" actId="20577"/>
        <pc:sldMkLst>
          <pc:docMk/>
          <pc:sldMk cId="2351871939" sldId="296"/>
        </pc:sldMkLst>
        <pc:spChg chg="mod">
          <ac:chgData name="Waner Situ" userId="c19e134873ae4466" providerId="LiveId" clId="{E5DAB148-E618-4C76-A70E-C367E5A751D1}" dt="2024-11-28T10:43:29.108" v="4497" actId="207"/>
          <ac:spMkLst>
            <pc:docMk/>
            <pc:sldMk cId="2351871939" sldId="296"/>
            <ac:spMk id="2" creationId="{00000000-0000-0000-0000-000000000000}"/>
          </ac:spMkLst>
        </pc:spChg>
        <pc:spChg chg="add mod">
          <ac:chgData name="Waner Situ" userId="c19e134873ae4466" providerId="LiveId" clId="{E5DAB148-E618-4C76-A70E-C367E5A751D1}" dt="2024-11-22T01:05:26.808" v="1561" actId="20577"/>
          <ac:spMkLst>
            <pc:docMk/>
            <pc:sldMk cId="2351871939" sldId="296"/>
            <ac:spMk id="35" creationId="{8F9BC537-3907-470C-B7C8-6AF1BB62C57D}"/>
          </ac:spMkLst>
        </pc:spChg>
        <pc:spChg chg="add mod">
          <ac:chgData name="Waner Situ" userId="c19e134873ae4466" providerId="LiveId" clId="{E5DAB148-E618-4C76-A70E-C367E5A751D1}" dt="2024-11-22T01:08:39.008" v="1784" actId="21"/>
          <ac:spMkLst>
            <pc:docMk/>
            <pc:sldMk cId="2351871939" sldId="296"/>
            <ac:spMk id="36" creationId="{1F36D893-5BB1-4F63-A79D-790E98F0C171}"/>
          </ac:spMkLst>
        </pc:spChg>
        <pc:spChg chg="mod">
          <ac:chgData name="Waner Situ" userId="c19e134873ae4466" providerId="LiveId" clId="{E5DAB148-E618-4C76-A70E-C367E5A751D1}" dt="2024-11-22T10:31:48.755" v="4386" actId="14100"/>
          <ac:spMkLst>
            <pc:docMk/>
            <pc:sldMk cId="2351871939" sldId="296"/>
            <ac:spMk id="38" creationId="{00000000-0000-0000-0000-000000000000}"/>
          </ac:spMkLst>
        </pc:spChg>
        <pc:spChg chg="mod">
          <ac:chgData name="Waner Situ" userId="c19e134873ae4466" providerId="LiveId" clId="{E5DAB148-E618-4C76-A70E-C367E5A751D1}" dt="2024-11-28T10:43:48.426" v="4499" actId="207"/>
          <ac:spMkLst>
            <pc:docMk/>
            <pc:sldMk cId="2351871939" sldId="296"/>
            <ac:spMk id="39" creationId="{00000000-0000-0000-0000-000000000000}"/>
          </ac:spMkLst>
        </pc:spChg>
        <pc:spChg chg="mod">
          <ac:chgData name="Waner Situ" userId="c19e134873ae4466" providerId="LiveId" clId="{E5DAB148-E618-4C76-A70E-C367E5A751D1}" dt="2024-11-22T01:09:55.234" v="1845" actId="20577"/>
          <ac:spMkLst>
            <pc:docMk/>
            <pc:sldMk cId="2351871939" sldId="296"/>
            <ac:spMk id="40" creationId="{00000000-0000-0000-0000-000000000000}"/>
          </ac:spMkLst>
        </pc:spChg>
        <pc:spChg chg="add mod">
          <ac:chgData name="Waner Situ" userId="c19e134873ae4466" providerId="LiveId" clId="{E5DAB148-E618-4C76-A70E-C367E5A751D1}" dt="2024-11-22T01:10:33.159" v="1903" actId="20577"/>
          <ac:spMkLst>
            <pc:docMk/>
            <pc:sldMk cId="2351871939" sldId="296"/>
            <ac:spMk id="41" creationId="{0383B38C-9EDD-4ACA-9B6B-A32D2832DBB0}"/>
          </ac:spMkLst>
        </pc:spChg>
        <pc:spChg chg="mod">
          <ac:chgData name="Waner Situ" userId="c19e134873ae4466" providerId="LiveId" clId="{E5DAB148-E618-4C76-A70E-C367E5A751D1}" dt="2024-11-28T10:44:18.983" v="4521" actId="20577"/>
          <ac:spMkLst>
            <pc:docMk/>
            <pc:sldMk cId="2351871939" sldId="296"/>
            <ac:spMk id="44" creationId="{00000000-0000-0000-0000-000000000000}"/>
          </ac:spMkLst>
        </pc:spChg>
        <pc:spChg chg="del mod">
          <ac:chgData name="Waner Situ" userId="c19e134873ae4466" providerId="LiveId" clId="{E5DAB148-E618-4C76-A70E-C367E5A751D1}" dt="2024-11-22T01:10:45.172" v="1906"/>
          <ac:spMkLst>
            <pc:docMk/>
            <pc:sldMk cId="2351871939" sldId="296"/>
            <ac:spMk id="45" creationId="{00000000-0000-0000-0000-000000000000}"/>
          </ac:spMkLst>
        </pc:spChg>
        <pc:grpChg chg="del">
          <ac:chgData name="Waner Situ" userId="c19e134873ae4466" providerId="LiveId" clId="{E5DAB148-E618-4C76-A70E-C367E5A751D1}" dt="2024-11-22T01:09:03.626" v="1792" actId="478"/>
          <ac:grpSpMkLst>
            <pc:docMk/>
            <pc:sldMk cId="2351871939" sldId="296"/>
            <ac:grpSpMk id="56" creationId="{A4CA4CC8-BE22-43C9-9B15-3970B15B17D5}"/>
          </ac:grpSpMkLst>
        </pc:grpChg>
        <pc:picChg chg="del">
          <ac:chgData name="Waner Situ" userId="c19e134873ae4466" providerId="LiveId" clId="{E5DAB148-E618-4C76-A70E-C367E5A751D1}" dt="2024-11-22T01:05:01.270" v="1512" actId="478"/>
          <ac:picMkLst>
            <pc:docMk/>
            <pc:sldMk cId="2351871939" sldId="296"/>
            <ac:picMk id="11" creationId="{82608BF6-6525-483E-900F-2B5B4AB3C162}"/>
          </ac:picMkLst>
        </pc:picChg>
        <pc:picChg chg="del">
          <ac:chgData name="Waner Situ" userId="c19e134873ae4466" providerId="LiveId" clId="{E5DAB148-E618-4C76-A70E-C367E5A751D1}" dt="2024-11-22T01:04:59.529" v="1511" actId="478"/>
          <ac:picMkLst>
            <pc:docMk/>
            <pc:sldMk cId="2351871939" sldId="296"/>
            <ac:picMk id="13" creationId="{5E25D73B-AE86-4833-873E-EF528E07DDCF}"/>
          </ac:picMkLst>
        </pc:picChg>
        <pc:picChg chg="del">
          <ac:chgData name="Waner Situ" userId="c19e134873ae4466" providerId="LiveId" clId="{E5DAB148-E618-4C76-A70E-C367E5A751D1}" dt="2024-11-22T01:04:59.529" v="1511" actId="478"/>
          <ac:picMkLst>
            <pc:docMk/>
            <pc:sldMk cId="2351871939" sldId="296"/>
            <ac:picMk id="16" creationId="{BA00DC77-AD7F-4DCC-A72F-DD2BBF014E2C}"/>
          </ac:picMkLst>
        </pc:picChg>
        <pc:picChg chg="del">
          <ac:chgData name="Waner Situ" userId="c19e134873ae4466" providerId="LiveId" clId="{E5DAB148-E618-4C76-A70E-C367E5A751D1}" dt="2024-11-22T01:04:59.529" v="1511" actId="478"/>
          <ac:picMkLst>
            <pc:docMk/>
            <pc:sldMk cId="2351871939" sldId="296"/>
            <ac:picMk id="18" creationId="{18C293A1-5DA8-42B5-9C7C-2C3D112B30DF}"/>
          </ac:picMkLst>
        </pc:picChg>
        <pc:picChg chg="del">
          <ac:chgData name="Waner Situ" userId="c19e134873ae4466" providerId="LiveId" clId="{E5DAB148-E618-4C76-A70E-C367E5A751D1}" dt="2024-11-22T01:08:45.289" v="1786" actId="478"/>
          <ac:picMkLst>
            <pc:docMk/>
            <pc:sldMk cId="2351871939" sldId="296"/>
            <ac:picMk id="20" creationId="{D4730CBA-CA79-4030-AB2D-F86BE1328DF9}"/>
          </ac:picMkLst>
        </pc:picChg>
        <pc:picChg chg="del">
          <ac:chgData name="Waner Situ" userId="c19e134873ae4466" providerId="LiveId" clId="{E5DAB148-E618-4C76-A70E-C367E5A751D1}" dt="2024-11-22T01:08:43.683" v="1785" actId="478"/>
          <ac:picMkLst>
            <pc:docMk/>
            <pc:sldMk cId="2351871939" sldId="296"/>
            <ac:picMk id="47" creationId="{6CD9235E-1A18-4D82-A985-CD56C913F7E6}"/>
          </ac:picMkLst>
        </pc:picChg>
      </pc:sldChg>
      <pc:sldChg chg="addSp delSp modSp add mod">
        <pc:chgData name="Waner Situ" userId="c19e134873ae4466" providerId="LiveId" clId="{E5DAB148-E618-4C76-A70E-C367E5A751D1}" dt="2024-11-28T13:01:46.260" v="4711" actId="478"/>
        <pc:sldMkLst>
          <pc:docMk/>
          <pc:sldMk cId="339681358" sldId="297"/>
        </pc:sldMkLst>
        <pc:spChg chg="mod">
          <ac:chgData name="Waner Situ" userId="c19e134873ae4466" providerId="LiveId" clId="{E5DAB148-E618-4C76-A70E-C367E5A751D1}" dt="2024-11-22T10:29:59.899" v="4348" actId="20577"/>
          <ac:spMkLst>
            <pc:docMk/>
            <pc:sldMk cId="339681358" sldId="297"/>
            <ac:spMk id="2" creationId="{00000000-0000-0000-0000-000000000000}"/>
          </ac:spMkLst>
        </pc:spChg>
        <pc:spChg chg="add del mod">
          <ac:chgData name="Waner Situ" userId="c19e134873ae4466" providerId="LiveId" clId="{E5DAB148-E618-4C76-A70E-C367E5A751D1}" dt="2024-11-28T13:01:46.260" v="4711" actId="478"/>
          <ac:spMkLst>
            <pc:docMk/>
            <pc:sldMk cId="339681358" sldId="297"/>
            <ac:spMk id="3" creationId="{A749B9CB-ACE4-43BC-956E-F64EC08E8DAE}"/>
          </ac:spMkLst>
        </pc:spChg>
        <pc:grpChg chg="del">
          <ac:chgData name="Waner Situ" userId="c19e134873ae4466" providerId="LiveId" clId="{E5DAB148-E618-4C76-A70E-C367E5A751D1}" dt="2024-11-22T01:57:25.530" v="3938" actId="478"/>
          <ac:grpSpMkLst>
            <pc:docMk/>
            <pc:sldMk cId="339681358" sldId="297"/>
            <ac:grpSpMk id="10" creationId="{72540AD7-7C9A-4778-A4B9-EE9919738985}"/>
          </ac:grpSpMkLst>
        </pc:grpChg>
        <pc:picChg chg="add mod">
          <ac:chgData name="Waner Situ" userId="c19e134873ae4466" providerId="LiveId" clId="{E5DAB148-E618-4C76-A70E-C367E5A751D1}" dt="2024-11-22T02:05:19.886" v="3954" actId="1076"/>
          <ac:picMkLst>
            <pc:docMk/>
            <pc:sldMk cId="339681358" sldId="297"/>
            <ac:picMk id="4" creationId="{2CDC0424-C2F6-411A-95AF-33D84031BE0E}"/>
          </ac:picMkLst>
        </pc:picChg>
        <pc:picChg chg="add mod">
          <ac:chgData name="Waner Situ" userId="c19e134873ae4466" providerId="LiveId" clId="{E5DAB148-E618-4C76-A70E-C367E5A751D1}" dt="2024-11-22T02:05:24.213" v="3955" actId="1076"/>
          <ac:picMkLst>
            <pc:docMk/>
            <pc:sldMk cId="339681358" sldId="297"/>
            <ac:picMk id="11" creationId="{D961A0DC-F23E-448D-A952-CB92F303F2B6}"/>
          </ac:picMkLst>
        </pc:picChg>
      </pc:sldChg>
      <pc:sldChg chg="del">
        <pc:chgData name="Waner Situ" userId="c19e134873ae4466" providerId="LiveId" clId="{E5DAB148-E618-4C76-A70E-C367E5A751D1}" dt="2024-11-21T09:50:20.971" v="134" actId="47"/>
        <pc:sldMkLst>
          <pc:docMk/>
          <pc:sldMk cId="3837825175" sldId="297"/>
        </pc:sldMkLst>
      </pc:sldChg>
      <pc:sldChg chg="addSp delSp modSp add del mod">
        <pc:chgData name="Waner Situ" userId="c19e134873ae4466" providerId="LiveId" clId="{E5DAB148-E618-4C76-A70E-C367E5A751D1}" dt="2024-11-22T02:05:27.162" v="3956" actId="47"/>
        <pc:sldMkLst>
          <pc:docMk/>
          <pc:sldMk cId="254133378" sldId="298"/>
        </pc:sldMkLst>
        <pc:grpChg chg="del">
          <ac:chgData name="Waner Situ" userId="c19e134873ae4466" providerId="LiveId" clId="{E5DAB148-E618-4C76-A70E-C367E5A751D1}" dt="2024-11-22T01:57:45.345" v="3942" actId="478"/>
          <ac:grpSpMkLst>
            <pc:docMk/>
            <pc:sldMk cId="254133378" sldId="298"/>
            <ac:grpSpMk id="10" creationId="{72540AD7-7C9A-4778-A4B9-EE9919738985}"/>
          </ac:grpSpMkLst>
        </pc:grpChg>
        <pc:picChg chg="add del mod">
          <ac:chgData name="Waner Situ" userId="c19e134873ae4466" providerId="LiveId" clId="{E5DAB148-E618-4C76-A70E-C367E5A751D1}" dt="2024-11-22T02:05:09.529" v="3950" actId="21"/>
          <ac:picMkLst>
            <pc:docMk/>
            <pc:sldMk cId="254133378" sldId="298"/>
            <ac:picMk id="4" creationId="{3933A61D-675D-4E4B-9E3B-24E1E41617DE}"/>
          </ac:picMkLst>
        </pc:picChg>
      </pc:sldChg>
      <pc:sldChg chg="addSp delSp modSp add mod">
        <pc:chgData name="Waner Situ" userId="c19e134873ae4466" providerId="LiveId" clId="{E5DAB148-E618-4C76-A70E-C367E5A751D1}" dt="2024-11-29T00:59:30.747" v="5206" actId="1076"/>
        <pc:sldMkLst>
          <pc:docMk/>
          <pc:sldMk cId="1076047805" sldId="298"/>
        </pc:sldMkLst>
        <pc:spChg chg="del">
          <ac:chgData name="Waner Situ" userId="c19e134873ae4466" providerId="LiveId" clId="{E5DAB148-E618-4C76-A70E-C367E5A751D1}" dt="2024-11-28T15:53:16.600" v="5198" actId="478"/>
          <ac:spMkLst>
            <pc:docMk/>
            <pc:sldMk cId="1076047805" sldId="298"/>
            <ac:spMk id="14" creationId="{CE4B37D8-4D79-4C77-94C8-E7C46503072B}"/>
          </ac:spMkLst>
        </pc:spChg>
        <pc:picChg chg="add mod">
          <ac:chgData name="Waner Situ" userId="c19e134873ae4466" providerId="LiveId" clId="{E5DAB148-E618-4C76-A70E-C367E5A751D1}" dt="2024-11-29T00:59:30.747" v="5206" actId="1076"/>
          <ac:picMkLst>
            <pc:docMk/>
            <pc:sldMk cId="1076047805" sldId="298"/>
            <ac:picMk id="3" creationId="{E8990913-BF39-429D-9B97-9DD90B96C6A5}"/>
          </ac:picMkLst>
        </pc:picChg>
        <pc:picChg chg="add mod">
          <ac:chgData name="Waner Situ" userId="c19e134873ae4466" providerId="LiveId" clId="{E5DAB148-E618-4C76-A70E-C367E5A751D1}" dt="2024-11-28T15:54:04.283" v="5203" actId="1076"/>
          <ac:picMkLst>
            <pc:docMk/>
            <pc:sldMk cId="1076047805" sldId="298"/>
            <ac:picMk id="6" creationId="{A511DCD6-1759-4FDB-9268-B3FFBEB58389}"/>
          </ac:picMkLst>
        </pc:picChg>
        <pc:picChg chg="del">
          <ac:chgData name="Waner Situ" userId="c19e134873ae4466" providerId="LiveId" clId="{E5DAB148-E618-4C76-A70E-C367E5A751D1}" dt="2024-11-28T15:53:11.645" v="5196" actId="478"/>
          <ac:picMkLst>
            <pc:docMk/>
            <pc:sldMk cId="1076047805" sldId="298"/>
            <ac:picMk id="11" creationId="{A52D9E60-34D0-499E-BE2E-39EAA7976DBD}"/>
          </ac:picMkLst>
        </pc:picChg>
        <pc:picChg chg="del">
          <ac:chgData name="Waner Situ" userId="c19e134873ae4466" providerId="LiveId" clId="{E5DAB148-E618-4C76-A70E-C367E5A751D1}" dt="2024-11-28T15:53:13.355" v="5197" actId="478"/>
          <ac:picMkLst>
            <pc:docMk/>
            <pc:sldMk cId="1076047805" sldId="298"/>
            <ac:picMk id="13" creationId="{AD4EB5D0-4E69-4336-AC47-DCDC337C415E}"/>
          </ac:picMkLst>
        </pc:picChg>
      </pc:sldChg>
      <pc:sldChg chg="del">
        <pc:chgData name="Waner Situ" userId="c19e134873ae4466" providerId="LiveId" clId="{E5DAB148-E618-4C76-A70E-C367E5A751D1}" dt="2024-11-21T09:50:22.278" v="135" actId="47"/>
        <pc:sldMkLst>
          <pc:docMk/>
          <pc:sldMk cId="1133000637" sldId="298"/>
        </pc:sldMkLst>
      </pc:sldChg>
      <pc:sldChg chg="del">
        <pc:chgData name="Waner Situ" userId="c19e134873ae4466" providerId="LiveId" clId="{E5DAB148-E618-4C76-A70E-C367E5A751D1}" dt="2024-11-21T09:50:23.754" v="136" actId="47"/>
        <pc:sldMkLst>
          <pc:docMk/>
          <pc:sldMk cId="548831922" sldId="299"/>
        </pc:sldMkLst>
      </pc:sldChg>
      <pc:sldChg chg="add del">
        <pc:chgData name="Waner Situ" userId="c19e134873ae4466" providerId="LiveId" clId="{E5DAB148-E618-4C76-A70E-C367E5A751D1}" dt="2024-11-22T01:57:54.273" v="3946" actId="47"/>
        <pc:sldMkLst>
          <pc:docMk/>
          <pc:sldMk cId="2908341653" sldId="299"/>
        </pc:sldMkLst>
      </pc:sldChg>
      <pc:sldChg chg="add del">
        <pc:chgData name="Waner Situ" userId="c19e134873ae4466" providerId="LiveId" clId="{E5DAB148-E618-4C76-A70E-C367E5A751D1}" dt="2024-11-22T01:57:54.903" v="3947" actId="47"/>
        <pc:sldMkLst>
          <pc:docMk/>
          <pc:sldMk cId="3241790734" sldId="300"/>
        </pc:sldMkLst>
      </pc:sldChg>
      <pc:sldChg chg="del">
        <pc:chgData name="Waner Situ" userId="c19e134873ae4466" providerId="LiveId" clId="{E5DAB148-E618-4C76-A70E-C367E5A751D1}" dt="2024-11-21T09:50:25.280" v="137" actId="47"/>
        <pc:sldMkLst>
          <pc:docMk/>
          <pc:sldMk cId="3764593243" sldId="300"/>
        </pc:sldMkLst>
      </pc:sldChg>
      <pc:sldChg chg="del">
        <pc:chgData name="Waner Situ" userId="c19e134873ae4466" providerId="LiveId" clId="{E5DAB148-E618-4C76-A70E-C367E5A751D1}" dt="2024-11-21T09:50:31.616" v="141" actId="47"/>
        <pc:sldMkLst>
          <pc:docMk/>
          <pc:sldMk cId="370571783" sldId="301"/>
        </pc:sldMkLst>
      </pc:sldChg>
      <pc:sldMasterChg chg="delSldLayout">
        <pc:chgData name="Waner Situ" userId="c19e134873ae4466" providerId="LiveId" clId="{E5DAB148-E618-4C76-A70E-C367E5A751D1}" dt="2024-11-21T09:50:31.616" v="141" actId="47"/>
        <pc:sldMasterMkLst>
          <pc:docMk/>
          <pc:sldMasterMk cId="1704327254" sldId="2147483648"/>
        </pc:sldMasterMkLst>
        <pc:sldLayoutChg chg="del">
          <pc:chgData name="Waner Situ" userId="c19e134873ae4466" providerId="LiveId" clId="{E5DAB148-E618-4C76-A70E-C367E5A751D1}" dt="2024-11-21T09:50:31.616" v="141" actId="47"/>
          <pc:sldLayoutMkLst>
            <pc:docMk/>
            <pc:sldMasterMk cId="1704327254" sldId="2147483648"/>
            <pc:sldLayoutMk cId="3638248718"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03C77-A78C-4252-8C67-1586AC059ABC}" type="datetimeFigureOut">
              <a:rPr lang="zh-CN" altLang="en-US" smtClean="0"/>
              <a:t>2024/11/29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89E83-3291-442D-B23D-7491AF5F72DD}" type="slidenum">
              <a:rPr lang="zh-CN" altLang="en-US" smtClean="0"/>
              <a:t>‹#›</a:t>
            </a:fld>
            <a:endParaRPr lang="zh-CN" altLang="en-US"/>
          </a:p>
        </p:txBody>
      </p:sp>
    </p:spTree>
    <p:extLst>
      <p:ext uri="{BB962C8B-B14F-4D97-AF65-F5344CB8AC3E}">
        <p14:creationId xmlns:p14="http://schemas.microsoft.com/office/powerpoint/2010/main" val="3619798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a:t>
            </a:fld>
            <a:endParaRPr lang="zh-CN" altLang="en-US"/>
          </a:p>
        </p:txBody>
      </p:sp>
    </p:spTree>
    <p:extLst>
      <p:ext uri="{BB962C8B-B14F-4D97-AF65-F5344CB8AC3E}">
        <p14:creationId xmlns:p14="http://schemas.microsoft.com/office/powerpoint/2010/main" val="1496391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11</a:t>
            </a:fld>
            <a:endParaRPr lang="zh-CN" altLang="en-US"/>
          </a:p>
        </p:txBody>
      </p:sp>
    </p:spTree>
    <p:extLst>
      <p:ext uri="{BB962C8B-B14F-4D97-AF65-F5344CB8AC3E}">
        <p14:creationId xmlns:p14="http://schemas.microsoft.com/office/powerpoint/2010/main" val="195851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12</a:t>
            </a:fld>
            <a:endParaRPr lang="zh-CN" altLang="en-US"/>
          </a:p>
        </p:txBody>
      </p:sp>
    </p:spTree>
    <p:extLst>
      <p:ext uri="{BB962C8B-B14F-4D97-AF65-F5344CB8AC3E}">
        <p14:creationId xmlns:p14="http://schemas.microsoft.com/office/powerpoint/2010/main" val="2191806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13</a:t>
            </a:fld>
            <a:endParaRPr lang="zh-CN" altLang="en-US"/>
          </a:p>
        </p:txBody>
      </p:sp>
    </p:spTree>
    <p:extLst>
      <p:ext uri="{BB962C8B-B14F-4D97-AF65-F5344CB8AC3E}">
        <p14:creationId xmlns:p14="http://schemas.microsoft.com/office/powerpoint/2010/main" val="2542690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14</a:t>
            </a:fld>
            <a:endParaRPr lang="zh-CN" altLang="en-US"/>
          </a:p>
        </p:txBody>
      </p:sp>
    </p:spTree>
    <p:extLst>
      <p:ext uri="{BB962C8B-B14F-4D97-AF65-F5344CB8AC3E}">
        <p14:creationId xmlns:p14="http://schemas.microsoft.com/office/powerpoint/2010/main" val="2473444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15</a:t>
            </a:fld>
            <a:endParaRPr lang="zh-CN" altLang="en-US"/>
          </a:p>
        </p:txBody>
      </p:sp>
    </p:spTree>
    <p:extLst>
      <p:ext uri="{BB962C8B-B14F-4D97-AF65-F5344CB8AC3E}">
        <p14:creationId xmlns:p14="http://schemas.microsoft.com/office/powerpoint/2010/main" val="2198369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16</a:t>
            </a:fld>
            <a:endParaRPr lang="zh-CN" altLang="en-US"/>
          </a:p>
        </p:txBody>
      </p:sp>
    </p:spTree>
    <p:extLst>
      <p:ext uri="{BB962C8B-B14F-4D97-AF65-F5344CB8AC3E}">
        <p14:creationId xmlns:p14="http://schemas.microsoft.com/office/powerpoint/2010/main" val="2513550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3</a:t>
            </a:fld>
            <a:endParaRPr lang="zh-CN" altLang="en-US"/>
          </a:p>
        </p:txBody>
      </p:sp>
    </p:spTree>
    <p:extLst>
      <p:ext uri="{BB962C8B-B14F-4D97-AF65-F5344CB8AC3E}">
        <p14:creationId xmlns:p14="http://schemas.microsoft.com/office/powerpoint/2010/main" val="911492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extLst>
      <p:ext uri="{BB962C8B-B14F-4D97-AF65-F5344CB8AC3E}">
        <p14:creationId xmlns:p14="http://schemas.microsoft.com/office/powerpoint/2010/main" val="261765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5</a:t>
            </a:fld>
            <a:endParaRPr lang="zh-CN" altLang="en-US"/>
          </a:p>
        </p:txBody>
      </p:sp>
    </p:spTree>
    <p:extLst>
      <p:ext uri="{BB962C8B-B14F-4D97-AF65-F5344CB8AC3E}">
        <p14:creationId xmlns:p14="http://schemas.microsoft.com/office/powerpoint/2010/main" val="2480728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6</a:t>
            </a:fld>
            <a:endParaRPr lang="zh-CN" altLang="en-US"/>
          </a:p>
        </p:txBody>
      </p:sp>
    </p:spTree>
    <p:extLst>
      <p:ext uri="{BB962C8B-B14F-4D97-AF65-F5344CB8AC3E}">
        <p14:creationId xmlns:p14="http://schemas.microsoft.com/office/powerpoint/2010/main" val="3206388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7</a:t>
            </a:fld>
            <a:endParaRPr lang="zh-CN" altLang="en-US"/>
          </a:p>
        </p:txBody>
      </p:sp>
    </p:spTree>
    <p:extLst>
      <p:ext uri="{BB962C8B-B14F-4D97-AF65-F5344CB8AC3E}">
        <p14:creationId xmlns:p14="http://schemas.microsoft.com/office/powerpoint/2010/main" val="1970562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8</a:t>
            </a:fld>
            <a:endParaRPr lang="zh-CN" altLang="en-US"/>
          </a:p>
        </p:txBody>
      </p:sp>
    </p:spTree>
    <p:extLst>
      <p:ext uri="{BB962C8B-B14F-4D97-AF65-F5344CB8AC3E}">
        <p14:creationId xmlns:p14="http://schemas.microsoft.com/office/powerpoint/2010/main" val="316685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9</a:t>
            </a:fld>
            <a:endParaRPr lang="zh-CN" altLang="en-US"/>
          </a:p>
        </p:txBody>
      </p:sp>
    </p:spTree>
    <p:extLst>
      <p:ext uri="{BB962C8B-B14F-4D97-AF65-F5344CB8AC3E}">
        <p14:creationId xmlns:p14="http://schemas.microsoft.com/office/powerpoint/2010/main" val="4150073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10</a:t>
            </a:fld>
            <a:endParaRPr lang="zh-CN" altLang="en-US"/>
          </a:p>
        </p:txBody>
      </p:sp>
    </p:spTree>
    <p:extLst>
      <p:ext uri="{BB962C8B-B14F-4D97-AF65-F5344CB8AC3E}">
        <p14:creationId xmlns:p14="http://schemas.microsoft.com/office/powerpoint/2010/main" val="2067423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66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4" name="矩形 3"/>
          <p:cNvSpPr/>
          <p:nvPr userDrawn="1"/>
        </p:nvSpPr>
        <p:spPr>
          <a:xfrm>
            <a:off x="493634" y="0"/>
            <a:ext cx="714526" cy="1179982"/>
          </a:xfrm>
          <a:prstGeom prst="rect">
            <a:avLst/>
          </a:prstGeom>
          <a:solidFill>
            <a:srgbClr val="444D57"/>
          </a:solidFill>
          <a:ln>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57698" y="551761"/>
            <a:ext cx="3629564" cy="456129"/>
          </a:xfrm>
          <a:prstGeom prst="rect">
            <a:avLst/>
          </a:prstGeom>
        </p:spPr>
        <p:txBody>
          <a:bodyPr>
            <a:noAutofit/>
          </a:bodyPr>
          <a:lstStyle>
            <a:lvl1pPr>
              <a:defRPr sz="2400" b="1">
                <a:solidFill>
                  <a:srgbClr val="211E20"/>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635500" y="53070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392" tIns="45696" rIns="91392" bIns="45696" numCol="1" anchor="t" anchorCtr="0" compatLnSpc="1"/>
          <a:lstStyle/>
          <a:p>
            <a:endParaRPr lang="zh-CN" altLang="en-US" sz="1799">
              <a:solidFill>
                <a:schemeClr val="bg1"/>
              </a:solidFill>
            </a:endParaRPr>
          </a:p>
        </p:txBody>
      </p:sp>
    </p:spTree>
    <p:extLst>
      <p:ext uri="{BB962C8B-B14F-4D97-AF65-F5344CB8AC3E}">
        <p14:creationId xmlns:p14="http://schemas.microsoft.com/office/powerpoint/2010/main" val="14975257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CF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432725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9.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4.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32.png"/><Relationship Id="rId5" Type="http://schemas.openxmlformats.org/officeDocument/2006/relationships/tags" Target="../tags/tag5.xml"/><Relationship Id="rId10" Type="http://schemas.openxmlformats.org/officeDocument/2006/relationships/notesSlide" Target="../notesSlides/notesSlide10.xml"/><Relationship Id="rId4" Type="http://schemas.openxmlformats.org/officeDocument/2006/relationships/tags" Target="../tags/tag4.xml"/><Relationship Id="rId9" Type="http://schemas.openxmlformats.org/officeDocument/2006/relationships/slideLayout" Target="../slideLayouts/slideLayout2.xml"/><Relationship Id="rId14"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491176"/>
            <a:ext cx="1997612" cy="562707"/>
          </a:xfrm>
          <a:prstGeom prst="rect">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389476" y="5428903"/>
            <a:ext cx="1802524" cy="442793"/>
          </a:xfrm>
          <a:prstGeom prst="rect">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86582" y="468844"/>
            <a:ext cx="8192759" cy="4178106"/>
            <a:chOff x="956602" y="393894"/>
            <a:chExt cx="8192759" cy="4178106"/>
          </a:xfrm>
          <a:effectLst>
            <a:outerShdw blurRad="101600" dist="38100" dir="2700000" algn="tl" rotWithShape="0">
              <a:prstClr val="black">
                <a:alpha val="20000"/>
              </a:prstClr>
            </a:outerShdw>
          </a:effectLst>
        </p:grpSpPr>
        <p:cxnSp>
          <p:nvCxnSpPr>
            <p:cNvPr id="6" name="直接连接符 5"/>
            <p:cNvCxnSpPr/>
            <p:nvPr/>
          </p:nvCxnSpPr>
          <p:spPr>
            <a:xfrm>
              <a:off x="1005840" y="460085"/>
              <a:ext cx="8143521" cy="0"/>
            </a:xfrm>
            <a:prstGeom prst="line">
              <a:avLst/>
            </a:prstGeom>
            <a:ln w="127000">
              <a:solidFill>
                <a:srgbClr val="666E8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56602" y="393894"/>
              <a:ext cx="0" cy="4178106"/>
            </a:xfrm>
            <a:prstGeom prst="line">
              <a:avLst/>
            </a:prstGeom>
            <a:ln w="127000">
              <a:solidFill>
                <a:srgbClr val="666E8A"/>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3385200" y="2053883"/>
            <a:ext cx="7779433" cy="4318781"/>
            <a:chOff x="3385200" y="2053883"/>
            <a:chExt cx="7779433" cy="4318781"/>
          </a:xfrm>
          <a:effectLst>
            <a:outerShdw blurRad="101600" dist="38100" dir="2700000" algn="tl" rotWithShape="0">
              <a:prstClr val="black">
                <a:alpha val="20000"/>
              </a:prstClr>
            </a:outerShdw>
          </a:effectLst>
        </p:grpSpPr>
        <p:cxnSp>
          <p:nvCxnSpPr>
            <p:cNvPr id="9" name="直接连接符 8"/>
            <p:cNvCxnSpPr/>
            <p:nvPr/>
          </p:nvCxnSpPr>
          <p:spPr>
            <a:xfrm>
              <a:off x="3385200" y="6307439"/>
              <a:ext cx="7779433" cy="0"/>
            </a:xfrm>
            <a:prstGeom prst="line">
              <a:avLst/>
            </a:prstGeom>
            <a:ln w="127000">
              <a:solidFill>
                <a:srgbClr val="666E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1099407" y="2053883"/>
              <a:ext cx="0" cy="4318781"/>
            </a:xfrm>
            <a:prstGeom prst="line">
              <a:avLst/>
            </a:prstGeom>
            <a:ln w="127000">
              <a:solidFill>
                <a:srgbClr val="666E8A"/>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453119" y="1125414"/>
            <a:ext cx="10359130" cy="5425288"/>
            <a:chOff x="1453119" y="1125414"/>
            <a:chExt cx="10359130" cy="5425288"/>
          </a:xfrm>
          <a:effectLst>
            <a:outerShdw blurRad="101600" dist="38100" dir="2700000" algn="tl" rotWithShape="0">
              <a:prstClr val="black">
                <a:alpha val="20000"/>
              </a:prstClr>
            </a:outerShdw>
          </a:effectLst>
        </p:grpSpPr>
        <p:cxnSp>
          <p:nvCxnSpPr>
            <p:cNvPr id="7" name="直接连接符 6"/>
            <p:cNvCxnSpPr/>
            <p:nvPr/>
          </p:nvCxnSpPr>
          <p:spPr>
            <a:xfrm>
              <a:off x="1453119" y="1125414"/>
              <a:ext cx="10359130" cy="0"/>
            </a:xfrm>
            <a:prstGeom prst="line">
              <a:avLst/>
            </a:prstGeom>
            <a:ln w="127000">
              <a:solidFill>
                <a:srgbClr val="666E8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519310" y="1125414"/>
              <a:ext cx="0" cy="5425288"/>
            </a:xfrm>
            <a:prstGeom prst="line">
              <a:avLst/>
            </a:prstGeom>
            <a:ln w="127000">
              <a:solidFill>
                <a:srgbClr val="666E8A"/>
              </a:solidFill>
            </a:ln>
          </p:spPr>
          <p:style>
            <a:lnRef idx="1">
              <a:schemeClr val="accent1"/>
            </a:lnRef>
            <a:fillRef idx="0">
              <a:schemeClr val="accent1"/>
            </a:fillRef>
            <a:effectRef idx="0">
              <a:schemeClr val="accent1"/>
            </a:effectRef>
            <a:fontRef idx="minor">
              <a:schemeClr val="tx1"/>
            </a:fontRef>
          </p:style>
        </p:cxnSp>
      </p:grpSp>
      <p:sp>
        <p:nvSpPr>
          <p:cNvPr id="29" name="矩形 259"/>
          <p:cNvSpPr>
            <a:spLocks noChangeArrowheads="1"/>
          </p:cNvSpPr>
          <p:nvPr/>
        </p:nvSpPr>
        <p:spPr bwMode="auto">
          <a:xfrm>
            <a:off x="6632684" y="4806154"/>
            <a:ext cx="4228602" cy="827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base">
              <a:lnSpc>
                <a:spcPct val="120000"/>
              </a:lnSpc>
              <a:spcBef>
                <a:spcPct val="0"/>
              </a:spcBef>
              <a:spcAft>
                <a:spcPct val="0"/>
              </a:spcAft>
              <a:buFont typeface="Arial" panose="020B0604020202020204" pitchFamily="34" charset="0"/>
              <a:buNone/>
            </a:pPr>
            <a:r>
              <a:rPr lang="zh-CN" altLang="en-US" sz="2400" dirty="0">
                <a:latin typeface="宋体" panose="02010600030101010101" pitchFamily="2" charset="-122"/>
                <a:ea typeface="宋体" panose="02010600030101010101" pitchFamily="2" charset="-122"/>
              </a:rPr>
              <a:t>汇报人：司徒婉儿 </a:t>
            </a:r>
            <a:r>
              <a:rPr lang="en-US" altLang="zh-CN" sz="2400" dirty="0">
                <a:latin typeface="宋体" panose="02010600030101010101" pitchFamily="2" charset="-122"/>
                <a:ea typeface="宋体" panose="02010600030101010101" pitchFamily="2" charset="-122"/>
              </a:rPr>
              <a:t>21068121</a:t>
            </a:r>
          </a:p>
          <a:p>
            <a:pPr fontAlgn="base">
              <a:lnSpc>
                <a:spcPct val="120000"/>
              </a:lnSpc>
              <a:spcBef>
                <a:spcPct val="0"/>
              </a:spcBef>
              <a:spcAft>
                <a:spcPct val="0"/>
              </a:spcAft>
              <a:buFont typeface="Arial" panose="020B0604020202020204" pitchFamily="34" charset="0"/>
              <a:buNone/>
            </a:pPr>
            <a:r>
              <a:rPr lang="zh-CN" altLang="en-US" sz="2400" dirty="0">
                <a:latin typeface="宋体" panose="02010600030101010101" pitchFamily="2" charset="-122"/>
                <a:ea typeface="宋体" panose="02010600030101010101" pitchFamily="2" charset="-122"/>
              </a:rPr>
              <a:t>汇报日期：</a:t>
            </a:r>
            <a:r>
              <a:rPr lang="en-US" altLang="zh-CN" sz="2400" dirty="0">
                <a:latin typeface="宋体" panose="02010600030101010101" pitchFamily="2" charset="-122"/>
                <a:ea typeface="宋体" panose="02010600030101010101" pitchFamily="2" charset="-122"/>
              </a:rPr>
              <a:t>2024/11/29</a:t>
            </a:r>
          </a:p>
        </p:txBody>
      </p:sp>
      <p:sp>
        <p:nvSpPr>
          <p:cNvPr id="61" name="矩形 259"/>
          <p:cNvSpPr>
            <a:spLocks noChangeArrowheads="1"/>
          </p:cNvSpPr>
          <p:nvPr/>
        </p:nvSpPr>
        <p:spPr bwMode="auto">
          <a:xfrm>
            <a:off x="2998988" y="2276748"/>
            <a:ext cx="708939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000" dirty="0"/>
              <a:t>大数据背景下两阶段</a:t>
            </a:r>
            <a:r>
              <a:rPr lang="en-US" altLang="zh-CN" sz="4000" b="1" dirty="0"/>
              <a:t>Leverage</a:t>
            </a:r>
            <a:r>
              <a:rPr lang="zh-CN" altLang="en-US" sz="4000" dirty="0"/>
              <a:t>重要性抽样方法研究</a:t>
            </a:r>
            <a:endParaRPr lang="en-US" altLang="zh-CN" sz="7200" b="1" cap="all" dirty="0">
              <a:solidFill>
                <a:srgbClr val="666E8A"/>
              </a:solidFill>
              <a:effectLst>
                <a:outerShdw blurRad="25400" dist="25400" dir="2700000" algn="tl">
                  <a:srgbClr val="000000">
                    <a:alpha val="25000"/>
                  </a:srgbClr>
                </a:outerShdw>
              </a:effectLst>
              <a:latin typeface="思源宋体 CN Heavy" panose="02020900000000000000" pitchFamily="18" charset="-122"/>
              <a:ea typeface="思源宋体 CN Heavy" panose="02020900000000000000" pitchFamily="18" charset="-122"/>
              <a:cs typeface="Arial" panose="020B0604020202020204" pitchFamily="34" charset="0"/>
            </a:endParaRPr>
          </a:p>
        </p:txBody>
      </p:sp>
      <p:sp>
        <p:nvSpPr>
          <p:cNvPr id="55" name="矩形 259">
            <a:extLst>
              <a:ext uri="{FF2B5EF4-FFF2-40B4-BE49-F238E27FC236}">
                <a16:creationId xmlns:a16="http://schemas.microsoft.com/office/drawing/2014/main" id="{64547D2B-229A-42A7-9BD7-9517E79E07FB}"/>
              </a:ext>
            </a:extLst>
          </p:cNvPr>
          <p:cNvSpPr>
            <a:spLocks noChangeArrowheads="1"/>
          </p:cNvSpPr>
          <p:nvPr/>
        </p:nvSpPr>
        <p:spPr bwMode="auto">
          <a:xfrm>
            <a:off x="3385200" y="3661103"/>
            <a:ext cx="8335010" cy="38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base">
              <a:lnSpc>
                <a:spcPct val="120000"/>
              </a:lnSpc>
              <a:spcBef>
                <a:spcPct val="0"/>
              </a:spcBef>
              <a:spcAft>
                <a:spcPct val="0"/>
              </a:spcAft>
              <a:buFont typeface="Arial" panose="020B0604020202020204" pitchFamily="34" charset="0"/>
              <a:buNone/>
            </a:pPr>
            <a:r>
              <a:rPr lang="zh-CN" altLang="en-US" sz="2400" dirty="0">
                <a:latin typeface="宋体" panose="02010600030101010101" pitchFamily="2" charset="-122"/>
                <a:ea typeface="宋体" panose="02010600030101010101" pitchFamily="2" charset="-122"/>
              </a:rPr>
              <a:t>作者：贺建风 何韩吉</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989282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57698" y="551761"/>
            <a:ext cx="4348742" cy="419789"/>
          </a:xfrm>
        </p:spPr>
        <p:txBody>
          <a:bodyPr/>
          <a:lstStyle/>
          <a:p>
            <a:pPr>
              <a:lnSpc>
                <a:spcPct val="120000"/>
              </a:lnSpc>
            </a:pPr>
            <a:r>
              <a:rPr lang="en-US" altLang="zh-CN" dirty="0"/>
              <a:t>3</a:t>
            </a:r>
            <a:r>
              <a:rPr lang="zh-CN" altLang="en-US" dirty="0"/>
              <a:t>种数据类型及</a:t>
            </a:r>
            <a:r>
              <a:rPr lang="en-US" altLang="zh-CN" dirty="0"/>
              <a:t>3</a:t>
            </a:r>
            <a:r>
              <a:rPr lang="zh-CN" altLang="en-US" dirty="0"/>
              <a:t>种类型异常值</a:t>
            </a:r>
          </a:p>
        </p:txBody>
      </p:sp>
      <p:grpSp>
        <p:nvGrpSpPr>
          <p:cNvPr id="3" name="组合 2"/>
          <p:cNvGrpSpPr/>
          <p:nvPr/>
        </p:nvGrpSpPr>
        <p:grpSpPr>
          <a:xfrm>
            <a:off x="228601" y="2294987"/>
            <a:ext cx="5811612" cy="764407"/>
            <a:chOff x="1082136" y="2399490"/>
            <a:chExt cx="4647829" cy="764407"/>
          </a:xfrm>
        </p:grpSpPr>
        <p:sp>
          <p:nvSpPr>
            <p:cNvPr id="24" name="íṡľíḍè-Arrow: Chevron 31"/>
            <p:cNvSpPr/>
            <p:nvPr/>
          </p:nvSpPr>
          <p:spPr>
            <a:xfrm>
              <a:off x="4004431" y="2399490"/>
              <a:ext cx="1725534" cy="764407"/>
            </a:xfrm>
            <a:prstGeom prst="chevron">
              <a:avLst>
                <a:gd name="adj" fmla="val 41391"/>
              </a:avLst>
            </a:prstGeom>
            <a:solidFill>
              <a:srgbClr val="666E8A"/>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5" name="íṡľíḍè-Arrow: Chevron 37"/>
            <p:cNvSpPr/>
            <p:nvPr/>
          </p:nvSpPr>
          <p:spPr>
            <a:xfrm>
              <a:off x="1082136"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6" name="矩形 25"/>
            <p:cNvSpPr/>
            <p:nvPr/>
          </p:nvSpPr>
          <p:spPr>
            <a:xfrm>
              <a:off x="1546103" y="2510693"/>
              <a:ext cx="2358840" cy="295145"/>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4" name="TextBox 26"/>
            <p:cNvSpPr txBox="1"/>
            <p:nvPr/>
          </p:nvSpPr>
          <p:spPr>
            <a:xfrm>
              <a:off x="4425593" y="2616820"/>
              <a:ext cx="1011081" cy="304250"/>
            </a:xfrm>
            <a:prstGeom prst="rect">
              <a:avLst/>
            </a:prstGeom>
            <a:noFill/>
          </p:spPr>
          <p:txBody>
            <a:bodyPr wrap="square" lIns="0" tIns="0" rIns="0" bIns="0" rtlCol="0">
              <a:spAutoFit/>
            </a:bodyPr>
            <a:lstStyle/>
            <a:p>
              <a:pPr algn="ctr">
                <a:lnSpc>
                  <a:spcPct val="120000"/>
                </a:lnSpc>
              </a:pPr>
              <a:r>
                <a:rPr lang="zh-CN" altLang="en-US" b="1" dirty="0">
                  <a:solidFill>
                    <a:schemeClr val="bg1"/>
                  </a:solidFill>
                  <a:latin typeface="思源黑体" panose="020B0500000000000000" pitchFamily="34" charset="-122"/>
                  <a:ea typeface="思源黑体" panose="020B0500000000000000" pitchFamily="34" charset="-122"/>
                </a:rPr>
                <a:t>数据类型一</a:t>
              </a:r>
            </a:p>
          </p:txBody>
        </p:sp>
      </p:grpSp>
      <p:grpSp>
        <p:nvGrpSpPr>
          <p:cNvPr id="6" name="组合 5"/>
          <p:cNvGrpSpPr/>
          <p:nvPr/>
        </p:nvGrpSpPr>
        <p:grpSpPr>
          <a:xfrm>
            <a:off x="228601" y="3604520"/>
            <a:ext cx="5811611" cy="764407"/>
            <a:chOff x="1082136" y="3709023"/>
            <a:chExt cx="4647829" cy="764407"/>
          </a:xfrm>
        </p:grpSpPr>
        <p:sp>
          <p:nvSpPr>
            <p:cNvPr id="28" name="íṡľíḍè-Arrow: Chevron 31"/>
            <p:cNvSpPr/>
            <p:nvPr/>
          </p:nvSpPr>
          <p:spPr>
            <a:xfrm>
              <a:off x="4004431" y="3709023"/>
              <a:ext cx="1725534" cy="764407"/>
            </a:xfrm>
            <a:prstGeom prst="chevron">
              <a:avLst>
                <a:gd name="adj" fmla="val 41391"/>
              </a:avLst>
            </a:prstGeom>
            <a:solidFill>
              <a:srgbClr val="444D57"/>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9" name="íṡľíḍè-Arrow: Chevron 37"/>
            <p:cNvSpPr/>
            <p:nvPr/>
          </p:nvSpPr>
          <p:spPr>
            <a:xfrm>
              <a:off x="1082136"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grpSp>
      <p:grpSp>
        <p:nvGrpSpPr>
          <p:cNvPr id="7" name="组合 6"/>
          <p:cNvGrpSpPr/>
          <p:nvPr/>
        </p:nvGrpSpPr>
        <p:grpSpPr>
          <a:xfrm>
            <a:off x="228601" y="4914052"/>
            <a:ext cx="5811611" cy="764407"/>
            <a:chOff x="1082136" y="5018555"/>
            <a:chExt cx="4647829" cy="764407"/>
          </a:xfrm>
        </p:grpSpPr>
        <p:sp>
          <p:nvSpPr>
            <p:cNvPr id="38" name="íṡľíḍè-Arrow: Chevron 31"/>
            <p:cNvSpPr/>
            <p:nvPr/>
          </p:nvSpPr>
          <p:spPr>
            <a:xfrm>
              <a:off x="4004431" y="5018555"/>
              <a:ext cx="1725534" cy="764407"/>
            </a:xfrm>
            <a:prstGeom prst="chevron">
              <a:avLst>
                <a:gd name="adj" fmla="val 41391"/>
              </a:avLst>
            </a:prstGeom>
            <a:solidFill>
              <a:srgbClr val="666E8A"/>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0" name="íṡľíḍè-Arrow: Chevron 37"/>
            <p:cNvSpPr/>
            <p:nvPr/>
          </p:nvSpPr>
          <p:spPr>
            <a:xfrm>
              <a:off x="1082136"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grpSp>
      <p:pic>
        <p:nvPicPr>
          <p:cNvPr id="8" name="图片 7">
            <a:extLst>
              <a:ext uri="{FF2B5EF4-FFF2-40B4-BE49-F238E27FC236}">
                <a16:creationId xmlns:a16="http://schemas.microsoft.com/office/drawing/2014/main" id="{FA9F6CB1-0DA2-494D-B76C-5D24B7BDE6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40" y="1661783"/>
            <a:ext cx="2763990" cy="346853"/>
          </a:xfrm>
          <a:prstGeom prst="rect">
            <a:avLst/>
          </a:prstGeom>
        </p:spPr>
      </p:pic>
      <p:pic>
        <p:nvPicPr>
          <p:cNvPr id="12" name="图片 11">
            <a:extLst>
              <a:ext uri="{FF2B5EF4-FFF2-40B4-BE49-F238E27FC236}">
                <a16:creationId xmlns:a16="http://schemas.microsoft.com/office/drawing/2014/main" id="{CB2CDF0B-E0EC-4701-9099-81B3D9DD8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164" y="2553761"/>
            <a:ext cx="3368777" cy="254782"/>
          </a:xfrm>
          <a:prstGeom prst="rect">
            <a:avLst/>
          </a:prstGeom>
        </p:spPr>
      </p:pic>
      <p:sp>
        <p:nvSpPr>
          <p:cNvPr id="37" name="TextBox 26">
            <a:extLst>
              <a:ext uri="{FF2B5EF4-FFF2-40B4-BE49-F238E27FC236}">
                <a16:creationId xmlns:a16="http://schemas.microsoft.com/office/drawing/2014/main" id="{E5BE286D-3228-4C54-B0C0-F4E41F3FF504}"/>
              </a:ext>
            </a:extLst>
          </p:cNvPr>
          <p:cNvSpPr txBox="1"/>
          <p:nvPr/>
        </p:nvSpPr>
        <p:spPr>
          <a:xfrm>
            <a:off x="4447731" y="3827875"/>
            <a:ext cx="1264248" cy="304250"/>
          </a:xfrm>
          <a:prstGeom prst="rect">
            <a:avLst/>
          </a:prstGeom>
          <a:noFill/>
        </p:spPr>
        <p:txBody>
          <a:bodyPr wrap="square" lIns="0" tIns="0" rIns="0" bIns="0" rtlCol="0">
            <a:spAutoFit/>
          </a:bodyPr>
          <a:lstStyle/>
          <a:p>
            <a:pPr algn="ctr">
              <a:lnSpc>
                <a:spcPct val="120000"/>
              </a:lnSpc>
            </a:pPr>
            <a:r>
              <a:rPr lang="zh-CN" altLang="en-US" b="1" dirty="0">
                <a:solidFill>
                  <a:schemeClr val="bg1"/>
                </a:solidFill>
                <a:latin typeface="思源黑体" panose="020B0500000000000000" pitchFamily="34" charset="-122"/>
                <a:ea typeface="思源黑体" panose="020B0500000000000000" pitchFamily="34" charset="-122"/>
              </a:rPr>
              <a:t>数据类型二</a:t>
            </a:r>
          </a:p>
        </p:txBody>
      </p:sp>
      <p:sp>
        <p:nvSpPr>
          <p:cNvPr id="39" name="TextBox 26">
            <a:extLst>
              <a:ext uri="{FF2B5EF4-FFF2-40B4-BE49-F238E27FC236}">
                <a16:creationId xmlns:a16="http://schemas.microsoft.com/office/drawing/2014/main" id="{B3134FA0-4BC7-4CB1-ABDF-94C5083A04C8}"/>
              </a:ext>
            </a:extLst>
          </p:cNvPr>
          <p:cNvSpPr txBox="1"/>
          <p:nvPr/>
        </p:nvSpPr>
        <p:spPr>
          <a:xfrm>
            <a:off x="4447731" y="5173076"/>
            <a:ext cx="1264248" cy="304250"/>
          </a:xfrm>
          <a:prstGeom prst="rect">
            <a:avLst/>
          </a:prstGeom>
          <a:noFill/>
        </p:spPr>
        <p:txBody>
          <a:bodyPr wrap="square" lIns="0" tIns="0" rIns="0" bIns="0" rtlCol="0">
            <a:spAutoFit/>
          </a:bodyPr>
          <a:lstStyle/>
          <a:p>
            <a:pPr algn="ctr">
              <a:lnSpc>
                <a:spcPct val="120000"/>
              </a:lnSpc>
            </a:pPr>
            <a:r>
              <a:rPr lang="zh-CN" altLang="en-US" b="1" dirty="0">
                <a:solidFill>
                  <a:schemeClr val="bg1"/>
                </a:solidFill>
                <a:latin typeface="思源黑体" panose="020B0500000000000000" pitchFamily="34" charset="-122"/>
                <a:ea typeface="思源黑体" panose="020B0500000000000000" pitchFamily="34" charset="-122"/>
              </a:rPr>
              <a:t>数据类型三</a:t>
            </a:r>
          </a:p>
        </p:txBody>
      </p:sp>
      <p:pic>
        <p:nvPicPr>
          <p:cNvPr id="14" name="图片 13">
            <a:extLst>
              <a:ext uri="{FF2B5EF4-FFF2-40B4-BE49-F238E27FC236}">
                <a16:creationId xmlns:a16="http://schemas.microsoft.com/office/drawing/2014/main" id="{4E074EEA-1BF6-415A-96C6-88F12F5276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451" y="5889742"/>
            <a:ext cx="5840566" cy="363521"/>
          </a:xfrm>
          <a:prstGeom prst="rect">
            <a:avLst/>
          </a:prstGeom>
        </p:spPr>
      </p:pic>
      <p:pic>
        <p:nvPicPr>
          <p:cNvPr id="16" name="图片 15">
            <a:extLst>
              <a:ext uri="{FF2B5EF4-FFF2-40B4-BE49-F238E27FC236}">
                <a16:creationId xmlns:a16="http://schemas.microsoft.com/office/drawing/2014/main" id="{5DD26E2F-9F1B-41B8-A1D5-6D7183D249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164" y="3920887"/>
            <a:ext cx="2349621" cy="234962"/>
          </a:xfrm>
          <a:prstGeom prst="rect">
            <a:avLst/>
          </a:prstGeom>
        </p:spPr>
      </p:pic>
      <p:pic>
        <p:nvPicPr>
          <p:cNvPr id="18" name="图片 17">
            <a:extLst>
              <a:ext uri="{FF2B5EF4-FFF2-40B4-BE49-F238E27FC236}">
                <a16:creationId xmlns:a16="http://schemas.microsoft.com/office/drawing/2014/main" id="{84661945-D3FC-4512-A8A9-FFA0BA1AAE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5848" y="3911742"/>
            <a:ext cx="963543" cy="237757"/>
          </a:xfrm>
          <a:prstGeom prst="rect">
            <a:avLst/>
          </a:prstGeom>
        </p:spPr>
      </p:pic>
      <p:pic>
        <p:nvPicPr>
          <p:cNvPr id="20" name="图片 19">
            <a:extLst>
              <a:ext uri="{FF2B5EF4-FFF2-40B4-BE49-F238E27FC236}">
                <a16:creationId xmlns:a16="http://schemas.microsoft.com/office/drawing/2014/main" id="{5F2AFF45-D68E-4702-9A6A-F8A9DFC308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4949" y="5195020"/>
            <a:ext cx="3275992" cy="271894"/>
          </a:xfrm>
          <a:prstGeom prst="rect">
            <a:avLst/>
          </a:prstGeom>
        </p:spPr>
      </p:pic>
      <p:sp>
        <p:nvSpPr>
          <p:cNvPr id="48" name="TextBox 26">
            <a:extLst>
              <a:ext uri="{FF2B5EF4-FFF2-40B4-BE49-F238E27FC236}">
                <a16:creationId xmlns:a16="http://schemas.microsoft.com/office/drawing/2014/main" id="{23B35463-90FC-4DB8-AE25-B2BC78401805}"/>
              </a:ext>
            </a:extLst>
          </p:cNvPr>
          <p:cNvSpPr txBox="1"/>
          <p:nvPr/>
        </p:nvSpPr>
        <p:spPr>
          <a:xfrm>
            <a:off x="6742276" y="1421904"/>
            <a:ext cx="1264248" cy="636649"/>
          </a:xfrm>
          <a:prstGeom prst="rect">
            <a:avLst/>
          </a:prstGeom>
          <a:noFill/>
        </p:spPr>
        <p:txBody>
          <a:bodyPr wrap="square" lIns="0" tIns="0" rIns="0" bIns="0" rtlCol="0">
            <a:spAutoFit/>
          </a:bodyPr>
          <a:lstStyle/>
          <a:p>
            <a:pPr algn="ctr">
              <a:lnSpc>
                <a:spcPct val="120000"/>
              </a:lnSpc>
            </a:pPr>
            <a:r>
              <a:rPr lang="zh-CN" altLang="en-US" b="1" dirty="0">
                <a:latin typeface="思源黑体" panose="020B0500000000000000" pitchFamily="34" charset="-122"/>
                <a:ea typeface="思源黑体" panose="020B0500000000000000" pitchFamily="34" charset="-122"/>
              </a:rPr>
              <a:t>漂移型异常值</a:t>
            </a:r>
            <a:r>
              <a:rPr lang="en-US" altLang="zh-CN" b="1" dirty="0">
                <a:latin typeface="思源黑体" panose="020B0500000000000000" pitchFamily="34" charset="-122"/>
                <a:ea typeface="思源黑体" panose="020B0500000000000000" pitchFamily="34" charset="-122"/>
              </a:rPr>
              <a:t>(offset)</a:t>
            </a:r>
            <a:endParaRPr lang="zh-CN" altLang="en-US" b="1" dirty="0">
              <a:latin typeface="思源黑体" panose="020B0500000000000000" pitchFamily="34" charset="-122"/>
              <a:ea typeface="思源黑体" panose="020B0500000000000000" pitchFamily="34" charset="-122"/>
            </a:endParaRPr>
          </a:p>
        </p:txBody>
      </p:sp>
      <p:sp>
        <p:nvSpPr>
          <p:cNvPr id="49" name="TextBox 26">
            <a:extLst>
              <a:ext uri="{FF2B5EF4-FFF2-40B4-BE49-F238E27FC236}">
                <a16:creationId xmlns:a16="http://schemas.microsoft.com/office/drawing/2014/main" id="{D5B11E0E-A891-4FB6-9AB2-09815C37C369}"/>
              </a:ext>
            </a:extLst>
          </p:cNvPr>
          <p:cNvSpPr txBox="1"/>
          <p:nvPr/>
        </p:nvSpPr>
        <p:spPr>
          <a:xfrm>
            <a:off x="8757673" y="1421903"/>
            <a:ext cx="1264248" cy="636649"/>
          </a:xfrm>
          <a:prstGeom prst="rect">
            <a:avLst/>
          </a:prstGeom>
          <a:noFill/>
        </p:spPr>
        <p:txBody>
          <a:bodyPr wrap="square" lIns="0" tIns="0" rIns="0" bIns="0" rtlCol="0">
            <a:spAutoFit/>
          </a:bodyPr>
          <a:lstStyle/>
          <a:p>
            <a:pPr algn="ctr">
              <a:lnSpc>
                <a:spcPct val="120000"/>
              </a:lnSpc>
            </a:pPr>
            <a:r>
              <a:rPr lang="zh-CN" altLang="en-US" b="1" dirty="0">
                <a:latin typeface="思源黑体" panose="020B0500000000000000" pitchFamily="34" charset="-122"/>
                <a:ea typeface="思源黑体" panose="020B0500000000000000" pitchFamily="34" charset="-122"/>
              </a:rPr>
              <a:t>波动型异常值</a:t>
            </a:r>
            <a:r>
              <a:rPr lang="en-US" altLang="zh-CN" b="1" dirty="0">
                <a:latin typeface="思源黑体" panose="020B0500000000000000" pitchFamily="34" charset="-122"/>
                <a:ea typeface="思源黑体" panose="020B0500000000000000" pitchFamily="34" charset="-122"/>
              </a:rPr>
              <a:t>(Wave)</a:t>
            </a:r>
            <a:endParaRPr lang="zh-CN" altLang="en-US" b="1" dirty="0">
              <a:latin typeface="思源黑体" panose="020B0500000000000000" pitchFamily="34" charset="-122"/>
              <a:ea typeface="思源黑体" panose="020B0500000000000000" pitchFamily="34" charset="-122"/>
            </a:endParaRPr>
          </a:p>
        </p:txBody>
      </p:sp>
      <p:sp>
        <p:nvSpPr>
          <p:cNvPr id="50" name="TextBox 26">
            <a:extLst>
              <a:ext uri="{FF2B5EF4-FFF2-40B4-BE49-F238E27FC236}">
                <a16:creationId xmlns:a16="http://schemas.microsoft.com/office/drawing/2014/main" id="{B851FE3F-C7F9-403E-A0E3-FE4CAF9ED1D6}"/>
              </a:ext>
            </a:extLst>
          </p:cNvPr>
          <p:cNvSpPr txBox="1"/>
          <p:nvPr/>
        </p:nvSpPr>
        <p:spPr>
          <a:xfrm>
            <a:off x="10773070" y="1417479"/>
            <a:ext cx="1264248" cy="636649"/>
          </a:xfrm>
          <a:prstGeom prst="rect">
            <a:avLst/>
          </a:prstGeom>
          <a:noFill/>
        </p:spPr>
        <p:txBody>
          <a:bodyPr wrap="square" lIns="0" tIns="0" rIns="0" bIns="0" rtlCol="0">
            <a:spAutoFit/>
          </a:bodyPr>
          <a:lstStyle/>
          <a:p>
            <a:pPr algn="ctr">
              <a:lnSpc>
                <a:spcPct val="120000"/>
              </a:lnSpc>
            </a:pPr>
            <a:r>
              <a:rPr lang="zh-CN" altLang="en-US" b="1" dirty="0">
                <a:latin typeface="思源黑体" panose="020B0500000000000000" pitchFamily="34" charset="-122"/>
                <a:ea typeface="思源黑体" panose="020B0500000000000000" pitchFamily="34" charset="-122"/>
              </a:rPr>
              <a:t>混合型异常值</a:t>
            </a:r>
            <a:r>
              <a:rPr lang="en-US" altLang="zh-CN" b="1" dirty="0">
                <a:latin typeface="思源黑体" panose="020B0500000000000000" pitchFamily="34" charset="-122"/>
                <a:ea typeface="思源黑体" panose="020B0500000000000000" pitchFamily="34" charset="-122"/>
              </a:rPr>
              <a:t>(Mixed)</a:t>
            </a:r>
            <a:endParaRPr lang="zh-CN" altLang="en-US" b="1" dirty="0">
              <a:latin typeface="思源黑体" panose="020B0500000000000000" pitchFamily="34" charset="-122"/>
              <a:ea typeface="思源黑体" panose="020B0500000000000000" pitchFamily="34" charset="-122"/>
            </a:endParaRPr>
          </a:p>
        </p:txBody>
      </p:sp>
      <p:pic>
        <p:nvPicPr>
          <p:cNvPr id="22" name="图片 21">
            <a:extLst>
              <a:ext uri="{FF2B5EF4-FFF2-40B4-BE49-F238E27FC236}">
                <a16:creationId xmlns:a16="http://schemas.microsoft.com/office/drawing/2014/main" id="{D47B4141-5B7A-488E-B115-189108B73C0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3940" y="2512317"/>
            <a:ext cx="1931825" cy="412001"/>
          </a:xfrm>
          <a:prstGeom prst="rect">
            <a:avLst/>
          </a:prstGeom>
        </p:spPr>
      </p:pic>
      <p:grpSp>
        <p:nvGrpSpPr>
          <p:cNvPr id="35" name="组合 34">
            <a:extLst>
              <a:ext uri="{FF2B5EF4-FFF2-40B4-BE49-F238E27FC236}">
                <a16:creationId xmlns:a16="http://schemas.microsoft.com/office/drawing/2014/main" id="{2FC0F062-D6AC-4E48-9210-C2D63B4C0CD3}"/>
              </a:ext>
            </a:extLst>
          </p:cNvPr>
          <p:cNvGrpSpPr/>
          <p:nvPr/>
        </p:nvGrpSpPr>
        <p:grpSpPr>
          <a:xfrm>
            <a:off x="6591569" y="3831428"/>
            <a:ext cx="1773044" cy="412001"/>
            <a:chOff x="6354906" y="3862891"/>
            <a:chExt cx="1339919" cy="255542"/>
          </a:xfrm>
        </p:grpSpPr>
        <p:pic>
          <p:nvPicPr>
            <p:cNvPr id="27" name="图片 26">
              <a:extLst>
                <a:ext uri="{FF2B5EF4-FFF2-40B4-BE49-F238E27FC236}">
                  <a16:creationId xmlns:a16="http://schemas.microsoft.com/office/drawing/2014/main" id="{638C1A82-0525-40B9-BC70-C83F7C07271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42276" y="3862891"/>
              <a:ext cx="952549" cy="247663"/>
            </a:xfrm>
            <a:prstGeom prst="rect">
              <a:avLst/>
            </a:prstGeom>
          </p:spPr>
        </p:pic>
        <p:pic>
          <p:nvPicPr>
            <p:cNvPr id="32" name="图片 31">
              <a:extLst>
                <a:ext uri="{FF2B5EF4-FFF2-40B4-BE49-F238E27FC236}">
                  <a16:creationId xmlns:a16="http://schemas.microsoft.com/office/drawing/2014/main" id="{2B93D3D4-D68E-476F-AF32-1DC083C6C23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54906" y="3927923"/>
              <a:ext cx="425472" cy="190510"/>
            </a:xfrm>
            <a:prstGeom prst="rect">
              <a:avLst/>
            </a:prstGeom>
          </p:spPr>
        </p:pic>
      </p:grpSp>
      <p:pic>
        <p:nvPicPr>
          <p:cNvPr id="34" name="图片 33">
            <a:extLst>
              <a:ext uri="{FF2B5EF4-FFF2-40B4-BE49-F238E27FC236}">
                <a16:creationId xmlns:a16="http://schemas.microsoft.com/office/drawing/2014/main" id="{B7CF51ED-6DF4-4722-AE4C-C28A50501AC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82931" y="5137836"/>
            <a:ext cx="1996488" cy="399297"/>
          </a:xfrm>
          <a:prstGeom prst="rect">
            <a:avLst/>
          </a:prstGeom>
        </p:spPr>
      </p:pic>
      <p:pic>
        <p:nvPicPr>
          <p:cNvPr id="60" name="图片 59">
            <a:extLst>
              <a:ext uri="{FF2B5EF4-FFF2-40B4-BE49-F238E27FC236}">
                <a16:creationId xmlns:a16="http://schemas.microsoft.com/office/drawing/2014/main" id="{53038A89-1991-4DF8-89F7-FADFB8561A8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64135" y="2551514"/>
            <a:ext cx="1776374" cy="317516"/>
          </a:xfrm>
          <a:prstGeom prst="rect">
            <a:avLst/>
          </a:prstGeom>
        </p:spPr>
      </p:pic>
      <p:pic>
        <p:nvPicPr>
          <p:cNvPr id="62" name="图片 61">
            <a:extLst>
              <a:ext uri="{FF2B5EF4-FFF2-40B4-BE49-F238E27FC236}">
                <a16:creationId xmlns:a16="http://schemas.microsoft.com/office/drawing/2014/main" id="{88FFFC3D-8C0E-4F47-A71B-6A7E4F911A4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10603" y="3905187"/>
            <a:ext cx="2096210" cy="369332"/>
          </a:xfrm>
          <a:prstGeom prst="rect">
            <a:avLst/>
          </a:prstGeom>
        </p:spPr>
      </p:pic>
      <p:pic>
        <p:nvPicPr>
          <p:cNvPr id="64" name="图片 63">
            <a:extLst>
              <a:ext uri="{FF2B5EF4-FFF2-40B4-BE49-F238E27FC236}">
                <a16:creationId xmlns:a16="http://schemas.microsoft.com/office/drawing/2014/main" id="{50E80058-F508-4EC9-92BE-F60C2C50D65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10603" y="5163533"/>
            <a:ext cx="1986750" cy="399297"/>
          </a:xfrm>
          <a:prstGeom prst="rect">
            <a:avLst/>
          </a:prstGeom>
        </p:spPr>
      </p:pic>
      <p:grpSp>
        <p:nvGrpSpPr>
          <p:cNvPr id="75" name="组合 74">
            <a:extLst>
              <a:ext uri="{FF2B5EF4-FFF2-40B4-BE49-F238E27FC236}">
                <a16:creationId xmlns:a16="http://schemas.microsoft.com/office/drawing/2014/main" id="{B6FA5E32-FCFC-454A-B31F-838279070615}"/>
              </a:ext>
            </a:extLst>
          </p:cNvPr>
          <p:cNvGrpSpPr/>
          <p:nvPr/>
        </p:nvGrpSpPr>
        <p:grpSpPr>
          <a:xfrm>
            <a:off x="10760902" y="2718317"/>
            <a:ext cx="1403970" cy="936220"/>
            <a:chOff x="10686983" y="3434576"/>
            <a:chExt cx="1276416" cy="783054"/>
          </a:xfrm>
        </p:grpSpPr>
        <p:pic>
          <p:nvPicPr>
            <p:cNvPr id="68" name="图片 67">
              <a:extLst>
                <a:ext uri="{FF2B5EF4-FFF2-40B4-BE49-F238E27FC236}">
                  <a16:creationId xmlns:a16="http://schemas.microsoft.com/office/drawing/2014/main" id="{61E448ED-EBAA-4EEF-B256-F4D26E97EFC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86983" y="3434576"/>
              <a:ext cx="1276416" cy="228612"/>
            </a:xfrm>
            <a:prstGeom prst="rect">
              <a:avLst/>
            </a:prstGeom>
          </p:spPr>
        </p:pic>
        <p:pic>
          <p:nvPicPr>
            <p:cNvPr id="72" name="图片 71">
              <a:extLst>
                <a:ext uri="{FF2B5EF4-FFF2-40B4-BE49-F238E27FC236}">
                  <a16:creationId xmlns:a16="http://schemas.microsoft.com/office/drawing/2014/main" id="{D6CBC7AA-DF43-4708-89F1-DEAAD775B8E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686983" y="3690553"/>
              <a:ext cx="1238314" cy="279414"/>
            </a:xfrm>
            <a:prstGeom prst="rect">
              <a:avLst/>
            </a:prstGeom>
          </p:spPr>
        </p:pic>
        <p:pic>
          <p:nvPicPr>
            <p:cNvPr id="74" name="图片 73">
              <a:extLst>
                <a:ext uri="{FF2B5EF4-FFF2-40B4-BE49-F238E27FC236}">
                  <a16:creationId xmlns:a16="http://schemas.microsoft.com/office/drawing/2014/main" id="{DF6E1473-41DB-47B0-88C5-70E275D3F61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686983" y="3944566"/>
              <a:ext cx="1238314" cy="273064"/>
            </a:xfrm>
            <a:prstGeom prst="rect">
              <a:avLst/>
            </a:prstGeom>
          </p:spPr>
        </p:pic>
      </p:grpSp>
      <p:grpSp>
        <p:nvGrpSpPr>
          <p:cNvPr id="80" name="组合 79">
            <a:extLst>
              <a:ext uri="{FF2B5EF4-FFF2-40B4-BE49-F238E27FC236}">
                <a16:creationId xmlns:a16="http://schemas.microsoft.com/office/drawing/2014/main" id="{00A0663D-9A03-4A7B-BEFC-75D681236D9D}"/>
              </a:ext>
            </a:extLst>
          </p:cNvPr>
          <p:cNvGrpSpPr/>
          <p:nvPr/>
        </p:nvGrpSpPr>
        <p:grpSpPr>
          <a:xfrm>
            <a:off x="8610603" y="5955431"/>
            <a:ext cx="2132551" cy="780872"/>
            <a:chOff x="8757673" y="5933844"/>
            <a:chExt cx="1682836" cy="498579"/>
          </a:xfrm>
        </p:grpSpPr>
        <p:pic>
          <p:nvPicPr>
            <p:cNvPr id="77" name="图片 76">
              <a:extLst>
                <a:ext uri="{FF2B5EF4-FFF2-40B4-BE49-F238E27FC236}">
                  <a16:creationId xmlns:a16="http://schemas.microsoft.com/office/drawing/2014/main" id="{5A22D00C-47A0-4EDB-8C56-575528700BC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757673" y="5933844"/>
              <a:ext cx="1682836" cy="317516"/>
            </a:xfrm>
            <a:prstGeom prst="rect">
              <a:avLst/>
            </a:prstGeom>
          </p:spPr>
        </p:pic>
        <p:pic>
          <p:nvPicPr>
            <p:cNvPr id="79" name="图片 78">
              <a:extLst>
                <a:ext uri="{FF2B5EF4-FFF2-40B4-BE49-F238E27FC236}">
                  <a16:creationId xmlns:a16="http://schemas.microsoft.com/office/drawing/2014/main" id="{014C3403-6F65-4EB6-B12D-F5BE22A898E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784258" y="6235563"/>
              <a:ext cx="1606633" cy="196860"/>
            </a:xfrm>
            <a:prstGeom prst="rect">
              <a:avLst/>
            </a:prstGeom>
          </p:spPr>
        </p:pic>
      </p:grpSp>
      <p:sp>
        <p:nvSpPr>
          <p:cNvPr id="81" name="文本框 80">
            <a:extLst>
              <a:ext uri="{FF2B5EF4-FFF2-40B4-BE49-F238E27FC236}">
                <a16:creationId xmlns:a16="http://schemas.microsoft.com/office/drawing/2014/main" id="{F5AFEA14-04CC-49CE-898F-1B2BD52C0333}"/>
              </a:ext>
            </a:extLst>
          </p:cNvPr>
          <p:cNvSpPr txBox="1"/>
          <p:nvPr/>
        </p:nvSpPr>
        <p:spPr>
          <a:xfrm>
            <a:off x="6992847" y="920279"/>
            <a:ext cx="645738" cy="369332"/>
          </a:xfrm>
          <a:prstGeom prst="rect">
            <a:avLst/>
          </a:prstGeom>
          <a:noFill/>
        </p:spPr>
        <p:txBody>
          <a:bodyPr wrap="square" rtlCol="0">
            <a:spAutoFit/>
          </a:bodyPr>
          <a:lstStyle/>
          <a:p>
            <a:r>
              <a:rPr lang="zh-CN" altLang="en-US" dirty="0"/>
              <a:t>期望</a:t>
            </a:r>
          </a:p>
        </p:txBody>
      </p:sp>
      <p:sp>
        <p:nvSpPr>
          <p:cNvPr id="82" name="文本框 81">
            <a:extLst>
              <a:ext uri="{FF2B5EF4-FFF2-40B4-BE49-F238E27FC236}">
                <a16:creationId xmlns:a16="http://schemas.microsoft.com/office/drawing/2014/main" id="{2EB27672-F915-49AD-9671-801C88ED4D24}"/>
              </a:ext>
            </a:extLst>
          </p:cNvPr>
          <p:cNvSpPr txBox="1"/>
          <p:nvPr/>
        </p:nvSpPr>
        <p:spPr>
          <a:xfrm>
            <a:off x="9066928" y="920279"/>
            <a:ext cx="645738" cy="369332"/>
          </a:xfrm>
          <a:prstGeom prst="rect">
            <a:avLst/>
          </a:prstGeom>
          <a:noFill/>
        </p:spPr>
        <p:txBody>
          <a:bodyPr wrap="square" rtlCol="0">
            <a:spAutoFit/>
          </a:bodyPr>
          <a:lstStyle/>
          <a:p>
            <a:r>
              <a:rPr lang="zh-CN" altLang="en-US" dirty="0"/>
              <a:t>方差</a:t>
            </a:r>
          </a:p>
        </p:txBody>
      </p:sp>
      <p:sp>
        <p:nvSpPr>
          <p:cNvPr id="83" name="文本框 82">
            <a:extLst>
              <a:ext uri="{FF2B5EF4-FFF2-40B4-BE49-F238E27FC236}">
                <a16:creationId xmlns:a16="http://schemas.microsoft.com/office/drawing/2014/main" id="{A5F534DB-C75C-4FB4-A851-50FF016BEDA0}"/>
              </a:ext>
            </a:extLst>
          </p:cNvPr>
          <p:cNvSpPr txBox="1"/>
          <p:nvPr/>
        </p:nvSpPr>
        <p:spPr>
          <a:xfrm>
            <a:off x="10747058" y="920279"/>
            <a:ext cx="1444942" cy="369332"/>
          </a:xfrm>
          <a:prstGeom prst="rect">
            <a:avLst/>
          </a:prstGeom>
          <a:noFill/>
        </p:spPr>
        <p:txBody>
          <a:bodyPr wrap="square" rtlCol="0">
            <a:spAutoFit/>
          </a:bodyPr>
          <a:lstStyle/>
          <a:p>
            <a:r>
              <a:rPr lang="zh-CN" altLang="en-US" dirty="0"/>
              <a:t>期望与方差</a:t>
            </a:r>
          </a:p>
        </p:txBody>
      </p:sp>
      <p:pic>
        <p:nvPicPr>
          <p:cNvPr id="85" name="图片 84">
            <a:extLst>
              <a:ext uri="{FF2B5EF4-FFF2-40B4-BE49-F238E27FC236}">
                <a16:creationId xmlns:a16="http://schemas.microsoft.com/office/drawing/2014/main" id="{D3C85A3A-BB01-4BCD-A9F3-85DBDAE2477C}"/>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46509" y="25872"/>
            <a:ext cx="4929479" cy="733388"/>
          </a:xfrm>
          <a:prstGeom prst="rect">
            <a:avLst/>
          </a:prstGeom>
        </p:spPr>
      </p:pic>
      <p:cxnSp>
        <p:nvCxnSpPr>
          <p:cNvPr id="88" name="直接连接符 87">
            <a:extLst>
              <a:ext uri="{FF2B5EF4-FFF2-40B4-BE49-F238E27FC236}">
                <a16:creationId xmlns:a16="http://schemas.microsoft.com/office/drawing/2014/main" id="{55963E89-C495-42A2-BD00-68D24C00FE27}"/>
              </a:ext>
            </a:extLst>
          </p:cNvPr>
          <p:cNvCxnSpPr>
            <a:cxnSpLocks/>
          </p:cNvCxnSpPr>
          <p:nvPr/>
        </p:nvCxnSpPr>
        <p:spPr>
          <a:xfrm>
            <a:off x="8519532" y="2141034"/>
            <a:ext cx="7256" cy="3748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BA14DD98-B25E-4966-9488-1B585F14F34C}"/>
              </a:ext>
            </a:extLst>
          </p:cNvPr>
          <p:cNvCxnSpPr>
            <a:cxnSpLocks/>
          </p:cNvCxnSpPr>
          <p:nvPr/>
        </p:nvCxnSpPr>
        <p:spPr>
          <a:xfrm>
            <a:off x="10732191" y="2149894"/>
            <a:ext cx="28711" cy="3739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35403CCE-A6E6-44D4-A5B3-35A999905E88}"/>
              </a:ext>
            </a:extLst>
          </p:cNvPr>
          <p:cNvCxnSpPr/>
          <p:nvPr/>
        </p:nvCxnSpPr>
        <p:spPr>
          <a:xfrm>
            <a:off x="6382931" y="3604520"/>
            <a:ext cx="43641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BF4A41B2-946C-47F4-AB3A-EEA5527F94AE}"/>
              </a:ext>
            </a:extLst>
          </p:cNvPr>
          <p:cNvCxnSpPr/>
          <p:nvPr/>
        </p:nvCxnSpPr>
        <p:spPr>
          <a:xfrm>
            <a:off x="6368063" y="4879557"/>
            <a:ext cx="43641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988553"/>
      </p:ext>
    </p:extLst>
  </p:cSld>
  <p:clrMapOvr>
    <a:masterClrMapping/>
  </p:clrMapOvr>
  <p:transition spd="slow" advClick="0" advTm="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t>4</a:t>
            </a:r>
            <a:r>
              <a:rPr lang="zh-CN" altLang="en-US" dirty="0"/>
              <a:t>种评价指标衡量</a:t>
            </a:r>
          </a:p>
        </p:txBody>
      </p:sp>
      <p:grpSp>
        <p:nvGrpSpPr>
          <p:cNvPr id="27" name="组合 26"/>
          <p:cNvGrpSpPr/>
          <p:nvPr/>
        </p:nvGrpSpPr>
        <p:grpSpPr>
          <a:xfrm>
            <a:off x="1216606" y="1961858"/>
            <a:ext cx="1817741" cy="1817743"/>
            <a:chOff x="539552" y="1275606"/>
            <a:chExt cx="1533066" cy="1533067"/>
          </a:xfrm>
          <a:effectLst>
            <a:outerShdw blurRad="254000" dist="63500" dir="2700000" algn="tl" rotWithShape="0">
              <a:prstClr val="black">
                <a:alpha val="30000"/>
              </a:prstClr>
            </a:outerShdw>
          </a:effectLst>
        </p:grpSpPr>
        <p:sp>
          <p:nvSpPr>
            <p:cNvPr id="29" name="椭圆 28"/>
            <p:cNvSpPr/>
            <p:nvPr/>
          </p:nvSpPr>
          <p:spPr>
            <a:xfrm>
              <a:off x="599841"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lumMod val="95000"/>
                    <a:lumOff val="5000"/>
                  </a:schemeClr>
                </a:solidFill>
              </a:endParaRPr>
            </a:p>
          </p:txBody>
        </p:sp>
        <p:sp>
          <p:nvSpPr>
            <p:cNvPr id="32" name="空心弧 31"/>
            <p:cNvSpPr/>
            <p:nvPr/>
          </p:nvSpPr>
          <p:spPr>
            <a:xfrm>
              <a:off x="539552" y="1275606"/>
              <a:ext cx="1533066" cy="1533067"/>
            </a:xfrm>
            <a:prstGeom prst="blockArc">
              <a:avLst>
                <a:gd name="adj1" fmla="val 16159021"/>
                <a:gd name="adj2" fmla="val 8346940"/>
                <a:gd name="adj3" fmla="val 6804"/>
              </a:avLst>
            </a:pr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lumMod val="95000"/>
                    <a:lumOff val="5000"/>
                  </a:schemeClr>
                </a:solidFill>
              </a:endParaRPr>
            </a:p>
          </p:txBody>
        </p:sp>
      </p:grpSp>
      <p:grpSp>
        <p:nvGrpSpPr>
          <p:cNvPr id="34" name="组合 33"/>
          <p:cNvGrpSpPr/>
          <p:nvPr/>
        </p:nvGrpSpPr>
        <p:grpSpPr>
          <a:xfrm>
            <a:off x="3795584" y="1961858"/>
            <a:ext cx="1817741" cy="1817743"/>
            <a:chOff x="2714638" y="1275606"/>
            <a:chExt cx="1533066" cy="1533067"/>
          </a:xfrm>
          <a:effectLst>
            <a:outerShdw blurRad="254000" dist="63500" dir="2700000" algn="tl" rotWithShape="0">
              <a:prstClr val="black">
                <a:alpha val="30000"/>
              </a:prstClr>
            </a:outerShdw>
          </a:effectLst>
        </p:grpSpPr>
        <p:sp>
          <p:nvSpPr>
            <p:cNvPr id="37" name="椭圆 36"/>
            <p:cNvSpPr/>
            <p:nvPr/>
          </p:nvSpPr>
          <p:spPr>
            <a:xfrm>
              <a:off x="2774927"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lumMod val="95000"/>
                    <a:lumOff val="5000"/>
                  </a:schemeClr>
                </a:solidFill>
              </a:endParaRPr>
            </a:p>
          </p:txBody>
        </p:sp>
        <p:sp>
          <p:nvSpPr>
            <p:cNvPr id="39" name="空心弧 38"/>
            <p:cNvSpPr/>
            <p:nvPr/>
          </p:nvSpPr>
          <p:spPr>
            <a:xfrm>
              <a:off x="2714638" y="1275606"/>
              <a:ext cx="1533066" cy="1533067"/>
            </a:xfrm>
            <a:prstGeom prst="blockArc">
              <a:avLst>
                <a:gd name="adj1" fmla="val 16159021"/>
                <a:gd name="adj2" fmla="val 3379142"/>
                <a:gd name="adj3" fmla="val 6572"/>
              </a:avLst>
            </a:pr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lumMod val="95000"/>
                    <a:lumOff val="5000"/>
                  </a:schemeClr>
                </a:solidFill>
              </a:endParaRPr>
            </a:p>
          </p:txBody>
        </p:sp>
      </p:grpSp>
      <p:grpSp>
        <p:nvGrpSpPr>
          <p:cNvPr id="43" name="组合 42"/>
          <p:cNvGrpSpPr/>
          <p:nvPr/>
        </p:nvGrpSpPr>
        <p:grpSpPr>
          <a:xfrm>
            <a:off x="6374563" y="1961858"/>
            <a:ext cx="1817741" cy="1817743"/>
            <a:chOff x="4889724" y="1275606"/>
            <a:chExt cx="1533066" cy="1533067"/>
          </a:xfrm>
          <a:effectLst>
            <a:outerShdw blurRad="254000" dist="63500" dir="2700000" algn="tl" rotWithShape="0">
              <a:prstClr val="black">
                <a:alpha val="30000"/>
              </a:prstClr>
            </a:outerShdw>
          </a:effectLst>
        </p:grpSpPr>
        <p:sp>
          <p:nvSpPr>
            <p:cNvPr id="45" name="椭圆 44"/>
            <p:cNvSpPr/>
            <p:nvPr/>
          </p:nvSpPr>
          <p:spPr>
            <a:xfrm>
              <a:off x="4950013"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lumMod val="95000"/>
                    <a:lumOff val="5000"/>
                  </a:schemeClr>
                </a:solidFill>
              </a:endParaRPr>
            </a:p>
          </p:txBody>
        </p:sp>
        <p:sp>
          <p:nvSpPr>
            <p:cNvPr id="46" name="空心弧 45"/>
            <p:cNvSpPr/>
            <p:nvPr/>
          </p:nvSpPr>
          <p:spPr>
            <a:xfrm>
              <a:off x="4889724" y="1275606"/>
              <a:ext cx="1533066" cy="1533067"/>
            </a:xfrm>
            <a:prstGeom prst="blockArc">
              <a:avLst>
                <a:gd name="adj1" fmla="val 16159021"/>
                <a:gd name="adj2" fmla="val 13327729"/>
                <a:gd name="adj3" fmla="val 6723"/>
              </a:avLst>
            </a:pr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lumMod val="95000"/>
                    <a:lumOff val="5000"/>
                  </a:schemeClr>
                </a:solidFill>
              </a:endParaRPr>
            </a:p>
          </p:txBody>
        </p:sp>
      </p:grpSp>
      <p:grpSp>
        <p:nvGrpSpPr>
          <p:cNvPr id="47" name="组合 46"/>
          <p:cNvGrpSpPr/>
          <p:nvPr/>
        </p:nvGrpSpPr>
        <p:grpSpPr>
          <a:xfrm>
            <a:off x="8953541" y="1961858"/>
            <a:ext cx="1817741" cy="1817743"/>
            <a:chOff x="7064810" y="1275606"/>
            <a:chExt cx="1533066" cy="1533067"/>
          </a:xfrm>
          <a:effectLst>
            <a:outerShdw blurRad="254000" dist="63500" dir="2700000" algn="tl" rotWithShape="0">
              <a:prstClr val="black">
                <a:alpha val="30000"/>
              </a:prstClr>
            </a:outerShdw>
          </a:effectLst>
        </p:grpSpPr>
        <p:sp>
          <p:nvSpPr>
            <p:cNvPr id="48" name="椭圆 47"/>
            <p:cNvSpPr/>
            <p:nvPr/>
          </p:nvSpPr>
          <p:spPr>
            <a:xfrm>
              <a:off x="7125099"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lumMod val="95000"/>
                    <a:lumOff val="5000"/>
                  </a:schemeClr>
                </a:solidFill>
              </a:endParaRPr>
            </a:p>
          </p:txBody>
        </p:sp>
        <p:sp>
          <p:nvSpPr>
            <p:cNvPr id="49" name="空心弧 48"/>
            <p:cNvSpPr/>
            <p:nvPr/>
          </p:nvSpPr>
          <p:spPr>
            <a:xfrm>
              <a:off x="7064810" y="1275606"/>
              <a:ext cx="1533066" cy="1533067"/>
            </a:xfrm>
            <a:prstGeom prst="blockArc">
              <a:avLst>
                <a:gd name="adj1" fmla="val 16159021"/>
                <a:gd name="adj2" fmla="val 911348"/>
                <a:gd name="adj3" fmla="val 6416"/>
              </a:avLst>
            </a:pr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lumMod val="95000"/>
                    <a:lumOff val="5000"/>
                  </a:schemeClr>
                </a:solidFill>
              </a:endParaRPr>
            </a:p>
          </p:txBody>
        </p:sp>
      </p:grpSp>
      <p:sp>
        <p:nvSpPr>
          <p:cNvPr id="50" name="Freeform 106"/>
          <p:cNvSpPr>
            <a:spLocks noEditPoints="1"/>
          </p:cNvSpPr>
          <p:nvPr/>
        </p:nvSpPr>
        <p:spPr bwMode="auto">
          <a:xfrm>
            <a:off x="9669145" y="4066655"/>
            <a:ext cx="458291" cy="458291"/>
          </a:xfrm>
          <a:custGeom>
            <a:avLst/>
            <a:gdLst>
              <a:gd name="T0" fmla="*/ 43 w 104"/>
              <a:gd name="T1" fmla="*/ 27 h 104"/>
              <a:gd name="T2" fmla="*/ 63 w 104"/>
              <a:gd name="T3" fmla="*/ 56 h 104"/>
              <a:gd name="T4" fmla="*/ 43 w 104"/>
              <a:gd name="T5" fmla="*/ 56 h 104"/>
              <a:gd name="T6" fmla="*/ 52 w 104"/>
              <a:gd name="T7" fmla="*/ 0 h 104"/>
              <a:gd name="T8" fmla="*/ 0 w 104"/>
              <a:gd name="T9" fmla="*/ 52 h 104"/>
              <a:gd name="T10" fmla="*/ 52 w 104"/>
              <a:gd name="T11" fmla="*/ 104 h 104"/>
              <a:gd name="T12" fmla="*/ 104 w 104"/>
              <a:gd name="T13" fmla="*/ 52 h 104"/>
              <a:gd name="T14" fmla="*/ 52 w 104"/>
              <a:gd name="T15" fmla="*/ 0 h 104"/>
              <a:gd name="T16" fmla="*/ 52 w 104"/>
              <a:gd name="T17" fmla="*/ 9 h 104"/>
              <a:gd name="T18" fmla="*/ 9 w 104"/>
              <a:gd name="T19" fmla="*/ 52 h 104"/>
              <a:gd name="T20" fmla="*/ 52 w 104"/>
              <a:gd name="T21" fmla="*/ 95 h 104"/>
              <a:gd name="T22" fmla="*/ 95 w 104"/>
              <a:gd name="T23" fmla="*/ 52 h 104"/>
              <a:gd name="T24" fmla="*/ 24 w 104"/>
              <a:gd name="T25" fmla="*/ 64 h 104"/>
              <a:gd name="T26" fmla="*/ 28 w 104"/>
              <a:gd name="T27" fmla="*/ 55 h 104"/>
              <a:gd name="T28" fmla="*/ 22 w 104"/>
              <a:gd name="T29" fmla="*/ 49 h 104"/>
              <a:gd name="T30" fmla="*/ 28 w 104"/>
              <a:gd name="T31" fmla="*/ 43 h 104"/>
              <a:gd name="T32" fmla="*/ 27 w 104"/>
              <a:gd name="T33" fmla="*/ 34 h 104"/>
              <a:gd name="T34" fmla="*/ 33 w 104"/>
              <a:gd name="T35" fmla="*/ 28 h 104"/>
              <a:gd name="T36" fmla="*/ 41 w 104"/>
              <a:gd name="T37" fmla="*/ 29 h 104"/>
              <a:gd name="T38" fmla="*/ 47 w 104"/>
              <a:gd name="T39" fmla="*/ 22 h 104"/>
              <a:gd name="T40" fmla="*/ 54 w 104"/>
              <a:gd name="T41" fmla="*/ 26 h 104"/>
              <a:gd name="T42" fmla="*/ 62 w 104"/>
              <a:gd name="T43" fmla="*/ 23 h 104"/>
              <a:gd name="T44" fmla="*/ 66 w 104"/>
              <a:gd name="T45" fmla="*/ 30 h 104"/>
              <a:gd name="T46" fmla="*/ 74 w 104"/>
              <a:gd name="T47" fmla="*/ 30 h 104"/>
              <a:gd name="T48" fmla="*/ 70 w 104"/>
              <a:gd name="T49" fmla="*/ 34 h 104"/>
              <a:gd name="T50" fmla="*/ 79 w 104"/>
              <a:gd name="T51" fmla="*/ 37 h 104"/>
              <a:gd name="T52" fmla="*/ 76 w 104"/>
              <a:gd name="T53" fmla="*/ 46 h 104"/>
              <a:gd name="T54" fmla="*/ 83 w 104"/>
              <a:gd name="T55" fmla="*/ 52 h 104"/>
              <a:gd name="T56" fmla="*/ 75 w 104"/>
              <a:gd name="T57" fmla="*/ 58 h 104"/>
              <a:gd name="T58" fmla="*/ 78 w 104"/>
              <a:gd name="T59" fmla="*/ 68 h 104"/>
              <a:gd name="T60" fmla="*/ 90 w 104"/>
              <a:gd name="T61" fmla="*/ 52 h 104"/>
              <a:gd name="T62" fmla="*/ 52 w 104"/>
              <a:gd name="T63" fmla="*/ 15 h 104"/>
              <a:gd name="T64" fmla="*/ 15 w 104"/>
              <a:gd name="T65" fmla="*/ 52 h 104"/>
              <a:gd name="T66" fmla="*/ 27 w 104"/>
              <a:gd name="T67" fmla="*/ 70 h 104"/>
              <a:gd name="T68" fmla="*/ 33 w 104"/>
              <a:gd name="T69" fmla="*/ 67 h 104"/>
              <a:gd name="T70" fmla="*/ 24 w 104"/>
              <a:gd name="T71" fmla="*/ 64 h 104"/>
              <a:gd name="T72" fmla="*/ 48 w 104"/>
              <a:gd name="T73" fmla="*/ 56 h 104"/>
              <a:gd name="T74" fmla="*/ 58 w 104"/>
              <a:gd name="T75"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444D57"/>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1" name="Freeform 110"/>
          <p:cNvSpPr>
            <a:spLocks noEditPoints="1"/>
          </p:cNvSpPr>
          <p:nvPr/>
        </p:nvSpPr>
        <p:spPr bwMode="auto">
          <a:xfrm>
            <a:off x="1899645" y="4122343"/>
            <a:ext cx="413281" cy="405097"/>
          </a:xfrm>
          <a:custGeom>
            <a:avLst/>
            <a:gdLst>
              <a:gd name="T0" fmla="*/ 90 w 94"/>
              <a:gd name="T1" fmla="*/ 55 h 92"/>
              <a:gd name="T2" fmla="*/ 90 w 94"/>
              <a:gd name="T3" fmla="*/ 85 h 92"/>
              <a:gd name="T4" fmla="*/ 53 w 94"/>
              <a:gd name="T5" fmla="*/ 89 h 92"/>
              <a:gd name="T6" fmla="*/ 54 w 94"/>
              <a:gd name="T7" fmla="*/ 59 h 92"/>
              <a:gd name="T8" fmla="*/ 46 w 94"/>
              <a:gd name="T9" fmla="*/ 0 h 92"/>
              <a:gd name="T10" fmla="*/ 0 w 94"/>
              <a:gd name="T11" fmla="*/ 46 h 92"/>
              <a:gd name="T12" fmla="*/ 46 w 94"/>
              <a:gd name="T13" fmla="*/ 92 h 92"/>
              <a:gd name="T14" fmla="*/ 45 w 94"/>
              <a:gd name="T15" fmla="*/ 84 h 92"/>
              <a:gd name="T16" fmla="*/ 20 w 94"/>
              <a:gd name="T17" fmla="*/ 72 h 92"/>
              <a:gd name="T18" fmla="*/ 20 w 94"/>
              <a:gd name="T19" fmla="*/ 20 h 92"/>
              <a:gd name="T20" fmla="*/ 72 w 94"/>
              <a:gd name="T21" fmla="*/ 20 h 92"/>
              <a:gd name="T22" fmla="*/ 83 w 94"/>
              <a:gd name="T23" fmla="*/ 50 h 92"/>
              <a:gd name="T24" fmla="*/ 92 w 94"/>
              <a:gd name="T25" fmla="*/ 50 h 92"/>
              <a:gd name="T26" fmla="*/ 79 w 94"/>
              <a:gd name="T27" fmla="*/ 13 h 92"/>
              <a:gd name="T28" fmla="*/ 47 w 94"/>
              <a:gd name="T29" fmla="*/ 41 h 92"/>
              <a:gd name="T30" fmla="*/ 31 w 94"/>
              <a:gd name="T31" fmla="*/ 19 h 92"/>
              <a:gd name="T32" fmla="*/ 41 w 94"/>
              <a:gd name="T33" fmla="*/ 44 h 92"/>
              <a:gd name="T34" fmla="*/ 47 w 94"/>
              <a:gd name="T35" fmla="*/ 55 h 92"/>
              <a:gd name="T36" fmla="*/ 54 w 94"/>
              <a:gd name="T37" fmla="*/ 47 h 92"/>
              <a:gd name="T38" fmla="*/ 62 w 94"/>
              <a:gd name="T39" fmla="*/ 30 h 92"/>
              <a:gd name="T40" fmla="*/ 47 w 94"/>
              <a:gd name="T41" fmla="*/ 41 h 92"/>
              <a:gd name="T42" fmla="*/ 88 w 94"/>
              <a:gd name="T43" fmla="*/ 75 h 92"/>
              <a:gd name="T44" fmla="*/ 87 w 94"/>
              <a:gd name="T45" fmla="*/ 74 h 92"/>
              <a:gd name="T46" fmla="*/ 86 w 94"/>
              <a:gd name="T47" fmla="*/ 71 h 92"/>
              <a:gd name="T48" fmla="*/ 81 w 94"/>
              <a:gd name="T49" fmla="*/ 83 h 92"/>
              <a:gd name="T50" fmla="*/ 85 w 94"/>
              <a:gd name="T51" fmla="*/ 76 h 92"/>
              <a:gd name="T52" fmla="*/ 86 w 94"/>
              <a:gd name="T53" fmla="*/ 76 h 92"/>
              <a:gd name="T54" fmla="*/ 87 w 94"/>
              <a:gd name="T55" fmla="*/ 83 h 92"/>
              <a:gd name="T56" fmla="*/ 66 w 94"/>
              <a:gd name="T57" fmla="*/ 80 h 92"/>
              <a:gd name="T58" fmla="*/ 67 w 94"/>
              <a:gd name="T59" fmla="*/ 69 h 92"/>
              <a:gd name="T60" fmla="*/ 68 w 94"/>
              <a:gd name="T61" fmla="*/ 61 h 92"/>
              <a:gd name="T62" fmla="*/ 57 w 94"/>
              <a:gd name="T63" fmla="*/ 64 h 92"/>
              <a:gd name="T64" fmla="*/ 61 w 94"/>
              <a:gd name="T65" fmla="*/ 68 h 92"/>
              <a:gd name="T66" fmla="*/ 63 w 94"/>
              <a:gd name="T67" fmla="*/ 63 h 92"/>
              <a:gd name="T68" fmla="*/ 62 w 94"/>
              <a:gd name="T69" fmla="*/ 69 h 92"/>
              <a:gd name="T70" fmla="*/ 54 w 94"/>
              <a:gd name="T71" fmla="*/ 83 h 92"/>
              <a:gd name="T72" fmla="*/ 81 w 94"/>
              <a:gd name="T73" fmla="*/ 80 h 92"/>
              <a:gd name="T74" fmla="*/ 79 w 94"/>
              <a:gd name="T75" fmla="*/ 76 h 92"/>
              <a:gd name="T76" fmla="*/ 75 w 94"/>
              <a:gd name="T77" fmla="*/ 60 h 92"/>
              <a:gd name="T78" fmla="*/ 66 w 94"/>
              <a:gd name="T79" fmla="*/ 80 h 92"/>
              <a:gd name="T80" fmla="*/ 73 w 94"/>
              <a:gd name="T81" fmla="*/ 83 h 92"/>
              <a:gd name="T82" fmla="*/ 78 w 94"/>
              <a:gd name="T83" fmla="*/ 80 h 92"/>
              <a:gd name="T84" fmla="*/ 74 w 94"/>
              <a:gd name="T85" fmla="*/ 76 h 92"/>
              <a:gd name="T86" fmla="*/ 72 w 94"/>
              <a:gd name="T8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 h="92">
                <a:moveTo>
                  <a:pt x="58" y="55"/>
                </a:moveTo>
                <a:cubicBezTo>
                  <a:pt x="90" y="55"/>
                  <a:pt x="90" y="55"/>
                  <a:pt x="90" y="55"/>
                </a:cubicBezTo>
                <a:cubicBezTo>
                  <a:pt x="92" y="55"/>
                  <a:pt x="94" y="56"/>
                  <a:pt x="93" y="59"/>
                </a:cubicBezTo>
                <a:cubicBezTo>
                  <a:pt x="90" y="85"/>
                  <a:pt x="90" y="85"/>
                  <a:pt x="90" y="85"/>
                </a:cubicBezTo>
                <a:cubicBezTo>
                  <a:pt x="89" y="87"/>
                  <a:pt x="87" y="89"/>
                  <a:pt x="85" y="89"/>
                </a:cubicBezTo>
                <a:cubicBezTo>
                  <a:pt x="53" y="89"/>
                  <a:pt x="53" y="89"/>
                  <a:pt x="53" y="89"/>
                </a:cubicBezTo>
                <a:cubicBezTo>
                  <a:pt x="51" y="89"/>
                  <a:pt x="49" y="87"/>
                  <a:pt x="50" y="85"/>
                </a:cubicBezTo>
                <a:cubicBezTo>
                  <a:pt x="54" y="59"/>
                  <a:pt x="54" y="59"/>
                  <a:pt x="54" y="59"/>
                </a:cubicBezTo>
                <a:cubicBezTo>
                  <a:pt x="54" y="56"/>
                  <a:pt x="56" y="55"/>
                  <a:pt x="58" y="55"/>
                </a:cubicBezTo>
                <a:close/>
                <a:moveTo>
                  <a:pt x="46" y="0"/>
                </a:moveTo>
                <a:cubicBezTo>
                  <a:pt x="34" y="0"/>
                  <a:pt x="22" y="5"/>
                  <a:pt x="14" y="13"/>
                </a:cubicBezTo>
                <a:cubicBezTo>
                  <a:pt x="6" y="22"/>
                  <a:pt x="0" y="33"/>
                  <a:pt x="0" y="46"/>
                </a:cubicBezTo>
                <a:cubicBezTo>
                  <a:pt x="0" y="58"/>
                  <a:pt x="6" y="70"/>
                  <a:pt x="14" y="78"/>
                </a:cubicBezTo>
                <a:cubicBezTo>
                  <a:pt x="22" y="86"/>
                  <a:pt x="34" y="92"/>
                  <a:pt x="46" y="92"/>
                </a:cubicBezTo>
                <a:cubicBezTo>
                  <a:pt x="47" y="92"/>
                  <a:pt x="47" y="92"/>
                  <a:pt x="48" y="91"/>
                </a:cubicBezTo>
                <a:cubicBezTo>
                  <a:pt x="46" y="90"/>
                  <a:pt x="45" y="87"/>
                  <a:pt x="45" y="84"/>
                </a:cubicBezTo>
                <a:cubicBezTo>
                  <a:pt x="46" y="82"/>
                  <a:pt x="46" y="82"/>
                  <a:pt x="46" y="82"/>
                </a:cubicBezTo>
                <a:cubicBezTo>
                  <a:pt x="36" y="82"/>
                  <a:pt x="27" y="78"/>
                  <a:pt x="20" y="72"/>
                </a:cubicBezTo>
                <a:cubicBezTo>
                  <a:pt x="14" y="65"/>
                  <a:pt x="10" y="56"/>
                  <a:pt x="10" y="46"/>
                </a:cubicBezTo>
                <a:cubicBezTo>
                  <a:pt x="10" y="36"/>
                  <a:pt x="14" y="26"/>
                  <a:pt x="20" y="20"/>
                </a:cubicBezTo>
                <a:cubicBezTo>
                  <a:pt x="27" y="13"/>
                  <a:pt x="36" y="9"/>
                  <a:pt x="46" y="9"/>
                </a:cubicBezTo>
                <a:cubicBezTo>
                  <a:pt x="56" y="9"/>
                  <a:pt x="66" y="13"/>
                  <a:pt x="72" y="20"/>
                </a:cubicBezTo>
                <a:cubicBezTo>
                  <a:pt x="79" y="26"/>
                  <a:pt x="83" y="36"/>
                  <a:pt x="83" y="46"/>
                </a:cubicBezTo>
                <a:cubicBezTo>
                  <a:pt x="83" y="47"/>
                  <a:pt x="83" y="49"/>
                  <a:pt x="83" y="50"/>
                </a:cubicBezTo>
                <a:cubicBezTo>
                  <a:pt x="90" y="50"/>
                  <a:pt x="90" y="50"/>
                  <a:pt x="90" y="50"/>
                </a:cubicBezTo>
                <a:cubicBezTo>
                  <a:pt x="91" y="50"/>
                  <a:pt x="91" y="50"/>
                  <a:pt x="92" y="50"/>
                </a:cubicBezTo>
                <a:cubicBezTo>
                  <a:pt x="92" y="49"/>
                  <a:pt x="92" y="47"/>
                  <a:pt x="92" y="46"/>
                </a:cubicBezTo>
                <a:cubicBezTo>
                  <a:pt x="92" y="33"/>
                  <a:pt x="87" y="22"/>
                  <a:pt x="79" y="13"/>
                </a:cubicBezTo>
                <a:cubicBezTo>
                  <a:pt x="70" y="5"/>
                  <a:pt x="59" y="0"/>
                  <a:pt x="46" y="0"/>
                </a:cubicBezTo>
                <a:close/>
                <a:moveTo>
                  <a:pt x="47" y="41"/>
                </a:moveTo>
                <a:cubicBezTo>
                  <a:pt x="46" y="41"/>
                  <a:pt x="45" y="41"/>
                  <a:pt x="45" y="41"/>
                </a:cubicBezTo>
                <a:cubicBezTo>
                  <a:pt x="41" y="34"/>
                  <a:pt x="36" y="26"/>
                  <a:pt x="31" y="19"/>
                </a:cubicBezTo>
                <a:cubicBezTo>
                  <a:pt x="30" y="20"/>
                  <a:pt x="29" y="21"/>
                  <a:pt x="27" y="21"/>
                </a:cubicBezTo>
                <a:cubicBezTo>
                  <a:pt x="31" y="30"/>
                  <a:pt x="36" y="37"/>
                  <a:pt x="41" y="44"/>
                </a:cubicBezTo>
                <a:cubicBezTo>
                  <a:pt x="40" y="45"/>
                  <a:pt x="40" y="47"/>
                  <a:pt x="40" y="48"/>
                </a:cubicBezTo>
                <a:cubicBezTo>
                  <a:pt x="40" y="52"/>
                  <a:pt x="43" y="55"/>
                  <a:pt x="47" y="55"/>
                </a:cubicBezTo>
                <a:cubicBezTo>
                  <a:pt x="51" y="55"/>
                  <a:pt x="54" y="52"/>
                  <a:pt x="54" y="48"/>
                </a:cubicBezTo>
                <a:cubicBezTo>
                  <a:pt x="54" y="48"/>
                  <a:pt x="54" y="47"/>
                  <a:pt x="54" y="47"/>
                </a:cubicBezTo>
                <a:cubicBezTo>
                  <a:pt x="58" y="43"/>
                  <a:pt x="62" y="39"/>
                  <a:pt x="65" y="33"/>
                </a:cubicBezTo>
                <a:cubicBezTo>
                  <a:pt x="64" y="32"/>
                  <a:pt x="63" y="31"/>
                  <a:pt x="62" y="30"/>
                </a:cubicBezTo>
                <a:cubicBezTo>
                  <a:pt x="57" y="34"/>
                  <a:pt x="53" y="38"/>
                  <a:pt x="50" y="42"/>
                </a:cubicBezTo>
                <a:cubicBezTo>
                  <a:pt x="49" y="41"/>
                  <a:pt x="48" y="41"/>
                  <a:pt x="47" y="41"/>
                </a:cubicBezTo>
                <a:close/>
                <a:moveTo>
                  <a:pt x="87" y="83"/>
                </a:moveTo>
                <a:cubicBezTo>
                  <a:pt x="88" y="75"/>
                  <a:pt x="88" y="75"/>
                  <a:pt x="88" y="75"/>
                </a:cubicBezTo>
                <a:cubicBezTo>
                  <a:pt x="88" y="75"/>
                  <a:pt x="88" y="74"/>
                  <a:pt x="88" y="74"/>
                </a:cubicBezTo>
                <a:cubicBezTo>
                  <a:pt x="87" y="74"/>
                  <a:pt x="87" y="74"/>
                  <a:pt x="87" y="74"/>
                </a:cubicBezTo>
                <a:cubicBezTo>
                  <a:pt x="86" y="74"/>
                  <a:pt x="85" y="74"/>
                  <a:pt x="85" y="74"/>
                </a:cubicBezTo>
                <a:cubicBezTo>
                  <a:pt x="86" y="71"/>
                  <a:pt x="86" y="71"/>
                  <a:pt x="86" y="71"/>
                </a:cubicBezTo>
                <a:cubicBezTo>
                  <a:pt x="83" y="71"/>
                  <a:pt x="83" y="71"/>
                  <a:pt x="83" y="71"/>
                </a:cubicBezTo>
                <a:cubicBezTo>
                  <a:pt x="81" y="83"/>
                  <a:pt x="81" y="83"/>
                  <a:pt x="81" y="83"/>
                </a:cubicBezTo>
                <a:cubicBezTo>
                  <a:pt x="83" y="83"/>
                  <a:pt x="83" y="83"/>
                  <a:pt x="83" y="83"/>
                </a:cubicBezTo>
                <a:cubicBezTo>
                  <a:pt x="85" y="76"/>
                  <a:pt x="85" y="76"/>
                  <a:pt x="85" y="76"/>
                </a:cubicBezTo>
                <a:cubicBezTo>
                  <a:pt x="85" y="75"/>
                  <a:pt x="85" y="75"/>
                  <a:pt x="85" y="75"/>
                </a:cubicBezTo>
                <a:cubicBezTo>
                  <a:pt x="86" y="75"/>
                  <a:pt x="86" y="75"/>
                  <a:pt x="86" y="76"/>
                </a:cubicBezTo>
                <a:cubicBezTo>
                  <a:pt x="84" y="83"/>
                  <a:pt x="84" y="83"/>
                  <a:pt x="84" y="83"/>
                </a:cubicBezTo>
                <a:cubicBezTo>
                  <a:pt x="87" y="83"/>
                  <a:pt x="87" y="83"/>
                  <a:pt x="87" y="83"/>
                </a:cubicBezTo>
                <a:close/>
                <a:moveTo>
                  <a:pt x="65" y="83"/>
                </a:moveTo>
                <a:cubicBezTo>
                  <a:pt x="66" y="80"/>
                  <a:pt x="66" y="80"/>
                  <a:pt x="66" y="80"/>
                </a:cubicBezTo>
                <a:cubicBezTo>
                  <a:pt x="60" y="80"/>
                  <a:pt x="60" y="80"/>
                  <a:pt x="60" y="80"/>
                </a:cubicBezTo>
                <a:cubicBezTo>
                  <a:pt x="67" y="69"/>
                  <a:pt x="67" y="69"/>
                  <a:pt x="67" y="69"/>
                </a:cubicBezTo>
                <a:cubicBezTo>
                  <a:pt x="68" y="68"/>
                  <a:pt x="68" y="67"/>
                  <a:pt x="68" y="66"/>
                </a:cubicBezTo>
                <a:cubicBezTo>
                  <a:pt x="69" y="64"/>
                  <a:pt x="69" y="62"/>
                  <a:pt x="68" y="61"/>
                </a:cubicBezTo>
                <a:cubicBezTo>
                  <a:pt x="67" y="60"/>
                  <a:pt x="66" y="59"/>
                  <a:pt x="64" y="59"/>
                </a:cubicBezTo>
                <a:cubicBezTo>
                  <a:pt x="60" y="59"/>
                  <a:pt x="58" y="61"/>
                  <a:pt x="57" y="64"/>
                </a:cubicBezTo>
                <a:cubicBezTo>
                  <a:pt x="56" y="68"/>
                  <a:pt x="56" y="68"/>
                  <a:pt x="56" y="68"/>
                </a:cubicBezTo>
                <a:cubicBezTo>
                  <a:pt x="61" y="68"/>
                  <a:pt x="61" y="68"/>
                  <a:pt x="61" y="68"/>
                </a:cubicBezTo>
                <a:cubicBezTo>
                  <a:pt x="62" y="64"/>
                  <a:pt x="62" y="64"/>
                  <a:pt x="62" y="64"/>
                </a:cubicBezTo>
                <a:cubicBezTo>
                  <a:pt x="62" y="63"/>
                  <a:pt x="62" y="63"/>
                  <a:pt x="63" y="63"/>
                </a:cubicBezTo>
                <a:cubicBezTo>
                  <a:pt x="64" y="63"/>
                  <a:pt x="64" y="64"/>
                  <a:pt x="64" y="65"/>
                </a:cubicBezTo>
                <a:cubicBezTo>
                  <a:pt x="63" y="67"/>
                  <a:pt x="63" y="68"/>
                  <a:pt x="62" y="69"/>
                </a:cubicBezTo>
                <a:cubicBezTo>
                  <a:pt x="54" y="80"/>
                  <a:pt x="54" y="80"/>
                  <a:pt x="54" y="80"/>
                </a:cubicBezTo>
                <a:cubicBezTo>
                  <a:pt x="54" y="83"/>
                  <a:pt x="54" y="83"/>
                  <a:pt x="54" y="83"/>
                </a:cubicBezTo>
                <a:cubicBezTo>
                  <a:pt x="65" y="83"/>
                  <a:pt x="65" y="83"/>
                  <a:pt x="65" y="83"/>
                </a:cubicBezTo>
                <a:close/>
                <a:moveTo>
                  <a:pt x="81" y="80"/>
                </a:moveTo>
                <a:cubicBezTo>
                  <a:pt x="81" y="76"/>
                  <a:pt x="81" y="76"/>
                  <a:pt x="81" y="76"/>
                </a:cubicBezTo>
                <a:cubicBezTo>
                  <a:pt x="79" y="76"/>
                  <a:pt x="79" y="76"/>
                  <a:pt x="79" y="76"/>
                </a:cubicBezTo>
                <a:cubicBezTo>
                  <a:pt x="82" y="60"/>
                  <a:pt x="82" y="60"/>
                  <a:pt x="82" y="60"/>
                </a:cubicBezTo>
                <a:cubicBezTo>
                  <a:pt x="75" y="60"/>
                  <a:pt x="75" y="60"/>
                  <a:pt x="75" y="60"/>
                </a:cubicBezTo>
                <a:cubicBezTo>
                  <a:pt x="67" y="76"/>
                  <a:pt x="67" y="76"/>
                  <a:pt x="67" y="76"/>
                </a:cubicBezTo>
                <a:cubicBezTo>
                  <a:pt x="66" y="80"/>
                  <a:pt x="66" y="80"/>
                  <a:pt x="66" y="80"/>
                </a:cubicBezTo>
                <a:cubicBezTo>
                  <a:pt x="73" y="80"/>
                  <a:pt x="73" y="80"/>
                  <a:pt x="73" y="80"/>
                </a:cubicBezTo>
                <a:cubicBezTo>
                  <a:pt x="73" y="83"/>
                  <a:pt x="73" y="83"/>
                  <a:pt x="73" y="83"/>
                </a:cubicBezTo>
                <a:cubicBezTo>
                  <a:pt x="78" y="83"/>
                  <a:pt x="78" y="83"/>
                  <a:pt x="78" y="83"/>
                </a:cubicBezTo>
                <a:cubicBezTo>
                  <a:pt x="78" y="80"/>
                  <a:pt x="78" y="80"/>
                  <a:pt x="78" y="80"/>
                </a:cubicBezTo>
                <a:cubicBezTo>
                  <a:pt x="81" y="80"/>
                  <a:pt x="81" y="80"/>
                  <a:pt x="81" y="80"/>
                </a:cubicBezTo>
                <a:close/>
                <a:moveTo>
                  <a:pt x="74" y="76"/>
                </a:moveTo>
                <a:cubicBezTo>
                  <a:pt x="75" y="67"/>
                  <a:pt x="75" y="67"/>
                  <a:pt x="75" y="67"/>
                </a:cubicBezTo>
                <a:cubicBezTo>
                  <a:pt x="72" y="76"/>
                  <a:pt x="72" y="76"/>
                  <a:pt x="72" y="76"/>
                </a:cubicBezTo>
                <a:lnTo>
                  <a:pt x="74" y="76"/>
                </a:lnTo>
                <a:close/>
              </a:path>
            </a:pathLst>
          </a:custGeom>
          <a:solidFill>
            <a:srgbClr val="666E8A"/>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2" name="Freeform 170"/>
          <p:cNvSpPr>
            <a:spLocks noEditPoints="1"/>
          </p:cNvSpPr>
          <p:nvPr/>
        </p:nvSpPr>
        <p:spPr bwMode="auto">
          <a:xfrm>
            <a:off x="7071190" y="4106000"/>
            <a:ext cx="415325" cy="437830"/>
          </a:xfrm>
          <a:custGeom>
            <a:avLst/>
            <a:gdLst>
              <a:gd name="T0" fmla="*/ 156 w 203"/>
              <a:gd name="T1" fmla="*/ 26 h 214"/>
              <a:gd name="T2" fmla="*/ 166 w 203"/>
              <a:gd name="T3" fmla="*/ 7 h 214"/>
              <a:gd name="T4" fmla="*/ 138 w 203"/>
              <a:gd name="T5" fmla="*/ 18 h 214"/>
              <a:gd name="T6" fmla="*/ 7 w 203"/>
              <a:gd name="T7" fmla="*/ 145 h 214"/>
              <a:gd name="T8" fmla="*/ 28 w 203"/>
              <a:gd name="T9" fmla="*/ 203 h 214"/>
              <a:gd name="T10" fmla="*/ 28 w 203"/>
              <a:gd name="T11" fmla="*/ 156 h 214"/>
              <a:gd name="T12" fmla="*/ 100 w 203"/>
              <a:gd name="T13" fmla="*/ 104 h 214"/>
              <a:gd name="T14" fmla="*/ 106 w 203"/>
              <a:gd name="T15" fmla="*/ 84 h 214"/>
              <a:gd name="T16" fmla="*/ 80 w 203"/>
              <a:gd name="T17" fmla="*/ 95 h 214"/>
              <a:gd name="T18" fmla="*/ 69 w 203"/>
              <a:gd name="T19" fmla="*/ 91 h 214"/>
              <a:gd name="T20" fmla="*/ 106 w 203"/>
              <a:gd name="T21" fmla="*/ 76 h 214"/>
              <a:gd name="T22" fmla="*/ 121 w 203"/>
              <a:gd name="T23" fmla="*/ 82 h 214"/>
              <a:gd name="T24" fmla="*/ 121 w 203"/>
              <a:gd name="T25" fmla="*/ 18 h 214"/>
              <a:gd name="T26" fmla="*/ 164 w 203"/>
              <a:gd name="T27" fmla="*/ 0 h 214"/>
              <a:gd name="T28" fmla="*/ 166 w 203"/>
              <a:gd name="T29" fmla="*/ 0 h 214"/>
              <a:gd name="T30" fmla="*/ 203 w 203"/>
              <a:gd name="T31" fmla="*/ 18 h 214"/>
              <a:gd name="T32" fmla="*/ 158 w 203"/>
              <a:gd name="T33" fmla="*/ 171 h 214"/>
              <a:gd name="T34" fmla="*/ 145 w 203"/>
              <a:gd name="T35" fmla="*/ 164 h 214"/>
              <a:gd name="T36" fmla="*/ 97 w 203"/>
              <a:gd name="T37" fmla="*/ 192 h 214"/>
              <a:gd name="T38" fmla="*/ 82 w 203"/>
              <a:gd name="T39" fmla="*/ 184 h 214"/>
              <a:gd name="T40" fmla="*/ 35 w 203"/>
              <a:gd name="T41" fmla="*/ 214 h 214"/>
              <a:gd name="T42" fmla="*/ 3 w 203"/>
              <a:gd name="T43" fmla="*/ 199 h 214"/>
              <a:gd name="T44" fmla="*/ 0 w 203"/>
              <a:gd name="T45" fmla="*/ 194 h 214"/>
              <a:gd name="T46" fmla="*/ 0 w 203"/>
              <a:gd name="T47" fmla="*/ 134 h 214"/>
              <a:gd name="T48" fmla="*/ 44 w 203"/>
              <a:gd name="T49" fmla="*/ 117 h 214"/>
              <a:gd name="T50" fmla="*/ 46 w 203"/>
              <a:gd name="T51" fmla="*/ 117 h 214"/>
              <a:gd name="T52" fmla="*/ 82 w 203"/>
              <a:gd name="T53" fmla="*/ 134 h 214"/>
              <a:gd name="T54" fmla="*/ 91 w 203"/>
              <a:gd name="T55" fmla="*/ 181 h 214"/>
              <a:gd name="T56" fmla="*/ 69 w 203"/>
              <a:gd name="T57" fmla="*/ 104 h 214"/>
              <a:gd name="T58" fmla="*/ 63 w 203"/>
              <a:gd name="T59" fmla="*/ 125 h 214"/>
              <a:gd name="T60" fmla="*/ 63 w 203"/>
              <a:gd name="T61" fmla="*/ 93 h 214"/>
              <a:gd name="T62" fmla="*/ 128 w 203"/>
              <a:gd name="T63" fmla="*/ 87 h 214"/>
              <a:gd name="T64" fmla="*/ 145 w 203"/>
              <a:gd name="T65" fmla="*/ 93 h 214"/>
              <a:gd name="T66" fmla="*/ 151 w 203"/>
              <a:gd name="T67" fmla="*/ 160 h 214"/>
              <a:gd name="T68" fmla="*/ 128 w 203"/>
              <a:gd name="T69" fmla="*/ 28 h 214"/>
              <a:gd name="T70" fmla="*/ 128 w 203"/>
              <a:gd name="T71" fmla="*/ 87 h 214"/>
              <a:gd name="T72" fmla="*/ 35 w 203"/>
              <a:gd name="T73" fmla="*/ 145 h 214"/>
              <a:gd name="T74" fmla="*/ 44 w 203"/>
              <a:gd name="T75" fmla="*/ 125 h 214"/>
              <a:gd name="T76" fmla="*/ 18 w 203"/>
              <a:gd name="T77" fmla="*/ 136 h 214"/>
              <a:gd name="T78" fmla="*/ 158 w 203"/>
              <a:gd name="T79" fmla="*/ 33 h 214"/>
              <a:gd name="T80" fmla="*/ 158 w 203"/>
              <a:gd name="T81" fmla="*/ 3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214">
                <a:moveTo>
                  <a:pt x="138" y="18"/>
                </a:moveTo>
                <a:lnTo>
                  <a:pt x="156" y="26"/>
                </a:lnTo>
                <a:lnTo>
                  <a:pt x="186" y="18"/>
                </a:lnTo>
                <a:lnTo>
                  <a:pt x="166" y="7"/>
                </a:lnTo>
                <a:lnTo>
                  <a:pt x="138" y="18"/>
                </a:lnTo>
                <a:lnTo>
                  <a:pt x="138" y="18"/>
                </a:lnTo>
                <a:close/>
                <a:moveTo>
                  <a:pt x="28" y="156"/>
                </a:moveTo>
                <a:lnTo>
                  <a:pt x="7" y="145"/>
                </a:lnTo>
                <a:lnTo>
                  <a:pt x="7" y="192"/>
                </a:lnTo>
                <a:lnTo>
                  <a:pt x="28" y="203"/>
                </a:lnTo>
                <a:lnTo>
                  <a:pt x="28" y="156"/>
                </a:lnTo>
                <a:lnTo>
                  <a:pt x="28" y="156"/>
                </a:lnTo>
                <a:close/>
                <a:moveTo>
                  <a:pt x="80" y="95"/>
                </a:moveTo>
                <a:lnTo>
                  <a:pt x="100" y="104"/>
                </a:lnTo>
                <a:lnTo>
                  <a:pt x="126" y="93"/>
                </a:lnTo>
                <a:lnTo>
                  <a:pt x="106" y="84"/>
                </a:lnTo>
                <a:lnTo>
                  <a:pt x="80" y="95"/>
                </a:lnTo>
                <a:lnTo>
                  <a:pt x="80" y="95"/>
                </a:lnTo>
                <a:close/>
                <a:moveTo>
                  <a:pt x="63" y="93"/>
                </a:moveTo>
                <a:lnTo>
                  <a:pt x="69" y="91"/>
                </a:lnTo>
                <a:lnTo>
                  <a:pt x="106" y="76"/>
                </a:lnTo>
                <a:lnTo>
                  <a:pt x="106" y="76"/>
                </a:lnTo>
                <a:lnTo>
                  <a:pt x="108" y="76"/>
                </a:lnTo>
                <a:lnTo>
                  <a:pt x="121" y="82"/>
                </a:lnTo>
                <a:lnTo>
                  <a:pt x="121" y="22"/>
                </a:lnTo>
                <a:lnTo>
                  <a:pt x="121" y="18"/>
                </a:lnTo>
                <a:lnTo>
                  <a:pt x="128" y="13"/>
                </a:lnTo>
                <a:lnTo>
                  <a:pt x="164" y="0"/>
                </a:lnTo>
                <a:lnTo>
                  <a:pt x="166" y="0"/>
                </a:lnTo>
                <a:lnTo>
                  <a:pt x="166" y="0"/>
                </a:lnTo>
                <a:lnTo>
                  <a:pt x="197" y="13"/>
                </a:lnTo>
                <a:lnTo>
                  <a:pt x="203" y="18"/>
                </a:lnTo>
                <a:lnTo>
                  <a:pt x="203" y="153"/>
                </a:lnTo>
                <a:lnTo>
                  <a:pt x="158" y="171"/>
                </a:lnTo>
                <a:lnTo>
                  <a:pt x="154" y="169"/>
                </a:lnTo>
                <a:lnTo>
                  <a:pt x="145" y="164"/>
                </a:lnTo>
                <a:lnTo>
                  <a:pt x="145" y="175"/>
                </a:lnTo>
                <a:lnTo>
                  <a:pt x="97" y="192"/>
                </a:lnTo>
                <a:lnTo>
                  <a:pt x="93" y="190"/>
                </a:lnTo>
                <a:lnTo>
                  <a:pt x="82" y="184"/>
                </a:lnTo>
                <a:lnTo>
                  <a:pt x="82" y="197"/>
                </a:lnTo>
                <a:lnTo>
                  <a:pt x="35" y="214"/>
                </a:lnTo>
                <a:lnTo>
                  <a:pt x="31" y="212"/>
                </a:lnTo>
                <a:lnTo>
                  <a:pt x="3" y="199"/>
                </a:lnTo>
                <a:lnTo>
                  <a:pt x="0" y="197"/>
                </a:lnTo>
                <a:lnTo>
                  <a:pt x="0" y="194"/>
                </a:lnTo>
                <a:lnTo>
                  <a:pt x="0" y="141"/>
                </a:lnTo>
                <a:lnTo>
                  <a:pt x="0" y="134"/>
                </a:lnTo>
                <a:lnTo>
                  <a:pt x="7" y="132"/>
                </a:lnTo>
                <a:lnTo>
                  <a:pt x="44" y="117"/>
                </a:lnTo>
                <a:lnTo>
                  <a:pt x="44" y="117"/>
                </a:lnTo>
                <a:lnTo>
                  <a:pt x="46" y="117"/>
                </a:lnTo>
                <a:lnTo>
                  <a:pt x="74" y="132"/>
                </a:lnTo>
                <a:lnTo>
                  <a:pt x="82" y="134"/>
                </a:lnTo>
                <a:lnTo>
                  <a:pt x="82" y="177"/>
                </a:lnTo>
                <a:lnTo>
                  <a:pt x="91" y="181"/>
                </a:lnTo>
                <a:lnTo>
                  <a:pt x="91" y="115"/>
                </a:lnTo>
                <a:lnTo>
                  <a:pt x="69" y="104"/>
                </a:lnTo>
                <a:lnTo>
                  <a:pt x="69" y="130"/>
                </a:lnTo>
                <a:lnTo>
                  <a:pt x="63" y="125"/>
                </a:lnTo>
                <a:lnTo>
                  <a:pt x="63" y="100"/>
                </a:lnTo>
                <a:lnTo>
                  <a:pt x="63" y="93"/>
                </a:lnTo>
                <a:lnTo>
                  <a:pt x="63" y="93"/>
                </a:lnTo>
                <a:close/>
                <a:moveTo>
                  <a:pt x="128" y="87"/>
                </a:moveTo>
                <a:lnTo>
                  <a:pt x="136" y="91"/>
                </a:lnTo>
                <a:lnTo>
                  <a:pt x="145" y="93"/>
                </a:lnTo>
                <a:lnTo>
                  <a:pt x="145" y="156"/>
                </a:lnTo>
                <a:lnTo>
                  <a:pt x="151" y="160"/>
                </a:lnTo>
                <a:lnTo>
                  <a:pt x="151" y="39"/>
                </a:lnTo>
                <a:lnTo>
                  <a:pt x="128" y="28"/>
                </a:lnTo>
                <a:lnTo>
                  <a:pt x="128" y="87"/>
                </a:lnTo>
                <a:lnTo>
                  <a:pt x="128" y="87"/>
                </a:lnTo>
                <a:close/>
                <a:moveTo>
                  <a:pt x="18" y="136"/>
                </a:moveTo>
                <a:lnTo>
                  <a:pt x="35" y="145"/>
                </a:lnTo>
                <a:lnTo>
                  <a:pt x="65" y="134"/>
                </a:lnTo>
                <a:lnTo>
                  <a:pt x="44" y="125"/>
                </a:lnTo>
                <a:lnTo>
                  <a:pt x="18" y="136"/>
                </a:lnTo>
                <a:lnTo>
                  <a:pt x="18" y="136"/>
                </a:lnTo>
                <a:close/>
                <a:moveTo>
                  <a:pt x="158" y="35"/>
                </a:moveTo>
                <a:lnTo>
                  <a:pt x="158" y="33"/>
                </a:lnTo>
                <a:lnTo>
                  <a:pt x="158" y="35"/>
                </a:lnTo>
                <a:lnTo>
                  <a:pt x="158" y="35"/>
                </a:lnTo>
                <a:lnTo>
                  <a:pt x="158" y="35"/>
                </a:lnTo>
                <a:close/>
              </a:path>
            </a:pathLst>
          </a:custGeom>
          <a:solidFill>
            <a:srgbClr val="666E8A"/>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3" name="Freeform 172"/>
          <p:cNvSpPr>
            <a:spLocks noEditPoints="1"/>
          </p:cNvSpPr>
          <p:nvPr/>
        </p:nvSpPr>
        <p:spPr bwMode="auto">
          <a:xfrm>
            <a:off x="4495662" y="4087142"/>
            <a:ext cx="392820" cy="417371"/>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rgbClr val="444D57"/>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4" name="文本框 146"/>
          <p:cNvSpPr txBox="1"/>
          <p:nvPr/>
        </p:nvSpPr>
        <p:spPr>
          <a:xfrm>
            <a:off x="1153111"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响应变量预测值与真实值之差平方的期望值。评价预测性能，越小越好。</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5" name="文本框 145"/>
          <p:cNvSpPr txBox="1"/>
          <p:nvPr/>
        </p:nvSpPr>
        <p:spPr>
          <a:xfrm>
            <a:off x="1085894"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433D3C"/>
                </a:solidFill>
                <a:latin typeface="思源黑体" panose="020B0500000000000000" pitchFamily="34" charset="-122"/>
                <a:ea typeface="思源黑体" panose="020B0500000000000000" pitchFamily="34" charset="-122"/>
              </a:rPr>
              <a:t>均方误差</a:t>
            </a:r>
          </a:p>
        </p:txBody>
      </p:sp>
      <p:sp>
        <p:nvSpPr>
          <p:cNvPr id="56" name="文本框 146"/>
          <p:cNvSpPr txBox="1"/>
          <p:nvPr/>
        </p:nvSpPr>
        <p:spPr>
          <a:xfrm>
            <a:off x="3740911"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响应变量的波动能被协变量的波动表现的百分比，相关关系被模型解释的比例。越大越好。</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7" name="文本框 145"/>
          <p:cNvSpPr txBox="1"/>
          <p:nvPr/>
        </p:nvSpPr>
        <p:spPr>
          <a:xfrm>
            <a:off x="3673696"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433D3C"/>
                </a:solidFill>
                <a:latin typeface="思源黑体" panose="020B0500000000000000" pitchFamily="34" charset="-122"/>
                <a:ea typeface="思源黑体" panose="020B0500000000000000" pitchFamily="34" charset="-122"/>
              </a:rPr>
              <a:t>决定系数</a:t>
            </a:r>
          </a:p>
        </p:txBody>
      </p:sp>
      <p:sp>
        <p:nvSpPr>
          <p:cNvPr id="58" name="文本框 146"/>
          <p:cNvSpPr txBox="1"/>
          <p:nvPr/>
        </p:nvSpPr>
        <p:spPr>
          <a:xfrm>
            <a:off x="6328711" y="5509904"/>
            <a:ext cx="1920818" cy="111473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系数估计值与真实值之差绝对值的期望值。评价估计性能。越小越好。</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9" name="文本框 145"/>
          <p:cNvSpPr txBox="1"/>
          <p:nvPr/>
        </p:nvSpPr>
        <p:spPr>
          <a:xfrm>
            <a:off x="6261497"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433D3C"/>
                </a:solidFill>
                <a:latin typeface="思源黑体" panose="020B0500000000000000" pitchFamily="34" charset="-122"/>
                <a:ea typeface="思源黑体" panose="020B0500000000000000" pitchFamily="34" charset="-122"/>
              </a:rPr>
              <a:t>系数估计值平均绝对误差</a:t>
            </a:r>
          </a:p>
        </p:txBody>
      </p:sp>
      <p:sp>
        <p:nvSpPr>
          <p:cNvPr id="60" name="文本框 146"/>
          <p:cNvSpPr txBox="1"/>
          <p:nvPr/>
        </p:nvSpPr>
        <p:spPr>
          <a:xfrm>
            <a:off x="8916516" y="5240346"/>
            <a:ext cx="209155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dirty="0">
                <a:solidFill>
                  <a:schemeClr val="tx1">
                    <a:lumMod val="65000"/>
                    <a:lumOff val="35000"/>
                  </a:schemeClr>
                </a:solidFill>
                <a:latin typeface="思源黑体" panose="020B0500000000000000" pitchFamily="34" charset="-122"/>
                <a:ea typeface="思源黑体" panose="020B0500000000000000" pitchFamily="34" charset="-122"/>
              </a:rPr>
              <a:t>抽样子集中异常样本数量占全数据异常样本的比例，评价抽样子集的纯净程度及系数估计误判可能性。越小则对异常值识别能力强。</a:t>
            </a:r>
            <a:endParaRPr lang="en-US" altLang="zh-CN"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61" name="文本框 145"/>
          <p:cNvSpPr txBox="1"/>
          <p:nvPr/>
        </p:nvSpPr>
        <p:spPr>
          <a:xfrm>
            <a:off x="8849298"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433D3C"/>
                </a:solidFill>
                <a:latin typeface="思源黑体" panose="020B0500000000000000" pitchFamily="34" charset="-122"/>
                <a:ea typeface="思源黑体" panose="020B0500000000000000" pitchFamily="34" charset="-122"/>
              </a:rPr>
              <a:t>异常值选入率</a:t>
            </a:r>
          </a:p>
        </p:txBody>
      </p:sp>
      <p:grpSp>
        <p:nvGrpSpPr>
          <p:cNvPr id="62" name="组合 61"/>
          <p:cNvGrpSpPr/>
          <p:nvPr/>
        </p:nvGrpSpPr>
        <p:grpSpPr>
          <a:xfrm>
            <a:off x="1565181" y="2310567"/>
            <a:ext cx="1120623" cy="1120218"/>
            <a:chOff x="4229236" y="3968984"/>
            <a:chExt cx="792000" cy="792000"/>
          </a:xfrm>
        </p:grpSpPr>
        <p:sp>
          <p:nvSpPr>
            <p:cNvPr id="63" name="MH_Other_2"/>
            <p:cNvSpPr/>
            <p:nvPr>
              <p:custDataLst>
                <p:tags r:id="rId7"/>
              </p:custDataLst>
            </p:nvPr>
          </p:nvSpPr>
          <p:spPr>
            <a:xfrm>
              <a:off x="4229236" y="3968984"/>
              <a:ext cx="792000" cy="792000"/>
            </a:xfrm>
            <a:prstGeom prst="ellipse">
              <a:avLst/>
            </a:prstGeom>
            <a:solidFill>
              <a:srgbClr val="444D57"/>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chemeClr val="tx1">
                    <a:lumMod val="95000"/>
                    <a:lumOff val="5000"/>
                  </a:schemeClr>
                </a:solidFill>
              </a:endParaRPr>
            </a:p>
          </p:txBody>
        </p:sp>
        <p:sp>
          <p:nvSpPr>
            <p:cNvPr id="64" name="MH_Title_1"/>
            <p:cNvSpPr/>
            <p:nvPr>
              <p:custDataLst>
                <p:tags r:id="rId8"/>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chemeClr val="tx1">
                      <a:lumMod val="95000"/>
                      <a:lumOff val="5000"/>
                    </a:schemeClr>
                  </a:solidFill>
                  <a:latin typeface="思源宋体 CN Heavy" panose="02020900000000000000" pitchFamily="18" charset="-122"/>
                </a:rPr>
                <a:t>25%</a:t>
              </a:r>
              <a:endParaRPr lang="en-US" altLang="zh-CN" sz="1500" dirty="0">
                <a:solidFill>
                  <a:schemeClr val="tx1">
                    <a:lumMod val="95000"/>
                    <a:lumOff val="5000"/>
                  </a:schemeClr>
                </a:solidFill>
                <a:latin typeface="思源宋体 CN Heavy" panose="02020900000000000000" pitchFamily="18" charset="-122"/>
              </a:endParaRPr>
            </a:p>
          </p:txBody>
        </p:sp>
      </p:grpSp>
      <p:grpSp>
        <p:nvGrpSpPr>
          <p:cNvPr id="65" name="组合 64"/>
          <p:cNvGrpSpPr/>
          <p:nvPr/>
        </p:nvGrpSpPr>
        <p:grpSpPr>
          <a:xfrm>
            <a:off x="4144158" y="2310567"/>
            <a:ext cx="1120623" cy="1120218"/>
            <a:chOff x="4229236" y="3968984"/>
            <a:chExt cx="792000" cy="792000"/>
          </a:xfrm>
        </p:grpSpPr>
        <p:sp>
          <p:nvSpPr>
            <p:cNvPr id="70" name="MH_Other_2"/>
            <p:cNvSpPr/>
            <p:nvPr>
              <p:custDataLst>
                <p:tags r:id="rId5"/>
              </p:custDataLst>
            </p:nvPr>
          </p:nvSpPr>
          <p:spPr>
            <a:xfrm>
              <a:off x="4229236" y="3968984"/>
              <a:ext cx="792000" cy="792000"/>
            </a:xfrm>
            <a:prstGeom prst="ellipse">
              <a:avLst/>
            </a:prstGeom>
            <a:solidFill>
              <a:srgbClr val="444D57"/>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chemeClr val="tx1">
                    <a:lumMod val="95000"/>
                    <a:lumOff val="5000"/>
                  </a:schemeClr>
                </a:solidFill>
              </a:endParaRPr>
            </a:p>
          </p:txBody>
        </p:sp>
        <p:sp>
          <p:nvSpPr>
            <p:cNvPr id="71" name="MH_Title_1"/>
            <p:cNvSpPr/>
            <p:nvPr>
              <p:custDataLst>
                <p:tags r:id="rId6"/>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chemeClr val="tx1">
                      <a:lumMod val="95000"/>
                      <a:lumOff val="5000"/>
                    </a:schemeClr>
                  </a:solidFill>
                  <a:latin typeface="思源宋体 CN Heavy" panose="02020900000000000000" pitchFamily="18" charset="-122"/>
                </a:rPr>
                <a:t>50%</a:t>
              </a:r>
              <a:endParaRPr lang="en-US" altLang="zh-CN" sz="1500" dirty="0">
                <a:solidFill>
                  <a:schemeClr val="tx1">
                    <a:lumMod val="95000"/>
                    <a:lumOff val="5000"/>
                  </a:schemeClr>
                </a:solidFill>
                <a:latin typeface="思源宋体 CN Heavy" panose="02020900000000000000" pitchFamily="18" charset="-122"/>
              </a:endParaRPr>
            </a:p>
          </p:txBody>
        </p:sp>
      </p:grpSp>
      <p:grpSp>
        <p:nvGrpSpPr>
          <p:cNvPr id="72" name="组合 71"/>
          <p:cNvGrpSpPr/>
          <p:nvPr/>
        </p:nvGrpSpPr>
        <p:grpSpPr>
          <a:xfrm>
            <a:off x="6723129" y="2310567"/>
            <a:ext cx="1120623" cy="1120218"/>
            <a:chOff x="4229236" y="3968984"/>
            <a:chExt cx="792000" cy="792000"/>
          </a:xfrm>
        </p:grpSpPr>
        <p:sp>
          <p:nvSpPr>
            <p:cNvPr id="73" name="MH_Other_2"/>
            <p:cNvSpPr/>
            <p:nvPr>
              <p:custDataLst>
                <p:tags r:id="rId3"/>
              </p:custDataLst>
            </p:nvPr>
          </p:nvSpPr>
          <p:spPr>
            <a:xfrm>
              <a:off x="4229236" y="3968984"/>
              <a:ext cx="792000" cy="792000"/>
            </a:xfrm>
            <a:prstGeom prst="ellipse">
              <a:avLst/>
            </a:prstGeom>
            <a:solidFill>
              <a:srgbClr val="444D57"/>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chemeClr val="tx1">
                    <a:lumMod val="95000"/>
                    <a:lumOff val="5000"/>
                  </a:schemeClr>
                </a:solidFill>
              </a:endParaRPr>
            </a:p>
          </p:txBody>
        </p:sp>
        <p:sp>
          <p:nvSpPr>
            <p:cNvPr id="74" name="MH_Title_1"/>
            <p:cNvSpPr/>
            <p:nvPr>
              <p:custDataLst>
                <p:tags r:id="rId4"/>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chemeClr val="tx1">
                      <a:lumMod val="95000"/>
                      <a:lumOff val="5000"/>
                    </a:schemeClr>
                  </a:solidFill>
                  <a:latin typeface="思源宋体 CN Heavy" panose="02020900000000000000" pitchFamily="18" charset="-122"/>
                </a:rPr>
                <a:t>75%</a:t>
              </a:r>
              <a:endParaRPr lang="en-US" altLang="zh-CN" sz="1500" dirty="0">
                <a:solidFill>
                  <a:schemeClr val="tx1">
                    <a:lumMod val="95000"/>
                    <a:lumOff val="5000"/>
                  </a:schemeClr>
                </a:solidFill>
                <a:latin typeface="思源宋体 CN Heavy" panose="02020900000000000000" pitchFamily="18" charset="-122"/>
              </a:endParaRPr>
            </a:p>
          </p:txBody>
        </p:sp>
      </p:grpSp>
      <p:grpSp>
        <p:nvGrpSpPr>
          <p:cNvPr id="75" name="组合 74"/>
          <p:cNvGrpSpPr/>
          <p:nvPr/>
        </p:nvGrpSpPr>
        <p:grpSpPr>
          <a:xfrm>
            <a:off x="9302112" y="2310567"/>
            <a:ext cx="1120623" cy="1120218"/>
            <a:chOff x="4229236" y="3968984"/>
            <a:chExt cx="792000" cy="792000"/>
          </a:xfrm>
        </p:grpSpPr>
        <p:sp>
          <p:nvSpPr>
            <p:cNvPr id="76" name="MH_Other_2"/>
            <p:cNvSpPr/>
            <p:nvPr>
              <p:custDataLst>
                <p:tags r:id="rId1"/>
              </p:custDataLst>
            </p:nvPr>
          </p:nvSpPr>
          <p:spPr>
            <a:xfrm>
              <a:off x="4229236" y="3968984"/>
              <a:ext cx="792000" cy="792000"/>
            </a:xfrm>
            <a:prstGeom prst="ellipse">
              <a:avLst/>
            </a:prstGeom>
            <a:solidFill>
              <a:srgbClr val="444D57"/>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chemeClr val="tx1">
                    <a:lumMod val="95000"/>
                    <a:lumOff val="5000"/>
                  </a:schemeClr>
                </a:solidFill>
              </a:endParaRPr>
            </a:p>
          </p:txBody>
        </p:sp>
        <p:sp>
          <p:nvSpPr>
            <p:cNvPr id="77" name="MH_Title_1"/>
            <p:cNvSpPr/>
            <p:nvPr>
              <p:custDataLst>
                <p:tags r:id="rId2"/>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400" dirty="0">
                  <a:solidFill>
                    <a:schemeClr val="tx1">
                      <a:lumMod val="95000"/>
                      <a:lumOff val="5000"/>
                    </a:schemeClr>
                  </a:solidFill>
                  <a:latin typeface="思源宋体 CN Heavy" panose="02020900000000000000" pitchFamily="18" charset="-122"/>
                </a:rPr>
                <a:t>100%</a:t>
              </a:r>
              <a:endParaRPr lang="en-US" altLang="zh-CN" sz="1400" dirty="0">
                <a:solidFill>
                  <a:schemeClr val="tx1">
                    <a:lumMod val="95000"/>
                    <a:lumOff val="5000"/>
                  </a:schemeClr>
                </a:solidFill>
                <a:latin typeface="思源宋体 CN Heavy" panose="02020900000000000000" pitchFamily="18" charset="-122"/>
              </a:endParaRPr>
            </a:p>
          </p:txBody>
        </p:sp>
      </p:grpSp>
      <p:pic>
        <p:nvPicPr>
          <p:cNvPr id="4" name="图片 3">
            <a:extLst>
              <a:ext uri="{FF2B5EF4-FFF2-40B4-BE49-F238E27FC236}">
                <a16:creationId xmlns:a16="http://schemas.microsoft.com/office/drawing/2014/main" id="{7A3E7C2E-1EDC-43B5-9037-362F32299A4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50621" y="1328802"/>
            <a:ext cx="1490024" cy="427209"/>
          </a:xfrm>
          <a:prstGeom prst="rect">
            <a:avLst/>
          </a:prstGeom>
        </p:spPr>
      </p:pic>
      <p:pic>
        <p:nvPicPr>
          <p:cNvPr id="6" name="图片 5">
            <a:extLst>
              <a:ext uri="{FF2B5EF4-FFF2-40B4-BE49-F238E27FC236}">
                <a16:creationId xmlns:a16="http://schemas.microsoft.com/office/drawing/2014/main" id="{05FCB2A1-9835-4DE6-B05F-6707533EA44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15141" y="1315431"/>
            <a:ext cx="1335198" cy="459803"/>
          </a:xfrm>
          <a:prstGeom prst="rect">
            <a:avLst/>
          </a:prstGeom>
        </p:spPr>
      </p:pic>
      <p:pic>
        <p:nvPicPr>
          <p:cNvPr id="8" name="图片 7">
            <a:extLst>
              <a:ext uri="{FF2B5EF4-FFF2-40B4-BE49-F238E27FC236}">
                <a16:creationId xmlns:a16="http://schemas.microsoft.com/office/drawing/2014/main" id="{66700E34-B7FC-4CC9-B45E-32D3C67514B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21505" y="1315431"/>
            <a:ext cx="1599315" cy="459803"/>
          </a:xfrm>
          <a:prstGeom prst="rect">
            <a:avLst/>
          </a:prstGeom>
        </p:spPr>
      </p:pic>
      <p:pic>
        <p:nvPicPr>
          <p:cNvPr id="12" name="图片 11">
            <a:extLst>
              <a:ext uri="{FF2B5EF4-FFF2-40B4-BE49-F238E27FC236}">
                <a16:creationId xmlns:a16="http://schemas.microsoft.com/office/drawing/2014/main" id="{1975A08E-94EF-4A0B-A4AB-19907A185E1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95943" y="1338450"/>
            <a:ext cx="1627949" cy="459802"/>
          </a:xfrm>
          <a:prstGeom prst="rect">
            <a:avLst/>
          </a:prstGeom>
        </p:spPr>
      </p:pic>
    </p:spTree>
    <p:extLst>
      <p:ext uri="{BB962C8B-B14F-4D97-AF65-F5344CB8AC3E}">
        <p14:creationId xmlns:p14="http://schemas.microsoft.com/office/powerpoint/2010/main" val="3263175064"/>
      </p:ext>
    </p:extLst>
  </p:cSld>
  <p:clrMapOvr>
    <a:masterClrMapping/>
  </p:clrMapOvr>
  <p:transition spd="slow" advClick="0" advTm="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2132" y="886960"/>
            <a:ext cx="4023264" cy="456129"/>
          </a:xfrm>
        </p:spPr>
        <p:txBody>
          <a:bodyPr/>
          <a:lstStyle/>
          <a:p>
            <a:pPr>
              <a:lnSpc>
                <a:spcPct val="120000"/>
              </a:lnSpc>
            </a:pPr>
            <a:r>
              <a:rPr lang="zh-CN" altLang="en-US" dirty="0"/>
              <a:t>数值复现</a:t>
            </a:r>
          </a:p>
        </p:txBody>
      </p:sp>
      <p:pic>
        <p:nvPicPr>
          <p:cNvPr id="5" name="图片 4">
            <a:extLst>
              <a:ext uri="{FF2B5EF4-FFF2-40B4-BE49-F238E27FC236}">
                <a16:creationId xmlns:a16="http://schemas.microsoft.com/office/drawing/2014/main" id="{ECF1E782-4A08-43C7-B376-741DE8F6CF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9829" y="886961"/>
            <a:ext cx="6659475" cy="456128"/>
          </a:xfrm>
          <a:prstGeom prst="rect">
            <a:avLst/>
          </a:prstGeom>
        </p:spPr>
      </p:pic>
      <p:grpSp>
        <p:nvGrpSpPr>
          <p:cNvPr id="10" name="组合 9">
            <a:extLst>
              <a:ext uri="{FF2B5EF4-FFF2-40B4-BE49-F238E27FC236}">
                <a16:creationId xmlns:a16="http://schemas.microsoft.com/office/drawing/2014/main" id="{72540AD7-7C9A-4778-A4B9-EE9919738985}"/>
              </a:ext>
            </a:extLst>
          </p:cNvPr>
          <p:cNvGrpSpPr/>
          <p:nvPr/>
        </p:nvGrpSpPr>
        <p:grpSpPr>
          <a:xfrm>
            <a:off x="3193634" y="1566113"/>
            <a:ext cx="6660436" cy="3459911"/>
            <a:chOff x="113546" y="1521508"/>
            <a:chExt cx="6660436" cy="3459911"/>
          </a:xfrm>
        </p:grpSpPr>
        <p:pic>
          <p:nvPicPr>
            <p:cNvPr id="7" name="图片 6">
              <a:extLst>
                <a:ext uri="{FF2B5EF4-FFF2-40B4-BE49-F238E27FC236}">
                  <a16:creationId xmlns:a16="http://schemas.microsoft.com/office/drawing/2014/main" id="{43EC730F-F6CD-4FF0-B575-D1CBD2CF7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46" y="1521508"/>
              <a:ext cx="6660436" cy="2258756"/>
            </a:xfrm>
            <a:prstGeom prst="rect">
              <a:avLst/>
            </a:prstGeom>
          </p:spPr>
        </p:pic>
        <p:pic>
          <p:nvPicPr>
            <p:cNvPr id="9" name="图片 8">
              <a:extLst>
                <a:ext uri="{FF2B5EF4-FFF2-40B4-BE49-F238E27FC236}">
                  <a16:creationId xmlns:a16="http://schemas.microsoft.com/office/drawing/2014/main" id="{31CCD831-54EE-486E-A68C-29FFA083EC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705" y="3718932"/>
              <a:ext cx="6582277" cy="1262487"/>
            </a:xfrm>
            <a:prstGeom prst="rect">
              <a:avLst/>
            </a:prstGeom>
          </p:spPr>
        </p:pic>
      </p:grpSp>
      <p:pic>
        <p:nvPicPr>
          <p:cNvPr id="4" name="图片 3">
            <a:extLst>
              <a:ext uri="{FF2B5EF4-FFF2-40B4-BE49-F238E27FC236}">
                <a16:creationId xmlns:a16="http://schemas.microsoft.com/office/drawing/2014/main" id="{07D6C11E-EA38-44F4-83BB-871A85BF9E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3618" y="5190282"/>
            <a:ext cx="5181866" cy="203210"/>
          </a:xfrm>
          <a:prstGeom prst="rect">
            <a:avLst/>
          </a:prstGeom>
        </p:spPr>
      </p:pic>
      <p:sp>
        <p:nvSpPr>
          <p:cNvPr id="6" name="矩形: 圆角 5">
            <a:extLst>
              <a:ext uri="{FF2B5EF4-FFF2-40B4-BE49-F238E27FC236}">
                <a16:creationId xmlns:a16="http://schemas.microsoft.com/office/drawing/2014/main" id="{BABA5DC7-7F9C-430A-A21A-637F85FFA987}"/>
              </a:ext>
            </a:extLst>
          </p:cNvPr>
          <p:cNvSpPr/>
          <p:nvPr/>
        </p:nvSpPr>
        <p:spPr>
          <a:xfrm>
            <a:off x="3884319" y="2451708"/>
            <a:ext cx="1938969" cy="977292"/>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8060FB5D-82CC-4ACD-9AB1-F2B39B0299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53618" y="5514910"/>
            <a:ext cx="5099312" cy="184159"/>
          </a:xfrm>
          <a:prstGeom prst="rect">
            <a:avLst/>
          </a:prstGeom>
        </p:spPr>
      </p:pic>
      <p:pic>
        <p:nvPicPr>
          <p:cNvPr id="13" name="图片 12">
            <a:extLst>
              <a:ext uri="{FF2B5EF4-FFF2-40B4-BE49-F238E27FC236}">
                <a16:creationId xmlns:a16="http://schemas.microsoft.com/office/drawing/2014/main" id="{D2872BE8-5CFA-4773-A48A-0473B596EE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3618" y="5841160"/>
            <a:ext cx="5581937" cy="139707"/>
          </a:xfrm>
          <a:prstGeom prst="rect">
            <a:avLst/>
          </a:prstGeom>
        </p:spPr>
      </p:pic>
      <p:pic>
        <p:nvPicPr>
          <p:cNvPr id="15" name="图片 14">
            <a:extLst>
              <a:ext uri="{FF2B5EF4-FFF2-40B4-BE49-F238E27FC236}">
                <a16:creationId xmlns:a16="http://schemas.microsoft.com/office/drawing/2014/main" id="{84FE22CD-CD6D-42FB-B43F-869F7E43B3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3618" y="6122958"/>
            <a:ext cx="5232669" cy="196860"/>
          </a:xfrm>
          <a:prstGeom prst="rect">
            <a:avLst/>
          </a:prstGeom>
        </p:spPr>
      </p:pic>
      <p:pic>
        <p:nvPicPr>
          <p:cNvPr id="17" name="图片 16">
            <a:extLst>
              <a:ext uri="{FF2B5EF4-FFF2-40B4-BE49-F238E27FC236}">
                <a16:creationId xmlns:a16="http://schemas.microsoft.com/office/drawing/2014/main" id="{B8B166BE-D5E7-44D3-9808-74B7740CBFF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53618" y="6514205"/>
            <a:ext cx="5023108" cy="165108"/>
          </a:xfrm>
          <a:prstGeom prst="rect">
            <a:avLst/>
          </a:prstGeom>
        </p:spPr>
      </p:pic>
      <p:sp>
        <p:nvSpPr>
          <p:cNvPr id="18" name="矩形: 圆角 17">
            <a:extLst>
              <a:ext uri="{FF2B5EF4-FFF2-40B4-BE49-F238E27FC236}">
                <a16:creationId xmlns:a16="http://schemas.microsoft.com/office/drawing/2014/main" id="{F0CEF823-39E4-43D0-8A18-A5A271C423D7}"/>
              </a:ext>
            </a:extLst>
          </p:cNvPr>
          <p:cNvSpPr/>
          <p:nvPr/>
        </p:nvSpPr>
        <p:spPr>
          <a:xfrm>
            <a:off x="6790936" y="2209019"/>
            <a:ext cx="640815" cy="242689"/>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9B77281C-B75C-4958-A565-684AE9BC43D5}"/>
              </a:ext>
            </a:extLst>
          </p:cNvPr>
          <p:cNvSpPr/>
          <p:nvPr/>
        </p:nvSpPr>
        <p:spPr>
          <a:xfrm>
            <a:off x="4533395" y="1863841"/>
            <a:ext cx="640815" cy="242689"/>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A8A0E72B-BE57-4616-A887-7363B96D9430}"/>
              </a:ext>
            </a:extLst>
          </p:cNvPr>
          <p:cNvSpPr/>
          <p:nvPr/>
        </p:nvSpPr>
        <p:spPr>
          <a:xfrm>
            <a:off x="5174209" y="5112086"/>
            <a:ext cx="3761345" cy="1745913"/>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76175938"/>
      </p:ext>
    </p:extLst>
  </p:cSld>
  <p:clrMapOvr>
    <a:masterClrMapping/>
  </p:clrMapOvr>
  <p:transition spd="slow" advClick="0" advTm="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2132" y="886960"/>
            <a:ext cx="4023264" cy="456129"/>
          </a:xfrm>
        </p:spPr>
        <p:txBody>
          <a:bodyPr/>
          <a:lstStyle/>
          <a:p>
            <a:pPr>
              <a:lnSpc>
                <a:spcPct val="120000"/>
              </a:lnSpc>
            </a:pPr>
            <a:r>
              <a:rPr lang="zh-CN" altLang="en-US" dirty="0"/>
              <a:t>数值复现</a:t>
            </a:r>
          </a:p>
        </p:txBody>
      </p:sp>
      <p:pic>
        <p:nvPicPr>
          <p:cNvPr id="5" name="图片 4">
            <a:extLst>
              <a:ext uri="{FF2B5EF4-FFF2-40B4-BE49-F238E27FC236}">
                <a16:creationId xmlns:a16="http://schemas.microsoft.com/office/drawing/2014/main" id="{ECF1E782-4A08-43C7-B376-741DE8F6CF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9829" y="886961"/>
            <a:ext cx="6659475" cy="456128"/>
          </a:xfrm>
          <a:prstGeom prst="rect">
            <a:avLst/>
          </a:prstGeom>
        </p:spPr>
      </p:pic>
      <p:pic>
        <p:nvPicPr>
          <p:cNvPr id="4" name="图片 3">
            <a:extLst>
              <a:ext uri="{FF2B5EF4-FFF2-40B4-BE49-F238E27FC236}">
                <a16:creationId xmlns:a16="http://schemas.microsoft.com/office/drawing/2014/main" id="{2CDC0424-C2F6-411A-95AF-33D84031BE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14" y="1343089"/>
            <a:ext cx="6852899" cy="3223143"/>
          </a:xfrm>
          <a:prstGeom prst="rect">
            <a:avLst/>
          </a:prstGeom>
        </p:spPr>
      </p:pic>
      <p:pic>
        <p:nvPicPr>
          <p:cNvPr id="11" name="图片 10">
            <a:extLst>
              <a:ext uri="{FF2B5EF4-FFF2-40B4-BE49-F238E27FC236}">
                <a16:creationId xmlns:a16="http://schemas.microsoft.com/office/drawing/2014/main" id="{D961A0DC-F23E-448D-A952-CB92F303F2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8579" y="3129047"/>
            <a:ext cx="6970365" cy="3495343"/>
          </a:xfrm>
          <a:prstGeom prst="rect">
            <a:avLst/>
          </a:prstGeom>
        </p:spPr>
      </p:pic>
    </p:spTree>
    <p:extLst>
      <p:ext uri="{BB962C8B-B14F-4D97-AF65-F5344CB8AC3E}">
        <p14:creationId xmlns:p14="http://schemas.microsoft.com/office/powerpoint/2010/main" val="339681358"/>
      </p:ext>
    </p:extLst>
  </p:cSld>
  <p:clrMapOvr>
    <a:masterClrMapping/>
  </p:clrMapOvr>
  <p:transition spd="slow" advClick="0" advTm="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nSpc>
                <a:spcPct val="120000"/>
              </a:lnSpc>
            </a:pPr>
            <a:r>
              <a:rPr lang="zh-CN" altLang="en-US" dirty="0"/>
              <a:t>基于实际数据的案例研究</a:t>
            </a:r>
          </a:p>
        </p:txBody>
      </p:sp>
      <p:grpSp>
        <p:nvGrpSpPr>
          <p:cNvPr id="11" name="组合 10"/>
          <p:cNvGrpSpPr/>
          <p:nvPr/>
        </p:nvGrpSpPr>
        <p:grpSpPr>
          <a:xfrm>
            <a:off x="1621523" y="2007927"/>
            <a:ext cx="2619669" cy="3846585"/>
            <a:chOff x="1474030" y="1802903"/>
            <a:chExt cx="2935782" cy="4310749"/>
          </a:xfrm>
        </p:grpSpPr>
        <p:sp>
          <p:nvSpPr>
            <p:cNvPr id="31" name="Rectangle 24"/>
            <p:cNvSpPr>
              <a:spLocks noChangeArrowheads="1"/>
            </p:cNvSpPr>
            <p:nvPr/>
          </p:nvSpPr>
          <p:spPr bwMode="auto">
            <a:xfrm>
              <a:off x="1474030" y="1802903"/>
              <a:ext cx="2935782" cy="4310749"/>
            </a:xfrm>
            <a:prstGeom prst="rect">
              <a:avLst/>
            </a:prstGeom>
            <a:noFill/>
            <a:ln>
              <a:solidFill>
                <a:schemeClr val="bg1">
                  <a:lumMod val="85000"/>
                </a:schemeClr>
              </a:solidFill>
            </a:ln>
            <a:effectLst>
              <a:innerShdw blurRad="76200">
                <a:prstClr val="black"/>
              </a:innerShdw>
            </a:effectLst>
          </p:spPr>
          <p:txBody>
            <a:bodyPr/>
            <a:lstStyle/>
            <a:p>
              <a:pPr>
                <a:lnSpc>
                  <a:spcPct val="120000"/>
                </a:lnSpc>
              </a:pPr>
              <a:endParaRPr lang="zh-CN" altLang="zh-CN"/>
            </a:p>
          </p:txBody>
        </p:sp>
        <p:sp>
          <p:nvSpPr>
            <p:cNvPr id="32" name="Freeform 25"/>
            <p:cNvSpPr/>
            <p:nvPr/>
          </p:nvSpPr>
          <p:spPr bwMode="auto">
            <a:xfrm>
              <a:off x="1474030"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444D57"/>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33" name="TextBox 18"/>
            <p:cNvSpPr txBox="1"/>
            <p:nvPr/>
          </p:nvSpPr>
          <p:spPr>
            <a:xfrm>
              <a:off x="1696039" y="2045551"/>
              <a:ext cx="945313" cy="781594"/>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01</a:t>
              </a:r>
            </a:p>
          </p:txBody>
        </p:sp>
        <p:sp>
          <p:nvSpPr>
            <p:cNvPr id="34" name="文本框 33"/>
            <p:cNvSpPr txBox="1"/>
            <p:nvPr/>
          </p:nvSpPr>
          <p:spPr>
            <a:xfrm>
              <a:off x="1607478" y="4235411"/>
              <a:ext cx="2668885" cy="1527545"/>
            </a:xfrm>
            <a:prstGeom prst="rect">
              <a:avLst/>
            </a:prstGeom>
            <a:noFill/>
          </p:spPr>
          <p:txBody>
            <a:bodyPr wrap="square"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From </a:t>
              </a:r>
              <a:r>
                <a:rPr lang="en-US" altLang="zh-CN" sz="1400" dirty="0">
                  <a:solidFill>
                    <a:schemeClr val="accent4">
                      <a:lumMod val="50000"/>
                    </a:schemeClr>
                  </a:solidFill>
                  <a:latin typeface="思源黑体" panose="020B0500000000000000" pitchFamily="34" charset="-122"/>
                  <a:ea typeface="思源黑体" panose="020B0500000000000000" pitchFamily="34" charset="-122"/>
                  <a:cs typeface="Times New Roman" pitchFamily="18" charset="0"/>
                </a:rPr>
                <a:t>Kaggle</a:t>
              </a:r>
              <a:r>
                <a:rPr lang="zh-CN" altLang="en-US" sz="1400" dirty="0">
                  <a:solidFill>
                    <a:schemeClr val="accent4">
                      <a:lumMod val="50000"/>
                    </a:schemeClr>
                  </a:solidFill>
                  <a:latin typeface="思源黑体" panose="020B0500000000000000" pitchFamily="34" charset="-122"/>
                  <a:ea typeface="思源黑体" panose="020B0500000000000000" pitchFamily="34" charset="-122"/>
                  <a:cs typeface="Times New Roman" pitchFamily="18" charset="0"/>
                </a:rPr>
                <a:t>数据分析平台</a:t>
              </a:r>
              <a:endParaRPr lang="en-US" altLang="zh-CN" sz="1400" dirty="0">
                <a:solidFill>
                  <a:schemeClr val="accent4">
                    <a:lumMod val="50000"/>
                  </a:schemeClr>
                </a:solidFill>
                <a:latin typeface="思源黑体" panose="020B0500000000000000" pitchFamily="34" charset="-122"/>
                <a:ea typeface="思源黑体" panose="020B0500000000000000" pitchFamily="34" charset="-122"/>
                <a:cs typeface="Times New Roman" pitchFamily="18" charset="0"/>
              </a:endParaRPr>
            </a:p>
            <a:p>
              <a:pPr>
                <a:lnSpc>
                  <a:spcPct val="120000"/>
                </a:lnSpc>
              </a:pPr>
              <a:r>
                <a:rPr lang="zh-CN" altLang="en-US" sz="1400" dirty="0">
                  <a:latin typeface="思源黑体" panose="020B0500000000000000" pitchFamily="34" charset="-122"/>
                  <a:ea typeface="思源黑体" panose="020B0500000000000000" pitchFamily="34" charset="-122"/>
                  <a:cs typeface="Times New Roman" pitchFamily="18" charset="0"/>
                </a:rPr>
                <a:t>用于探索钻石售价的影响因素，并尝试用于预测钻石价格。</a:t>
              </a:r>
              <a:r>
                <a:rPr lang="zh-CN" altLang="en-US" sz="1400" dirty="0">
                  <a:solidFill>
                    <a:srgbClr val="FF0000"/>
                  </a:solidFill>
                  <a:latin typeface="思源黑体" panose="020B0500000000000000" pitchFamily="34" charset="-122"/>
                  <a:ea typeface="思源黑体" panose="020B0500000000000000" pitchFamily="34" charset="-122"/>
                  <a:cs typeface="Times New Roman" pitchFamily="18" charset="0"/>
                </a:rPr>
                <a:t>大规模数据。</a:t>
              </a:r>
              <a:endParaRPr lang="en-US" altLang="zh-CN" sz="1400" dirty="0">
                <a:solidFill>
                  <a:srgbClr val="FF0000"/>
                </a:solidFill>
                <a:latin typeface="思源黑体" panose="020B0500000000000000" pitchFamily="34" charset="-122"/>
                <a:ea typeface="思源黑体" panose="020B0500000000000000" pitchFamily="34" charset="-122"/>
                <a:cs typeface="Times New Roman" pitchFamily="18" charset="0"/>
              </a:endParaRPr>
            </a:p>
            <a:p>
              <a:pPr>
                <a:lnSpc>
                  <a:spcPct val="120000"/>
                </a:lnSpc>
              </a:pP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p:txBody>
        </p:sp>
        <p:grpSp>
          <p:nvGrpSpPr>
            <p:cNvPr id="35" name="组合 216"/>
            <p:cNvGrpSpPr/>
            <p:nvPr/>
          </p:nvGrpSpPr>
          <p:grpSpPr bwMode="auto">
            <a:xfrm>
              <a:off x="3419075" y="2282206"/>
              <a:ext cx="614951" cy="465338"/>
              <a:chOff x="3192968" y="2571029"/>
              <a:chExt cx="1012825" cy="766763"/>
            </a:xfrm>
            <a:solidFill>
              <a:srgbClr val="0B2C4F"/>
            </a:solidFill>
            <a:effectLst>
              <a:outerShdw blurRad="38100" sx="101000" sy="101000" algn="ctr" rotWithShape="0">
                <a:prstClr val="black">
                  <a:alpha val="40000"/>
                </a:prstClr>
              </a:outerShdw>
            </a:effectLst>
          </p:grpSpPr>
          <p:sp>
            <p:nvSpPr>
              <p:cNvPr id="36"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444D57"/>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7"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444D57"/>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8"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444D57"/>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9" name="Rectangle 77"/>
              <p:cNvSpPr>
                <a:spLocks noChangeArrowheads="1"/>
              </p:cNvSpPr>
              <p:nvPr/>
            </p:nvSpPr>
            <p:spPr bwMode="auto">
              <a:xfrm>
                <a:off x="3664712" y="2570214"/>
                <a:ext cx="541610" cy="42145"/>
              </a:xfrm>
              <a:prstGeom prst="rect">
                <a:avLst/>
              </a:prstGeom>
              <a:solidFill>
                <a:srgbClr val="444D57"/>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0"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444D57"/>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2" name="Rectangle 79"/>
              <p:cNvSpPr>
                <a:spLocks noChangeArrowheads="1"/>
              </p:cNvSpPr>
              <p:nvPr/>
            </p:nvSpPr>
            <p:spPr bwMode="auto">
              <a:xfrm>
                <a:off x="3721883" y="2630420"/>
                <a:ext cx="418242" cy="159546"/>
              </a:xfrm>
              <a:prstGeom prst="rect">
                <a:avLst/>
              </a:prstGeom>
              <a:solidFill>
                <a:srgbClr val="444D57"/>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grpSp>
        <p:sp>
          <p:nvSpPr>
            <p:cNvPr id="7" name="矩形 6"/>
            <p:cNvSpPr/>
            <p:nvPr/>
          </p:nvSpPr>
          <p:spPr>
            <a:xfrm>
              <a:off x="2095175" y="3415737"/>
              <a:ext cx="1674638" cy="482307"/>
            </a:xfrm>
            <a:prstGeom prst="rect">
              <a:avLst/>
            </a:prstGeom>
          </p:spPr>
          <p:txBody>
            <a:bodyPr wrap="none">
              <a:spAutoFit/>
            </a:bodyPr>
            <a:lstStyle/>
            <a:p>
              <a:pPr algn="ctr">
                <a:lnSpc>
                  <a:spcPct val="120000"/>
                </a:lnSpc>
              </a:pPr>
              <a:r>
                <a:rPr lang="en-US" altLang="zh-CN" sz="2000" b="1" dirty="0">
                  <a:solidFill>
                    <a:schemeClr val="tx1">
                      <a:lumMod val="95000"/>
                      <a:lumOff val="5000"/>
                    </a:schemeClr>
                  </a:solidFill>
                  <a:latin typeface="思源黑体" panose="020B0500000000000000" pitchFamily="34" charset="-122"/>
                  <a:ea typeface="思源黑体" panose="020B0500000000000000" pitchFamily="34" charset="-122"/>
                </a:rPr>
                <a:t>Diamonds</a:t>
              </a:r>
              <a:endParaRPr lang="zh-CN" altLang="en-US" sz="2000" b="1" dirty="0">
                <a:solidFill>
                  <a:schemeClr val="tx1">
                    <a:lumMod val="95000"/>
                    <a:lumOff val="5000"/>
                  </a:schemeClr>
                </a:solidFill>
                <a:latin typeface="思源黑体" panose="020B0500000000000000" pitchFamily="34" charset="-122"/>
                <a:ea typeface="思源黑体" panose="020B0500000000000000" pitchFamily="34" charset="-122"/>
              </a:endParaRPr>
            </a:p>
          </p:txBody>
        </p:sp>
        <p:cxnSp>
          <p:nvCxnSpPr>
            <p:cNvPr id="9" name="直接连接符 8"/>
            <p:cNvCxnSpPr/>
            <p:nvPr/>
          </p:nvCxnSpPr>
          <p:spPr>
            <a:xfrm>
              <a:off x="2613968" y="4028610"/>
              <a:ext cx="586432" cy="0"/>
            </a:xfrm>
            <a:prstGeom prst="line">
              <a:avLst/>
            </a:prstGeom>
            <a:ln w="38100">
              <a:solidFill>
                <a:srgbClr val="444D57"/>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4830573" y="2007927"/>
            <a:ext cx="2619669" cy="3846585"/>
            <a:chOff x="4736414" y="1765832"/>
            <a:chExt cx="2935782" cy="4310749"/>
          </a:xfrm>
        </p:grpSpPr>
        <p:grpSp>
          <p:nvGrpSpPr>
            <p:cNvPr id="13" name="组合 12"/>
            <p:cNvGrpSpPr/>
            <p:nvPr/>
          </p:nvGrpSpPr>
          <p:grpSpPr>
            <a:xfrm>
              <a:off x="4736414" y="1765832"/>
              <a:ext cx="2935782" cy="4310749"/>
              <a:chOff x="4711700" y="1802903"/>
              <a:chExt cx="2935782" cy="4310749"/>
            </a:xfrm>
          </p:grpSpPr>
          <p:sp>
            <p:nvSpPr>
              <p:cNvPr id="45" name="Rectangle 24"/>
              <p:cNvSpPr>
                <a:spLocks noChangeArrowheads="1"/>
              </p:cNvSpPr>
              <p:nvPr/>
            </p:nvSpPr>
            <p:spPr bwMode="auto">
              <a:xfrm>
                <a:off x="4711700" y="1802903"/>
                <a:ext cx="2935782" cy="4310749"/>
              </a:xfrm>
              <a:prstGeom prst="rect">
                <a:avLst/>
              </a:prstGeom>
              <a:noFill/>
              <a:ln>
                <a:solidFill>
                  <a:schemeClr val="bg1">
                    <a:lumMod val="85000"/>
                  </a:schemeClr>
                </a:solidFill>
              </a:ln>
              <a:effectLst>
                <a:innerShdw blurRad="76200">
                  <a:prstClr val="black"/>
                </a:innerShdw>
              </a:effectLst>
            </p:spPr>
            <p:txBody>
              <a:bodyPr/>
              <a:lstStyle/>
              <a:p>
                <a:pPr>
                  <a:lnSpc>
                    <a:spcPct val="120000"/>
                  </a:lnSpc>
                </a:pPr>
                <a:endParaRPr lang="zh-CN" altLang="zh-CN"/>
              </a:p>
            </p:txBody>
          </p:sp>
          <p:sp>
            <p:nvSpPr>
              <p:cNvPr id="54" name="Freeform 25"/>
              <p:cNvSpPr/>
              <p:nvPr/>
            </p:nvSpPr>
            <p:spPr bwMode="auto">
              <a:xfrm>
                <a:off x="4711700"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666E8A"/>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55" name="TextBox 18"/>
              <p:cNvSpPr txBox="1"/>
              <p:nvPr/>
            </p:nvSpPr>
            <p:spPr>
              <a:xfrm>
                <a:off x="4933709" y="2045551"/>
                <a:ext cx="945313" cy="781594"/>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02</a:t>
                </a:r>
              </a:p>
            </p:txBody>
          </p:sp>
          <p:sp>
            <p:nvSpPr>
              <p:cNvPr id="56" name="文本框 55"/>
              <p:cNvSpPr txBox="1"/>
              <p:nvPr/>
            </p:nvSpPr>
            <p:spPr>
              <a:xfrm>
                <a:off x="4845148" y="4235411"/>
                <a:ext cx="2668885" cy="1820796"/>
              </a:xfrm>
              <a:prstGeom prst="rect">
                <a:avLst/>
              </a:prstGeom>
              <a:noFill/>
            </p:spPr>
            <p:txBody>
              <a:bodyPr wrap="square" rtlCol="0">
                <a:spAutoFit/>
              </a:bodyPr>
              <a:lstStyle/>
              <a:p>
                <a:pPr>
                  <a:lnSpc>
                    <a:spcPct val="120000"/>
                  </a:lnSpc>
                </a:pPr>
                <a:r>
                  <a:rPr lang="en-US" altLang="zh-CN" sz="1200" dirty="0">
                    <a:solidFill>
                      <a:schemeClr val="accent4">
                        <a:lumMod val="50000"/>
                      </a:schemeClr>
                    </a:solidFill>
                    <a:latin typeface="思源黑体" panose="020B0500000000000000" pitchFamily="34" charset="-122"/>
                    <a:ea typeface="思源黑体" panose="020B0500000000000000" pitchFamily="34" charset="-122"/>
                    <a:cs typeface="Times New Roman" pitchFamily="18" charset="0"/>
                  </a:rPr>
                  <a:t>From </a:t>
                </a:r>
                <a:r>
                  <a:rPr lang="zh-CN" altLang="en-US" sz="1200" dirty="0">
                    <a:solidFill>
                      <a:schemeClr val="accent4">
                        <a:lumMod val="50000"/>
                      </a:schemeClr>
                    </a:solidFill>
                    <a:latin typeface="思源黑体" panose="020B0500000000000000" pitchFamily="34" charset="-122"/>
                    <a:ea typeface="思源黑体" panose="020B0500000000000000" pitchFamily="34" charset="-122"/>
                    <a:cs typeface="Times New Roman" pitchFamily="18" charset="0"/>
                  </a:rPr>
                  <a:t>和鲸社区数据库</a:t>
                </a:r>
                <a:endParaRPr lang="en-US" altLang="zh-CN" sz="1200" dirty="0">
                  <a:solidFill>
                    <a:schemeClr val="accent4">
                      <a:lumMod val="50000"/>
                    </a:schemeClr>
                  </a:solidFill>
                  <a:latin typeface="思源黑体" panose="020B0500000000000000" pitchFamily="34" charset="-122"/>
                  <a:ea typeface="思源黑体" panose="020B0500000000000000" pitchFamily="34" charset="-122"/>
                  <a:cs typeface="Times New Roman" pitchFamily="18" charset="0"/>
                </a:endParaRPr>
              </a:p>
              <a:p>
                <a:pPr>
                  <a:lnSpc>
                    <a:spcPct val="120000"/>
                  </a:lnSpc>
                </a:pPr>
                <a:r>
                  <a:rPr lang="zh-CN" altLang="en-US" sz="1200" dirty="0">
                    <a:latin typeface="思源黑体" panose="020B0500000000000000" pitchFamily="34" charset="-122"/>
                    <a:ea typeface="思源黑体" panose="020B0500000000000000" pitchFamily="34" charset="-122"/>
                    <a:cs typeface="Times New Roman" pitchFamily="18" charset="0"/>
                  </a:rPr>
                  <a:t>通过风机传感器实时记录风机发电现场数据，用于预估发电场未来可以支撑的发电业务量，需</a:t>
                </a:r>
              </a:p>
              <a:p>
                <a:pPr>
                  <a:lnSpc>
                    <a:spcPct val="120000"/>
                  </a:lnSpc>
                </a:pPr>
                <a:r>
                  <a:rPr lang="zh-CN" altLang="en-US" sz="1200" dirty="0">
                    <a:latin typeface="思源黑体" panose="020B0500000000000000" pitchFamily="34" charset="-122"/>
                    <a:ea typeface="思源黑体" panose="020B0500000000000000" pitchFamily="34" charset="-122"/>
                    <a:cs typeface="Times New Roman" pitchFamily="18" charset="0"/>
                  </a:rPr>
                  <a:t>要对风机的有功功率进行精准的预测，是一个典型的线性回归预测问题。</a:t>
                </a:r>
                <a:r>
                  <a:rPr lang="zh-CN" altLang="en-US" sz="1200" dirty="0">
                    <a:solidFill>
                      <a:srgbClr val="FF0000"/>
                    </a:solidFill>
                    <a:latin typeface="思源黑体" panose="020B0500000000000000" pitchFamily="34" charset="-122"/>
                    <a:ea typeface="思源黑体" panose="020B0500000000000000" pitchFamily="34" charset="-122"/>
                    <a:cs typeface="Times New Roman" pitchFamily="18" charset="0"/>
                  </a:rPr>
                  <a:t>全体数据质量较差。</a:t>
                </a:r>
                <a:endParaRPr lang="en-US" altLang="zh-CN" sz="1200" dirty="0">
                  <a:latin typeface="思源黑体" panose="020B0500000000000000" pitchFamily="34" charset="-122"/>
                  <a:ea typeface="思源黑体" panose="020B0500000000000000" pitchFamily="34" charset="-122"/>
                  <a:cs typeface="Times New Roman" pitchFamily="18" charset="0"/>
                </a:endParaRPr>
              </a:p>
            </p:txBody>
          </p:sp>
          <p:sp>
            <p:nvSpPr>
              <p:cNvPr id="58" name="矩形 57"/>
              <p:cNvSpPr/>
              <p:nvPr/>
            </p:nvSpPr>
            <p:spPr>
              <a:xfrm>
                <a:off x="5348117" y="3415737"/>
                <a:ext cx="1644098" cy="482307"/>
              </a:xfrm>
              <a:prstGeom prst="rect">
                <a:avLst/>
              </a:prstGeom>
            </p:spPr>
            <p:txBody>
              <a:bodyPr wrap="none">
                <a:spAutoFit/>
              </a:bodyPr>
              <a:lstStyle/>
              <a:p>
                <a:pPr algn="ctr">
                  <a:lnSpc>
                    <a:spcPct val="120000"/>
                  </a:lnSpc>
                </a:pPr>
                <a:r>
                  <a:rPr lang="zh-CN" altLang="en-US" sz="2000" b="1" dirty="0">
                    <a:solidFill>
                      <a:srgbClr val="433D3C"/>
                    </a:solidFill>
                    <a:latin typeface="思源黑体" panose="020B0500000000000000" pitchFamily="34" charset="-122"/>
                    <a:ea typeface="思源黑体" panose="020B0500000000000000" pitchFamily="34" charset="-122"/>
                  </a:rPr>
                  <a:t>风机传感器</a:t>
                </a:r>
              </a:p>
            </p:txBody>
          </p:sp>
          <p:cxnSp>
            <p:nvCxnSpPr>
              <p:cNvPr id="59" name="直接连接符 58"/>
              <p:cNvCxnSpPr/>
              <p:nvPr/>
            </p:nvCxnSpPr>
            <p:spPr>
              <a:xfrm>
                <a:off x="5851638" y="4028610"/>
                <a:ext cx="586432" cy="0"/>
              </a:xfrm>
              <a:prstGeom prst="line">
                <a:avLst/>
              </a:prstGeom>
              <a:ln w="38100">
                <a:solidFill>
                  <a:srgbClr val="666E8A"/>
                </a:solidFill>
              </a:ln>
            </p:spPr>
            <p:style>
              <a:lnRef idx="1">
                <a:schemeClr val="accent1"/>
              </a:lnRef>
              <a:fillRef idx="0">
                <a:schemeClr val="accent1"/>
              </a:fillRef>
              <a:effectRef idx="0">
                <a:schemeClr val="accent1"/>
              </a:effectRef>
              <a:fontRef idx="minor">
                <a:schemeClr val="tx1"/>
              </a:fontRef>
            </p:style>
          </p:cxnSp>
        </p:grpSp>
        <p:grpSp>
          <p:nvGrpSpPr>
            <p:cNvPr id="80" name="组合 221"/>
            <p:cNvGrpSpPr/>
            <p:nvPr/>
          </p:nvGrpSpPr>
          <p:grpSpPr bwMode="auto">
            <a:xfrm>
              <a:off x="6629100" y="2256464"/>
              <a:ext cx="640086" cy="420193"/>
              <a:chOff x="165605" y="4160117"/>
              <a:chExt cx="962026" cy="631825"/>
            </a:xfrm>
            <a:solidFill>
              <a:srgbClr val="0B2C4F"/>
            </a:solidFill>
          </p:grpSpPr>
          <p:sp>
            <p:nvSpPr>
              <p:cNvPr id="81"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solidFill>
                <a:srgbClr val="666E8A"/>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2"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solidFill>
                <a:srgbClr val="666E8A"/>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3"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solidFill>
                <a:srgbClr val="666E8A"/>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4"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solidFill>
                <a:srgbClr val="666E8A"/>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grpSp>
      </p:grpSp>
      <p:grpSp>
        <p:nvGrpSpPr>
          <p:cNvPr id="14" name="组合 13"/>
          <p:cNvGrpSpPr/>
          <p:nvPr/>
        </p:nvGrpSpPr>
        <p:grpSpPr>
          <a:xfrm>
            <a:off x="8039622" y="2007927"/>
            <a:ext cx="2619669" cy="3846585"/>
            <a:chOff x="8163192" y="1765832"/>
            <a:chExt cx="2935782" cy="4310749"/>
          </a:xfrm>
        </p:grpSpPr>
        <p:grpSp>
          <p:nvGrpSpPr>
            <p:cNvPr id="12" name="组合 11"/>
            <p:cNvGrpSpPr/>
            <p:nvPr/>
          </p:nvGrpSpPr>
          <p:grpSpPr>
            <a:xfrm>
              <a:off x="8163192" y="1765832"/>
              <a:ext cx="2935782" cy="4310749"/>
              <a:chOff x="8150835" y="1802903"/>
              <a:chExt cx="2935782" cy="4310749"/>
            </a:xfrm>
          </p:grpSpPr>
          <p:sp>
            <p:nvSpPr>
              <p:cNvPr id="67" name="Rectangle 24"/>
              <p:cNvSpPr>
                <a:spLocks noChangeArrowheads="1"/>
              </p:cNvSpPr>
              <p:nvPr/>
            </p:nvSpPr>
            <p:spPr bwMode="auto">
              <a:xfrm>
                <a:off x="8150835" y="1802903"/>
                <a:ext cx="2935782" cy="4310749"/>
              </a:xfrm>
              <a:prstGeom prst="rect">
                <a:avLst/>
              </a:prstGeom>
              <a:noFill/>
              <a:ln>
                <a:solidFill>
                  <a:schemeClr val="bg1">
                    <a:lumMod val="85000"/>
                  </a:schemeClr>
                </a:solidFill>
              </a:ln>
              <a:effectLst>
                <a:innerShdw blurRad="76200">
                  <a:prstClr val="black"/>
                </a:innerShdw>
              </a:effectLst>
            </p:spPr>
            <p:txBody>
              <a:bodyPr/>
              <a:lstStyle/>
              <a:p>
                <a:pPr>
                  <a:lnSpc>
                    <a:spcPct val="120000"/>
                  </a:lnSpc>
                </a:pPr>
                <a:endParaRPr lang="zh-CN" altLang="zh-CN"/>
              </a:p>
            </p:txBody>
          </p:sp>
          <p:sp>
            <p:nvSpPr>
              <p:cNvPr id="68" name="Freeform 25"/>
              <p:cNvSpPr/>
              <p:nvPr/>
            </p:nvSpPr>
            <p:spPr bwMode="auto">
              <a:xfrm>
                <a:off x="8150835"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444D57"/>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69" name="TextBox 18"/>
              <p:cNvSpPr txBox="1"/>
              <p:nvPr/>
            </p:nvSpPr>
            <p:spPr>
              <a:xfrm>
                <a:off x="8372844" y="2045551"/>
                <a:ext cx="945313" cy="781594"/>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03</a:t>
                </a:r>
              </a:p>
            </p:txBody>
          </p:sp>
          <p:sp>
            <p:nvSpPr>
              <p:cNvPr id="70" name="文本框 69"/>
              <p:cNvSpPr txBox="1"/>
              <p:nvPr/>
            </p:nvSpPr>
            <p:spPr>
              <a:xfrm>
                <a:off x="8284283" y="4235411"/>
                <a:ext cx="2668885" cy="1075778"/>
              </a:xfrm>
              <a:prstGeom prst="rect">
                <a:avLst/>
              </a:prstGeom>
              <a:noFill/>
            </p:spPr>
            <p:txBody>
              <a:bodyPr wrap="square" rtlCol="0">
                <a:spAutoFit/>
              </a:bodyPr>
              <a:lstStyle/>
              <a:p>
                <a:pPr>
                  <a:lnSpc>
                    <a:spcPct val="120000"/>
                  </a:lnSpc>
                </a:pPr>
                <a:r>
                  <a:rPr lang="en-US" altLang="zh-CN" sz="1200" dirty="0">
                    <a:solidFill>
                      <a:schemeClr val="accent4">
                        <a:lumMod val="50000"/>
                      </a:schemeClr>
                    </a:solidFill>
                    <a:latin typeface="思源黑体" panose="020B0500000000000000" pitchFamily="34" charset="-122"/>
                    <a:ea typeface="思源黑体" panose="020B0500000000000000" pitchFamily="34" charset="-122"/>
                    <a:cs typeface="Times New Roman" pitchFamily="18" charset="0"/>
                  </a:rPr>
                  <a:t>From</a:t>
                </a:r>
                <a:r>
                  <a:rPr lang="zh-CN" altLang="en-US" sz="1200" dirty="0">
                    <a:solidFill>
                      <a:schemeClr val="accent4">
                        <a:lumMod val="50000"/>
                      </a:schemeClr>
                    </a:solidFill>
                    <a:latin typeface="思源黑体" panose="020B0500000000000000" pitchFamily="34" charset="-122"/>
                    <a:ea typeface="思源黑体" panose="020B0500000000000000" pitchFamily="34" charset="-122"/>
                    <a:cs typeface="Times New Roman" pitchFamily="18" charset="0"/>
                  </a:rPr>
                  <a:t>机器学习数据库（</a:t>
                </a:r>
                <a:r>
                  <a:rPr lang="en-US" altLang="zh-CN" sz="1200" dirty="0">
                    <a:solidFill>
                      <a:schemeClr val="accent4">
                        <a:lumMod val="50000"/>
                      </a:schemeClr>
                    </a:solidFill>
                    <a:latin typeface="思源黑体" panose="020B0500000000000000" pitchFamily="34" charset="-122"/>
                    <a:ea typeface="思源黑体" panose="020B0500000000000000" pitchFamily="34" charset="-122"/>
                    <a:cs typeface="Times New Roman" pitchFamily="18" charset="0"/>
                  </a:rPr>
                  <a:t>UCI</a:t>
                </a:r>
                <a:r>
                  <a:rPr lang="zh-CN" altLang="en-US" sz="1200" dirty="0">
                    <a:solidFill>
                      <a:schemeClr val="accent4">
                        <a:lumMod val="50000"/>
                      </a:schemeClr>
                    </a:solidFill>
                    <a:latin typeface="思源黑体" panose="020B0500000000000000" pitchFamily="34" charset="-122"/>
                    <a:ea typeface="思源黑体" panose="020B0500000000000000" pitchFamily="34" charset="-122"/>
                    <a:cs typeface="Times New Roman" pitchFamily="18" charset="0"/>
                  </a:rPr>
                  <a:t>）</a:t>
                </a:r>
                <a:endParaRPr lang="en-US" altLang="zh-CN" sz="1200" dirty="0">
                  <a:solidFill>
                    <a:schemeClr val="accent4">
                      <a:lumMod val="50000"/>
                    </a:schemeClr>
                  </a:solidFill>
                  <a:latin typeface="思源黑体" panose="020B0500000000000000" pitchFamily="34" charset="-122"/>
                  <a:ea typeface="思源黑体" panose="020B0500000000000000" pitchFamily="34" charset="-122"/>
                  <a:cs typeface="Times New Roman" pitchFamily="18" charset="0"/>
                </a:endParaRPr>
              </a:p>
              <a:p>
                <a:pPr>
                  <a:lnSpc>
                    <a:spcPct val="120000"/>
                  </a:lnSpc>
                </a:pPr>
                <a:r>
                  <a:rPr lang="zh-CN" altLang="en-US" sz="1200" dirty="0">
                    <a:latin typeface="思源黑体" panose="020B0500000000000000" pitchFamily="34" charset="-122"/>
                    <a:ea typeface="思源黑体" panose="020B0500000000000000" pitchFamily="34" charset="-122"/>
                    <a:cs typeface="Times New Roman" pitchFamily="18" charset="0"/>
                  </a:rPr>
                  <a:t>用于探索低能耗建筑中电器能源使用的回归模型。</a:t>
                </a:r>
                <a:r>
                  <a:rPr lang="zh-CN" altLang="en-US" sz="1200" dirty="0">
                    <a:solidFill>
                      <a:srgbClr val="FF0000"/>
                    </a:solidFill>
                    <a:latin typeface="思源黑体" panose="020B0500000000000000" pitchFamily="34" charset="-122"/>
                    <a:ea typeface="思源黑体" panose="020B0500000000000000" pitchFamily="34" charset="-122"/>
                    <a:cs typeface="Times New Roman" pitchFamily="18" charset="0"/>
                  </a:rPr>
                  <a:t>中等维度大数据。</a:t>
                </a:r>
                <a:endParaRPr lang="en-US" altLang="zh-CN" sz="1200" dirty="0">
                  <a:solidFill>
                    <a:srgbClr val="FF0000"/>
                  </a:solidFill>
                  <a:latin typeface="思源黑体" panose="020B0500000000000000" pitchFamily="34" charset="-122"/>
                  <a:ea typeface="思源黑体" panose="020B0500000000000000" pitchFamily="34" charset="-122"/>
                  <a:cs typeface="Times New Roman" pitchFamily="18" charset="0"/>
                </a:endParaRPr>
              </a:p>
            </p:txBody>
          </p:sp>
          <p:sp>
            <p:nvSpPr>
              <p:cNvPr id="72" name="矩形 71"/>
              <p:cNvSpPr/>
              <p:nvPr/>
            </p:nvSpPr>
            <p:spPr>
              <a:xfrm>
                <a:off x="9008930" y="3415737"/>
                <a:ext cx="1200738" cy="482307"/>
              </a:xfrm>
              <a:prstGeom prst="rect">
                <a:avLst/>
              </a:prstGeom>
            </p:spPr>
            <p:txBody>
              <a:bodyPr wrap="none">
                <a:spAutoFit/>
              </a:bodyPr>
              <a:lstStyle/>
              <a:p>
                <a:pPr algn="ctr">
                  <a:lnSpc>
                    <a:spcPct val="120000"/>
                  </a:lnSpc>
                </a:pPr>
                <a:r>
                  <a:rPr lang="en-US" altLang="zh-CN" sz="2000" b="1" dirty="0">
                    <a:solidFill>
                      <a:schemeClr val="tx1">
                        <a:lumMod val="95000"/>
                        <a:lumOff val="5000"/>
                      </a:schemeClr>
                    </a:solidFill>
                    <a:latin typeface="思源黑体" panose="020B0500000000000000" pitchFamily="34" charset="-122"/>
                    <a:ea typeface="思源黑体" panose="020B0500000000000000" pitchFamily="34" charset="-122"/>
                  </a:rPr>
                  <a:t>Energy</a:t>
                </a:r>
                <a:endParaRPr lang="zh-CN" altLang="en-US" sz="2000" b="1" dirty="0">
                  <a:solidFill>
                    <a:schemeClr val="tx1">
                      <a:lumMod val="95000"/>
                      <a:lumOff val="5000"/>
                    </a:schemeClr>
                  </a:solidFill>
                  <a:latin typeface="思源黑体" panose="020B0500000000000000" pitchFamily="34" charset="-122"/>
                  <a:ea typeface="思源黑体" panose="020B0500000000000000" pitchFamily="34" charset="-122"/>
                </a:endParaRPr>
              </a:p>
            </p:txBody>
          </p:sp>
          <p:cxnSp>
            <p:nvCxnSpPr>
              <p:cNvPr id="73" name="直接连接符 72"/>
              <p:cNvCxnSpPr/>
              <p:nvPr/>
            </p:nvCxnSpPr>
            <p:spPr>
              <a:xfrm>
                <a:off x="9290773" y="4028610"/>
                <a:ext cx="586432" cy="0"/>
              </a:xfrm>
              <a:prstGeom prst="line">
                <a:avLst/>
              </a:prstGeom>
              <a:ln w="38100">
                <a:solidFill>
                  <a:srgbClr val="444D57"/>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10308271" y="2256164"/>
              <a:ext cx="528026" cy="493514"/>
              <a:chOff x="7132549" y="4412456"/>
              <a:chExt cx="485775" cy="454025"/>
            </a:xfrm>
            <a:solidFill>
              <a:srgbClr val="0B2C4F"/>
            </a:solidFill>
          </p:grpSpPr>
          <p:sp>
            <p:nvSpPr>
              <p:cNvPr id="86" name="Rectangle 18"/>
              <p:cNvSpPr>
                <a:spLocks noChangeArrowheads="1"/>
              </p:cNvSpPr>
              <p:nvPr/>
            </p:nvSpPr>
            <p:spPr bwMode="auto">
              <a:xfrm>
                <a:off x="7199224" y="4525168"/>
                <a:ext cx="236538" cy="22225"/>
              </a:xfrm>
              <a:prstGeom prst="rect">
                <a:avLst/>
              </a:prstGeom>
              <a:solidFill>
                <a:srgbClr val="444D57"/>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7"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8"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solidFill>
                <a:srgbClr val="444D57"/>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9"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solidFill>
                <a:srgbClr val="444D57"/>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0"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solidFill>
                <a:srgbClr val="444D57"/>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1"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solidFill>
                <a:srgbClr val="444D57"/>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2"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solidFill>
                <a:srgbClr val="444D57"/>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3"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solidFill>
                <a:srgbClr val="444D57"/>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4"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solidFill>
                <a:srgbClr val="444D57"/>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grpSp>
      </p:grpSp>
      <p:sp>
        <p:nvSpPr>
          <p:cNvPr id="51" name="文本框 50">
            <a:extLst>
              <a:ext uri="{FF2B5EF4-FFF2-40B4-BE49-F238E27FC236}">
                <a16:creationId xmlns:a16="http://schemas.microsoft.com/office/drawing/2014/main" id="{66F1722D-2FBD-487B-8441-DEFDA430C74D}"/>
              </a:ext>
            </a:extLst>
          </p:cNvPr>
          <p:cNvSpPr txBox="1"/>
          <p:nvPr/>
        </p:nvSpPr>
        <p:spPr>
          <a:xfrm>
            <a:off x="1370785" y="1186534"/>
            <a:ext cx="9450429" cy="369332"/>
          </a:xfrm>
          <a:prstGeom prst="rect">
            <a:avLst/>
          </a:prstGeom>
          <a:noFill/>
        </p:spPr>
        <p:txBody>
          <a:bodyPr wrap="square">
            <a:spAutoFit/>
          </a:bodyPr>
          <a:lstStyle/>
          <a:p>
            <a:r>
              <a:rPr lang="en-US" altLang="zh-CN" dirty="0"/>
              <a:t>3</a:t>
            </a:r>
            <a:r>
              <a:rPr lang="zh-CN" altLang="en-US" dirty="0"/>
              <a:t>个数据集</a:t>
            </a:r>
            <a:r>
              <a:rPr lang="en-US" altLang="zh-CN" dirty="0"/>
              <a:t>*5</a:t>
            </a:r>
            <a:r>
              <a:rPr lang="zh-CN" altLang="en-US" dirty="0"/>
              <a:t>种方法</a:t>
            </a:r>
            <a:r>
              <a:rPr lang="en-US" altLang="zh-CN" dirty="0"/>
              <a:t>*</a:t>
            </a:r>
            <a:r>
              <a:rPr lang="zh-CN" altLang="en-US" dirty="0"/>
              <a:t>抽样个数</a:t>
            </a:r>
            <a:r>
              <a:rPr lang="en-US" altLang="zh-CN" dirty="0"/>
              <a:t>(r=300</a:t>
            </a:r>
            <a:r>
              <a:rPr lang="zh-CN" altLang="en-US" dirty="0"/>
              <a:t>、</a:t>
            </a:r>
            <a:r>
              <a:rPr lang="en-US" altLang="zh-CN" dirty="0"/>
              <a:t>400</a:t>
            </a:r>
            <a:r>
              <a:rPr lang="zh-CN" altLang="en-US" dirty="0"/>
              <a:t>、</a:t>
            </a:r>
            <a:r>
              <a:rPr lang="en-US" altLang="zh-CN" dirty="0"/>
              <a:t>500)*2</a:t>
            </a:r>
            <a:r>
              <a:rPr lang="zh-CN" altLang="en-US" dirty="0"/>
              <a:t>种衡量标准</a:t>
            </a:r>
            <a:r>
              <a:rPr lang="en-US" altLang="zh-CN" dirty="0"/>
              <a:t>(</a:t>
            </a:r>
            <a:r>
              <a:rPr lang="en-US" altLang="zh-CN" dirty="0" err="1"/>
              <a:t>mse</a:t>
            </a:r>
            <a:r>
              <a:rPr lang="zh-CN" altLang="en-US" dirty="0"/>
              <a:t>、</a:t>
            </a:r>
            <a:r>
              <a:rPr lang="en-US" altLang="zh-CN" dirty="0"/>
              <a:t>R^2)*100</a:t>
            </a:r>
            <a:r>
              <a:rPr lang="zh-CN" altLang="en-US" dirty="0"/>
              <a:t>次循环均值</a:t>
            </a:r>
          </a:p>
        </p:txBody>
      </p:sp>
    </p:spTree>
    <p:extLst>
      <p:ext uri="{BB962C8B-B14F-4D97-AF65-F5344CB8AC3E}">
        <p14:creationId xmlns:p14="http://schemas.microsoft.com/office/powerpoint/2010/main" val="430717167"/>
      </p:ext>
    </p:extLst>
  </p:cSld>
  <p:clrMapOvr>
    <a:masterClrMapping/>
  </p:clrMapOvr>
  <p:transition spd="slow" advClick="0" advTm="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382581" y="850201"/>
            <a:ext cx="4344540" cy="456129"/>
          </a:xfrm>
        </p:spPr>
        <p:txBody>
          <a:bodyPr/>
          <a:lstStyle/>
          <a:p>
            <a:pPr>
              <a:lnSpc>
                <a:spcPct val="120000"/>
              </a:lnSpc>
            </a:pPr>
            <a:r>
              <a:rPr lang="zh-CN" altLang="en-US" dirty="0"/>
              <a:t>复刻代码</a:t>
            </a:r>
            <a:r>
              <a:rPr lang="en-US" altLang="zh-CN" dirty="0"/>
              <a:t>(</a:t>
            </a:r>
            <a:r>
              <a:rPr lang="zh-CN" altLang="en-US" dirty="0"/>
              <a:t>示例）</a:t>
            </a:r>
            <a:br>
              <a:rPr lang="en-US" altLang="zh-CN" dirty="0"/>
            </a:br>
            <a:endParaRPr lang="zh-CN" altLang="en-US" dirty="0"/>
          </a:p>
        </p:txBody>
      </p:sp>
      <p:pic>
        <p:nvPicPr>
          <p:cNvPr id="11" name="图片 10">
            <a:extLst>
              <a:ext uri="{FF2B5EF4-FFF2-40B4-BE49-F238E27FC236}">
                <a16:creationId xmlns:a16="http://schemas.microsoft.com/office/drawing/2014/main" id="{A52D9E60-34D0-499E-BE2E-39EAA7976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688" y="1630229"/>
            <a:ext cx="3626036" cy="2286117"/>
          </a:xfrm>
          <a:prstGeom prst="rect">
            <a:avLst/>
          </a:prstGeom>
        </p:spPr>
      </p:pic>
      <p:pic>
        <p:nvPicPr>
          <p:cNvPr id="13" name="图片 12">
            <a:extLst>
              <a:ext uri="{FF2B5EF4-FFF2-40B4-BE49-F238E27FC236}">
                <a16:creationId xmlns:a16="http://schemas.microsoft.com/office/drawing/2014/main" id="{AD4EB5D0-4E69-4336-AC47-DCDC337C4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7121" y="114129"/>
            <a:ext cx="6267772" cy="6629741"/>
          </a:xfrm>
          <a:prstGeom prst="rect">
            <a:avLst/>
          </a:prstGeom>
        </p:spPr>
      </p:pic>
      <p:sp>
        <p:nvSpPr>
          <p:cNvPr id="14" name="文本框 13">
            <a:extLst>
              <a:ext uri="{FF2B5EF4-FFF2-40B4-BE49-F238E27FC236}">
                <a16:creationId xmlns:a16="http://schemas.microsoft.com/office/drawing/2014/main" id="{CE4B37D8-4D79-4C77-94C8-E7C46503072B}"/>
              </a:ext>
            </a:extLst>
          </p:cNvPr>
          <p:cNvSpPr txBox="1"/>
          <p:nvPr/>
        </p:nvSpPr>
        <p:spPr>
          <a:xfrm>
            <a:off x="2564569" y="4662496"/>
            <a:ext cx="2533879" cy="369332"/>
          </a:xfrm>
          <a:prstGeom prst="rect">
            <a:avLst/>
          </a:prstGeom>
          <a:noFill/>
        </p:spPr>
        <p:txBody>
          <a:bodyPr wrap="square" rtlCol="0">
            <a:spAutoFit/>
          </a:bodyPr>
          <a:lstStyle/>
          <a:p>
            <a:r>
              <a:rPr lang="en-US" altLang="zh-CN" dirty="0"/>
              <a:t>……</a:t>
            </a:r>
            <a:endParaRPr lang="zh-CN" altLang="en-US" dirty="0"/>
          </a:p>
        </p:txBody>
      </p:sp>
    </p:spTree>
    <p:extLst>
      <p:ext uri="{BB962C8B-B14F-4D97-AF65-F5344CB8AC3E}">
        <p14:creationId xmlns:p14="http://schemas.microsoft.com/office/powerpoint/2010/main" val="1455697499"/>
      </p:ext>
    </p:extLst>
  </p:cSld>
  <p:clrMapOvr>
    <a:masterClrMapping/>
  </p:clrMapOvr>
  <p:transition spd="slow" advClick="0" advTm="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382581" y="850201"/>
            <a:ext cx="4344540" cy="456129"/>
          </a:xfrm>
        </p:spPr>
        <p:txBody>
          <a:bodyPr/>
          <a:lstStyle/>
          <a:p>
            <a:pPr>
              <a:lnSpc>
                <a:spcPct val="120000"/>
              </a:lnSpc>
            </a:pPr>
            <a:r>
              <a:rPr lang="zh-CN" altLang="en-US" dirty="0"/>
              <a:t>复刻代码</a:t>
            </a:r>
            <a:r>
              <a:rPr lang="en-US" altLang="zh-CN" dirty="0"/>
              <a:t>(</a:t>
            </a:r>
            <a:r>
              <a:rPr lang="zh-CN" altLang="en-US" dirty="0"/>
              <a:t>示例）</a:t>
            </a:r>
            <a:br>
              <a:rPr lang="en-US" altLang="zh-CN" dirty="0"/>
            </a:br>
            <a:endParaRPr lang="zh-CN" altLang="en-US" dirty="0"/>
          </a:p>
        </p:txBody>
      </p:sp>
      <p:pic>
        <p:nvPicPr>
          <p:cNvPr id="3" name="图片 2">
            <a:extLst>
              <a:ext uri="{FF2B5EF4-FFF2-40B4-BE49-F238E27FC236}">
                <a16:creationId xmlns:a16="http://schemas.microsoft.com/office/drawing/2014/main" id="{E8990913-BF39-429D-9B97-9DD90B96C6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1146"/>
            <a:ext cx="6013759" cy="6699594"/>
          </a:xfrm>
          <a:prstGeom prst="rect">
            <a:avLst/>
          </a:prstGeom>
        </p:spPr>
      </p:pic>
      <p:pic>
        <p:nvPicPr>
          <p:cNvPr id="6" name="图片 5">
            <a:extLst>
              <a:ext uri="{FF2B5EF4-FFF2-40B4-BE49-F238E27FC236}">
                <a16:creationId xmlns:a16="http://schemas.microsoft.com/office/drawing/2014/main" id="{A511DCD6-1759-4FDB-9268-B3FFBEB583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41" y="1342160"/>
            <a:ext cx="6013759" cy="5448580"/>
          </a:xfrm>
          <a:prstGeom prst="rect">
            <a:avLst/>
          </a:prstGeom>
        </p:spPr>
      </p:pic>
    </p:spTree>
    <p:extLst>
      <p:ext uri="{BB962C8B-B14F-4D97-AF65-F5344CB8AC3E}">
        <p14:creationId xmlns:p14="http://schemas.microsoft.com/office/powerpoint/2010/main" val="1076047805"/>
      </p:ext>
    </p:extLst>
  </p:cSld>
  <p:clrMapOvr>
    <a:masterClrMapping/>
  </p:clrMapOvr>
  <p:transition spd="slow" advClick="0" advTm="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rot="5400000">
            <a:off x="33125" y="583141"/>
            <a:ext cx="1997612" cy="831330"/>
          </a:xfrm>
          <a:prstGeom prst="rect">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795353" y="5524628"/>
            <a:ext cx="2396647" cy="831330"/>
          </a:xfrm>
          <a:prstGeom prst="rect">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2401557" y="1931559"/>
            <a:ext cx="2627643" cy="1112087"/>
            <a:chOff x="1395722" y="1125414"/>
            <a:chExt cx="7881541" cy="3335673"/>
          </a:xfrm>
          <a:effectLst>
            <a:outerShdw blurRad="101600" dist="38100" dir="2700000" algn="tl" rotWithShape="0">
              <a:prstClr val="black">
                <a:alpha val="20000"/>
              </a:prstClr>
            </a:outerShdw>
          </a:effectLst>
        </p:grpSpPr>
        <p:cxnSp>
          <p:nvCxnSpPr>
            <p:cNvPr id="7" name="直接连接符 6"/>
            <p:cNvCxnSpPr/>
            <p:nvPr/>
          </p:nvCxnSpPr>
          <p:spPr>
            <a:xfrm>
              <a:off x="1395722" y="1125414"/>
              <a:ext cx="7881541" cy="0"/>
            </a:xfrm>
            <a:prstGeom prst="line">
              <a:avLst/>
            </a:prstGeom>
            <a:ln w="76200">
              <a:solidFill>
                <a:srgbClr val="666E8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519309" y="1125414"/>
              <a:ext cx="0" cy="3335673"/>
            </a:xfrm>
            <a:prstGeom prst="line">
              <a:avLst/>
            </a:prstGeom>
            <a:ln w="76200">
              <a:solidFill>
                <a:srgbClr val="666E8A"/>
              </a:solidFill>
            </a:ln>
          </p:spPr>
          <p:style>
            <a:lnRef idx="1">
              <a:schemeClr val="accent1"/>
            </a:lnRef>
            <a:fillRef idx="0">
              <a:schemeClr val="accent1"/>
            </a:fillRef>
            <a:effectRef idx="0">
              <a:schemeClr val="accent1"/>
            </a:effectRef>
            <a:fontRef idx="minor">
              <a:schemeClr val="tx1"/>
            </a:fontRef>
          </p:style>
        </p:cxnSp>
      </p:grpSp>
      <p:sp>
        <p:nvSpPr>
          <p:cNvPr id="61" name="矩形 259"/>
          <p:cNvSpPr>
            <a:spLocks noChangeArrowheads="1"/>
          </p:cNvSpPr>
          <p:nvPr/>
        </p:nvSpPr>
        <p:spPr bwMode="auto">
          <a:xfrm>
            <a:off x="1941558" y="3375355"/>
            <a:ext cx="8335010" cy="100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6000" b="1" cap="all" dirty="0">
                <a:solidFill>
                  <a:srgbClr val="211E20"/>
                </a:solidFill>
                <a:effectLst>
                  <a:outerShdw blurRad="25400" dist="25400" dir="2700000" algn="tl">
                    <a:srgbClr val="000000">
                      <a:alpha val="25000"/>
                    </a:srgbClr>
                  </a:outerShdw>
                </a:effectLst>
                <a:latin typeface="思源黑体" panose="020B0500000000000000" pitchFamily="34" charset="-122"/>
                <a:ea typeface="思源黑体" panose="020B0500000000000000" pitchFamily="34" charset="-122"/>
                <a:cs typeface="Arial" panose="020B0604020202020204" pitchFamily="34" charset="0"/>
              </a:rPr>
              <a:t>谢谢观看</a:t>
            </a:r>
            <a:endParaRPr lang="en-US" altLang="zh-CN" sz="6000" b="1" cap="all" dirty="0">
              <a:solidFill>
                <a:srgbClr val="211E20"/>
              </a:solidFill>
              <a:effectLst>
                <a:outerShdw blurRad="25400" dist="25400" dir="2700000" algn="tl">
                  <a:srgbClr val="000000">
                    <a:alpha val="25000"/>
                  </a:srgbClr>
                </a:outerShdw>
              </a:effectLst>
              <a:latin typeface="思源黑体" panose="020B0500000000000000" pitchFamily="34" charset="-122"/>
              <a:ea typeface="思源黑体" panose="020B0500000000000000" pitchFamily="34" charset="-122"/>
              <a:cs typeface="Arial" panose="020B0604020202020204" pitchFamily="34" charset="0"/>
            </a:endParaRPr>
          </a:p>
        </p:txBody>
      </p:sp>
      <p:sp>
        <p:nvSpPr>
          <p:cNvPr id="62" name="矩形 259"/>
          <p:cNvSpPr>
            <a:spLocks noChangeArrowheads="1"/>
          </p:cNvSpPr>
          <p:nvPr/>
        </p:nvSpPr>
        <p:spPr bwMode="auto">
          <a:xfrm>
            <a:off x="1941558" y="2298872"/>
            <a:ext cx="8335010" cy="1217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en-US" altLang="zh-CN" sz="7200" dirty="0">
                <a:solidFill>
                  <a:srgbClr val="666E8A"/>
                </a:solidFill>
                <a:effectLst>
                  <a:outerShdw blurRad="25400" dist="25400" dir="2700000" algn="tl">
                    <a:srgbClr val="000000">
                      <a:alpha val="25000"/>
                    </a:srgbClr>
                  </a:outerShdw>
                </a:effectLst>
                <a:latin typeface="思源黑体" panose="020B0500000000000000" pitchFamily="34" charset="-122"/>
                <a:ea typeface="思源黑体" panose="020B0500000000000000" pitchFamily="34" charset="-122"/>
                <a:cs typeface="Arial" panose="020B0604020202020204" pitchFamily="34" charset="0"/>
              </a:rPr>
              <a:t>THANK YOU</a:t>
            </a:r>
          </a:p>
        </p:txBody>
      </p:sp>
      <p:grpSp>
        <p:nvGrpSpPr>
          <p:cNvPr id="58" name="组合 57"/>
          <p:cNvGrpSpPr/>
          <p:nvPr/>
        </p:nvGrpSpPr>
        <p:grpSpPr>
          <a:xfrm flipH="1" flipV="1">
            <a:off x="7167710" y="3943073"/>
            <a:ext cx="2627643" cy="1112087"/>
            <a:chOff x="1395722" y="1125414"/>
            <a:chExt cx="7881541" cy="3335673"/>
          </a:xfrm>
          <a:effectLst>
            <a:outerShdw blurRad="101600" dist="38100" dir="2700000" algn="tl" rotWithShape="0">
              <a:prstClr val="black">
                <a:alpha val="20000"/>
              </a:prstClr>
            </a:outerShdw>
          </a:effectLst>
        </p:grpSpPr>
        <p:cxnSp>
          <p:nvCxnSpPr>
            <p:cNvPr id="59" name="直接连接符 58"/>
            <p:cNvCxnSpPr/>
            <p:nvPr/>
          </p:nvCxnSpPr>
          <p:spPr>
            <a:xfrm>
              <a:off x="1395722" y="1125414"/>
              <a:ext cx="7881541" cy="0"/>
            </a:xfrm>
            <a:prstGeom prst="line">
              <a:avLst/>
            </a:prstGeom>
            <a:ln w="76200">
              <a:solidFill>
                <a:srgbClr val="666E8A"/>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519309" y="1125414"/>
              <a:ext cx="0" cy="3335673"/>
            </a:xfrm>
            <a:prstGeom prst="line">
              <a:avLst/>
            </a:prstGeom>
            <a:ln w="76200">
              <a:solidFill>
                <a:srgbClr val="666E8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5659139"/>
      </p:ext>
    </p:extLst>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摘要</a:t>
            </a:r>
          </a:p>
        </p:txBody>
      </p:sp>
      <p:sp>
        <p:nvSpPr>
          <p:cNvPr id="11" name="文本框 10">
            <a:extLst>
              <a:ext uri="{FF2B5EF4-FFF2-40B4-BE49-F238E27FC236}">
                <a16:creationId xmlns:a16="http://schemas.microsoft.com/office/drawing/2014/main" id="{AB3E1638-F93F-4F3A-86F3-050FD87168E3}"/>
              </a:ext>
            </a:extLst>
          </p:cNvPr>
          <p:cNvSpPr txBox="1"/>
          <p:nvPr/>
        </p:nvSpPr>
        <p:spPr>
          <a:xfrm>
            <a:off x="692727" y="1225689"/>
            <a:ext cx="11291455" cy="5262979"/>
          </a:xfrm>
          <a:prstGeom prst="rect">
            <a:avLst/>
          </a:prstGeom>
          <a:noFill/>
        </p:spPr>
        <p:txBody>
          <a:bodyPr wrap="square">
            <a:spAutoFit/>
          </a:bodyPr>
          <a:lstStyle/>
          <a:p>
            <a:r>
              <a:rPr lang="en-US" altLang="zh-CN" sz="2400" dirty="0">
                <a:solidFill>
                  <a:srgbClr val="000000"/>
                </a:solidFill>
                <a:effectLst/>
                <a:latin typeface="黑体" panose="02010609060101010101" pitchFamily="49" charset="-122"/>
                <a:ea typeface="黑体" panose="02010609060101010101" pitchFamily="49" charset="-122"/>
              </a:rPr>
              <a:t>	</a:t>
            </a:r>
            <a:r>
              <a:rPr lang="zh-CN" altLang="en-US" sz="2400" dirty="0">
                <a:solidFill>
                  <a:srgbClr val="000000"/>
                </a:solidFill>
                <a:effectLst/>
                <a:latin typeface="黑体" panose="02010609060101010101" pitchFamily="49" charset="-122"/>
                <a:ea typeface="黑体" panose="02010609060101010101" pitchFamily="49" charset="-122"/>
              </a:rPr>
              <a:t>内容提要：</a:t>
            </a:r>
            <a:r>
              <a:rPr lang="zh-CN" altLang="en-US" sz="2400" dirty="0">
                <a:solidFill>
                  <a:srgbClr val="000000"/>
                </a:solidFill>
                <a:effectLst/>
                <a:latin typeface="宋体" panose="02010600030101010101" pitchFamily="2" charset="-122"/>
                <a:ea typeface="宋体" panose="02010600030101010101" pitchFamily="2" charset="-122"/>
              </a:rPr>
              <a:t>大数据背景下，需要对传统的抽样调查技术进行改进，以应对数据结构变化。</a:t>
            </a:r>
            <a:r>
              <a:rPr lang="zh-CN" altLang="en-US" sz="2400" dirty="0">
                <a:solidFill>
                  <a:schemeClr val="accent1">
                    <a:lumMod val="75000"/>
                  </a:schemeClr>
                </a:solidFill>
                <a:effectLst/>
                <a:latin typeface="宋体" panose="02010600030101010101" pitchFamily="2" charset="-122"/>
                <a:ea typeface="宋体" panose="02010600030101010101" pitchFamily="2" charset="-122"/>
              </a:rPr>
              <a:t>以杠杆得分为入样概率的</a:t>
            </a:r>
            <a:r>
              <a:rPr lang="en-US" altLang="zh-CN" sz="2400" dirty="0">
                <a:solidFill>
                  <a:schemeClr val="accent1">
                    <a:lumMod val="75000"/>
                  </a:schemeClr>
                </a:solidFill>
                <a:effectLst/>
                <a:latin typeface="Times New Roman" panose="02020603050405020304" pitchFamily="18" charset="0"/>
              </a:rPr>
              <a:t>Leverage</a:t>
            </a:r>
            <a:r>
              <a:rPr lang="zh-CN" altLang="en-US" sz="2400" dirty="0">
                <a:solidFill>
                  <a:schemeClr val="accent1">
                    <a:lumMod val="75000"/>
                  </a:schemeClr>
                </a:solidFill>
                <a:effectLst/>
                <a:latin typeface="宋体" panose="02010600030101010101" pitchFamily="2" charset="-122"/>
                <a:ea typeface="宋体" panose="02010600030101010101" pitchFamily="2" charset="-122"/>
              </a:rPr>
              <a:t>重要性抽样能够增加高杠杆值样本点被抽中的概率，但也增加了异常值选入抽样子集的风险，使得抽样估计偏离真实值。</a:t>
            </a:r>
            <a:r>
              <a:rPr lang="zh-CN" altLang="en-US" sz="2400" dirty="0">
                <a:solidFill>
                  <a:srgbClr val="000000"/>
                </a:solidFill>
                <a:effectLst/>
                <a:latin typeface="宋体" panose="02010600030101010101" pitchFamily="2" charset="-122"/>
                <a:ea typeface="宋体" panose="02010600030101010101" pitchFamily="2" charset="-122"/>
              </a:rPr>
              <a:t>为降低大数据异常值影响，提高大数据抽样子集估计的稳健性，本文提出基于阈值自选择的两阶段</a:t>
            </a:r>
            <a:r>
              <a:rPr lang="en-US" altLang="zh-CN" sz="2400" dirty="0">
                <a:solidFill>
                  <a:srgbClr val="000000"/>
                </a:solidFill>
                <a:effectLst/>
                <a:latin typeface="Times New Roman" panose="02020603050405020304" pitchFamily="18" charset="0"/>
              </a:rPr>
              <a:t>Leverage</a:t>
            </a:r>
            <a:r>
              <a:rPr lang="zh-CN" altLang="en-US" sz="2400" dirty="0">
                <a:solidFill>
                  <a:srgbClr val="000000"/>
                </a:solidFill>
                <a:effectLst/>
                <a:latin typeface="宋体" panose="02010600030101010101" pitchFamily="2" charset="-122"/>
                <a:ea typeface="宋体" panose="02010600030101010101" pitchFamily="2" charset="-122"/>
              </a:rPr>
              <a:t>重要性抽样方法。</a:t>
            </a:r>
            <a:r>
              <a:rPr lang="zh-CN" altLang="en-US" sz="2400" dirty="0">
                <a:solidFill>
                  <a:schemeClr val="accent1">
                    <a:lumMod val="75000"/>
                  </a:schemeClr>
                </a:solidFill>
                <a:effectLst/>
                <a:latin typeface="宋体" panose="02010600030101010101" pitchFamily="2" charset="-122"/>
                <a:ea typeface="宋体" panose="02010600030101010101" pitchFamily="2" charset="-122"/>
              </a:rPr>
              <a:t>该方法第一阶段以样本距离的有序聚类识别稳健子集，使得用于二阶段抽样的样本更具代表性，第二阶段则是在稳健子集的基础上获得稳健抽样估计。</a:t>
            </a:r>
            <a:r>
              <a:rPr lang="zh-CN" altLang="en-US" sz="2400" dirty="0">
                <a:solidFill>
                  <a:srgbClr val="000000"/>
                </a:solidFill>
                <a:effectLst/>
                <a:latin typeface="宋体" panose="02010600030101010101" pitchFamily="2" charset="-122"/>
                <a:ea typeface="宋体" panose="02010600030101010101" pitchFamily="2" charset="-122"/>
              </a:rPr>
              <a:t>模拟分析结果表明，本文所提方法能够提升线性回归系数估计的精度，在</a:t>
            </a:r>
            <a:r>
              <a:rPr lang="zh-CN" altLang="en-US" sz="2400" dirty="0">
                <a:solidFill>
                  <a:schemeClr val="accent4">
                    <a:lumMod val="50000"/>
                  </a:schemeClr>
                </a:solidFill>
                <a:effectLst/>
                <a:latin typeface="宋体" panose="02010600030101010101" pitchFamily="2" charset="-122"/>
                <a:ea typeface="宋体" panose="02010600030101010101" pitchFamily="2" charset="-122"/>
              </a:rPr>
              <a:t>漂移型、波动型和混合型离群值</a:t>
            </a:r>
            <a:r>
              <a:rPr lang="zh-CN" altLang="en-US" sz="2400" dirty="0">
                <a:solidFill>
                  <a:srgbClr val="000000"/>
                </a:solidFill>
                <a:effectLst/>
                <a:latin typeface="宋体" panose="02010600030101010101" pitchFamily="2" charset="-122"/>
                <a:ea typeface="宋体" panose="02010600030101010101" pitchFamily="2" charset="-122"/>
              </a:rPr>
              <a:t>中均适用。实证分析中本文所提方法在三个案例数据中拥有较小的预测值均方误差，有效降低了异常值的影响。 </a:t>
            </a:r>
            <a:endParaRPr lang="en-US" altLang="zh-CN" sz="2400" dirty="0">
              <a:solidFill>
                <a:srgbClr val="000000"/>
              </a:solidFill>
              <a:effectLst/>
              <a:latin typeface="宋体" panose="02010600030101010101" pitchFamily="2" charset="-122"/>
              <a:ea typeface="宋体" panose="02010600030101010101" pitchFamily="2" charset="-122"/>
            </a:endParaRPr>
          </a:p>
          <a:p>
            <a:endParaRPr lang="zh-CN" altLang="en-US" sz="2400" dirty="0"/>
          </a:p>
          <a:p>
            <a:r>
              <a:rPr lang="en-US" altLang="zh-CN" sz="2400" dirty="0">
                <a:solidFill>
                  <a:srgbClr val="000000"/>
                </a:solidFill>
                <a:effectLst/>
                <a:latin typeface="黑体" panose="02010609060101010101" pitchFamily="49" charset="-122"/>
                <a:ea typeface="黑体" panose="02010609060101010101" pitchFamily="49" charset="-122"/>
              </a:rPr>
              <a:t>	</a:t>
            </a:r>
            <a:r>
              <a:rPr lang="zh-CN" altLang="en-US" sz="2400" dirty="0">
                <a:solidFill>
                  <a:srgbClr val="000000"/>
                </a:solidFill>
                <a:effectLst/>
                <a:latin typeface="黑体" panose="02010609060101010101" pitchFamily="49" charset="-122"/>
                <a:ea typeface="黑体" panose="02010609060101010101" pitchFamily="49" charset="-122"/>
              </a:rPr>
              <a:t>关键词：</a:t>
            </a:r>
            <a:r>
              <a:rPr lang="zh-CN" altLang="en-US" sz="2400" dirty="0">
                <a:solidFill>
                  <a:srgbClr val="000000"/>
                </a:solidFill>
                <a:effectLst/>
                <a:latin typeface="宋体" panose="02010600030101010101" pitchFamily="2" charset="-122"/>
                <a:ea typeface="宋体" panose="02010600030101010101" pitchFamily="2" charset="-122"/>
              </a:rPr>
              <a:t>大规模数据；线性模型；有序聚类；</a:t>
            </a:r>
            <a:r>
              <a:rPr lang="en-US" altLang="zh-CN" sz="2400" dirty="0">
                <a:solidFill>
                  <a:srgbClr val="000000"/>
                </a:solidFill>
                <a:effectLst/>
                <a:latin typeface="Times New Roman" panose="02020603050405020304" pitchFamily="18" charset="0"/>
              </a:rPr>
              <a:t>Leverage</a:t>
            </a:r>
            <a:r>
              <a:rPr lang="zh-CN" altLang="en-US" sz="2400" dirty="0">
                <a:solidFill>
                  <a:srgbClr val="000000"/>
                </a:solidFill>
                <a:effectLst/>
                <a:latin typeface="宋体" panose="02010600030101010101" pitchFamily="2" charset="-122"/>
                <a:ea typeface="宋体" panose="02010600030101010101" pitchFamily="2" charset="-122"/>
              </a:rPr>
              <a:t>重要性抽样 </a:t>
            </a:r>
            <a:endParaRPr lang="zh-CN" altLang="en-US" sz="2400" dirty="0"/>
          </a:p>
          <a:p>
            <a:r>
              <a:rPr lang="en-US" altLang="zh-CN" sz="2400" b="1" dirty="0">
                <a:solidFill>
                  <a:srgbClr val="000000"/>
                </a:solidFill>
                <a:effectLst/>
                <a:latin typeface="Times New Roman" panose="02020603050405020304" pitchFamily="18" charset="0"/>
              </a:rPr>
              <a:t>	DOI:</a:t>
            </a:r>
            <a:r>
              <a:rPr lang="zh-CN" altLang="en-US" sz="2400" dirty="0">
                <a:solidFill>
                  <a:srgbClr val="000000"/>
                </a:solidFill>
                <a:effectLst/>
                <a:latin typeface="Times New Roman" panose="02020603050405020304" pitchFamily="18" charset="0"/>
              </a:rPr>
              <a:t> </a:t>
            </a:r>
            <a:r>
              <a:rPr lang="en-US" altLang="zh-CN" sz="2400" dirty="0">
                <a:solidFill>
                  <a:srgbClr val="000000"/>
                </a:solidFill>
                <a:effectLst/>
                <a:latin typeface="Times New Roman" panose="02020603050405020304" pitchFamily="18" charset="0"/>
              </a:rPr>
              <a:t>10.19343/j.cnki.11–1302/c.2024.10.011 </a:t>
            </a:r>
            <a:endParaRPr lang="zh-CN" altLang="en-US" sz="2400" dirty="0"/>
          </a:p>
          <a:p>
            <a:r>
              <a:rPr lang="en-US" altLang="zh-CN" sz="2400" dirty="0">
                <a:solidFill>
                  <a:srgbClr val="000000"/>
                </a:solidFill>
                <a:effectLst/>
                <a:latin typeface="黑体" panose="02010609060101010101" pitchFamily="49" charset="-122"/>
                <a:ea typeface="黑体" panose="02010609060101010101" pitchFamily="49" charset="-122"/>
              </a:rPr>
              <a:t>	</a:t>
            </a:r>
            <a:r>
              <a:rPr lang="zh-CN" altLang="en-US" sz="2400" dirty="0">
                <a:solidFill>
                  <a:srgbClr val="000000"/>
                </a:solidFill>
                <a:effectLst/>
                <a:latin typeface="黑体" panose="02010609060101010101" pitchFamily="49" charset="-122"/>
                <a:ea typeface="黑体" panose="02010609060101010101" pitchFamily="49" charset="-122"/>
              </a:rPr>
              <a:t>中图分类号：</a:t>
            </a:r>
            <a:r>
              <a:rPr lang="en-US" altLang="zh-CN" sz="2400" dirty="0">
                <a:solidFill>
                  <a:srgbClr val="000000"/>
                </a:solidFill>
                <a:effectLst/>
                <a:latin typeface="Times New Roman" panose="02020603050405020304" pitchFamily="18" charset="0"/>
              </a:rPr>
              <a:t>O212 </a:t>
            </a:r>
            <a:r>
              <a:rPr lang="zh-CN" altLang="en-US" sz="2400" dirty="0">
                <a:solidFill>
                  <a:srgbClr val="000000"/>
                </a:solidFill>
                <a:effectLst/>
                <a:latin typeface="黑体" panose="02010609060101010101" pitchFamily="49" charset="-122"/>
                <a:ea typeface="黑体" panose="02010609060101010101" pitchFamily="49" charset="-122"/>
              </a:rPr>
              <a:t>文献标识码：</a:t>
            </a:r>
            <a:r>
              <a:rPr lang="en-US" altLang="zh-CN" sz="2400" dirty="0">
                <a:solidFill>
                  <a:srgbClr val="000000"/>
                </a:solidFill>
                <a:effectLst/>
                <a:latin typeface="Times New Roman" panose="02020603050405020304" pitchFamily="18" charset="0"/>
              </a:rPr>
              <a:t>A </a:t>
            </a:r>
            <a:r>
              <a:rPr lang="zh-CN" altLang="en-US" sz="2400" dirty="0">
                <a:solidFill>
                  <a:srgbClr val="000000"/>
                </a:solidFill>
                <a:effectLst/>
                <a:latin typeface="黑体" panose="02010609060101010101" pitchFamily="49" charset="-122"/>
                <a:ea typeface="黑体" panose="02010609060101010101" pitchFamily="49" charset="-122"/>
              </a:rPr>
              <a:t>文章编号：</a:t>
            </a:r>
            <a:r>
              <a:rPr lang="en-US" altLang="zh-CN" sz="2400" dirty="0">
                <a:solidFill>
                  <a:srgbClr val="000000"/>
                </a:solidFill>
                <a:effectLst/>
                <a:latin typeface="Times New Roman" panose="02020603050405020304" pitchFamily="18" charset="0"/>
              </a:rPr>
              <a:t>1002–4565(2024)10–0149–12 </a:t>
            </a:r>
            <a:endParaRPr lang="zh-CN" altLang="en-US" sz="2400" dirty="0"/>
          </a:p>
        </p:txBody>
      </p:sp>
    </p:spTree>
    <p:extLst>
      <p:ext uri="{BB962C8B-B14F-4D97-AF65-F5344CB8AC3E}">
        <p14:creationId xmlns:p14="http://schemas.microsoft.com/office/powerpoint/2010/main" val="3618926159"/>
      </p:ext>
    </p:extLst>
  </p:cSld>
  <p:clrMapOvr>
    <a:masterClrMapping/>
  </p:clrMapOvr>
  <p:transition spd="slow" advClick="0" advTm="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t>背景信息</a:t>
            </a:r>
          </a:p>
        </p:txBody>
      </p:sp>
      <p:cxnSp>
        <p:nvCxnSpPr>
          <p:cNvPr id="8" name="直接连接符 7"/>
          <p:cNvCxnSpPr/>
          <p:nvPr/>
        </p:nvCxnSpPr>
        <p:spPr>
          <a:xfrm>
            <a:off x="375138" y="3695890"/>
            <a:ext cx="11254154" cy="0"/>
          </a:xfrm>
          <a:prstGeom prst="line">
            <a:avLst/>
          </a:prstGeom>
          <a:ln w="12700">
            <a:solidFill>
              <a:srgbClr val="433D3C"/>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717715" y="1952260"/>
            <a:ext cx="3032382" cy="860569"/>
            <a:chOff x="1717715" y="1952260"/>
            <a:chExt cx="3032382" cy="860569"/>
          </a:xfrm>
        </p:grpSpPr>
        <p:sp>
          <p:nvSpPr>
            <p:cNvPr id="13" name="圆角矩形标注 12"/>
            <p:cNvSpPr/>
            <p:nvPr/>
          </p:nvSpPr>
          <p:spPr>
            <a:xfrm>
              <a:off x="2017929" y="1952260"/>
              <a:ext cx="2431954" cy="860569"/>
            </a:xfrm>
            <a:prstGeom prst="wedgeRoundRectCallout">
              <a:avLst>
                <a:gd name="adj1" fmla="val -23243"/>
                <a:gd name="adj2" fmla="val 81555"/>
                <a:gd name="adj3" fmla="val 16667"/>
              </a:avLst>
            </a:pr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8"/>
            <p:cNvSpPr txBox="1"/>
            <p:nvPr/>
          </p:nvSpPr>
          <p:spPr>
            <a:xfrm>
              <a:off x="1717715" y="2209962"/>
              <a:ext cx="3032382" cy="33804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lnSpc>
                  <a:spcPct val="120000"/>
                </a:lnSpc>
              </a:pPr>
              <a:r>
                <a:rPr lang="en-US" altLang="zh-CN" sz="2000" b="1" dirty="0">
                  <a:solidFill>
                    <a:schemeClr val="bg1"/>
                  </a:solidFill>
                  <a:latin typeface="思源黑体" panose="020B0500000000000000" pitchFamily="34" charset="-122"/>
                  <a:ea typeface="思源黑体" panose="020B0500000000000000" pitchFamily="34" charset="-122"/>
                </a:rPr>
                <a:t>Leverage scores</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2" name="组合 1"/>
          <p:cNvGrpSpPr/>
          <p:nvPr/>
        </p:nvGrpSpPr>
        <p:grpSpPr>
          <a:xfrm>
            <a:off x="7554651" y="1952260"/>
            <a:ext cx="2431954" cy="860569"/>
            <a:chOff x="7554651" y="1952260"/>
            <a:chExt cx="2431954" cy="860569"/>
          </a:xfrm>
        </p:grpSpPr>
        <p:sp>
          <p:nvSpPr>
            <p:cNvPr id="23" name="圆角矩形标注 22"/>
            <p:cNvSpPr/>
            <p:nvPr/>
          </p:nvSpPr>
          <p:spPr>
            <a:xfrm>
              <a:off x="7554651" y="1952260"/>
              <a:ext cx="2431954" cy="860569"/>
            </a:xfrm>
            <a:prstGeom prst="wedgeRoundRectCallout">
              <a:avLst>
                <a:gd name="adj1" fmla="val -23243"/>
                <a:gd name="adj2" fmla="val 81555"/>
                <a:gd name="adj3" fmla="val 16667"/>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8"/>
            <p:cNvSpPr txBox="1"/>
            <p:nvPr/>
          </p:nvSpPr>
          <p:spPr>
            <a:xfrm>
              <a:off x="7631955" y="2165458"/>
              <a:ext cx="2253331" cy="403508"/>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lnSpc>
                  <a:spcPct val="120000"/>
                </a:lnSpc>
              </a:pPr>
              <a:r>
                <a:rPr lang="zh-CN" altLang="en-US" sz="2400" b="1" dirty="0">
                  <a:solidFill>
                    <a:schemeClr val="bg1"/>
                  </a:solidFill>
                  <a:latin typeface="思源黑体" panose="020B0500000000000000" pitchFamily="34" charset="-122"/>
                  <a:ea typeface="思源黑体" panose="020B0500000000000000" pitchFamily="34" charset="-122"/>
                </a:rPr>
                <a:t>异常值影响</a:t>
              </a:r>
            </a:p>
          </p:txBody>
        </p:sp>
      </p:grpSp>
      <p:sp>
        <p:nvSpPr>
          <p:cNvPr id="25" name="TextBox 28"/>
          <p:cNvSpPr txBox="1"/>
          <p:nvPr/>
        </p:nvSpPr>
        <p:spPr>
          <a:xfrm>
            <a:off x="2017929" y="4436139"/>
            <a:ext cx="2431954"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chemeClr val="tx1">
                    <a:lumMod val="95000"/>
                    <a:lumOff val="5000"/>
                  </a:schemeClr>
                </a:solidFill>
                <a:latin typeface="思源黑体" panose="020B0500000000000000" pitchFamily="34" charset="-122"/>
                <a:ea typeface="思源黑体" panose="020B0500000000000000" pitchFamily="34" charset="-122"/>
              </a:rPr>
              <a:t>最小二乘法过程信息</a:t>
            </a:r>
          </a:p>
        </p:txBody>
      </p:sp>
      <p:grpSp>
        <p:nvGrpSpPr>
          <p:cNvPr id="48" name="组合 47"/>
          <p:cNvGrpSpPr/>
          <p:nvPr/>
        </p:nvGrpSpPr>
        <p:grpSpPr>
          <a:xfrm>
            <a:off x="2462838" y="3419397"/>
            <a:ext cx="511892" cy="511890"/>
            <a:chOff x="2193209" y="3360782"/>
            <a:chExt cx="511892" cy="511890"/>
          </a:xfrm>
        </p:grpSpPr>
        <p:sp>
          <p:nvSpPr>
            <p:cNvPr id="12" name="椭圆 11"/>
            <p:cNvSpPr/>
            <p:nvPr/>
          </p:nvSpPr>
          <p:spPr>
            <a:xfrm>
              <a:off x="2193209" y="3360782"/>
              <a:ext cx="511892" cy="511890"/>
            </a:xfrm>
            <a:prstGeom prst="ellipse">
              <a:avLst/>
            </a:pr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27"/>
            <p:cNvSpPr>
              <a:spLocks noEditPoints="1"/>
            </p:cNvSpPr>
            <p:nvPr/>
          </p:nvSpPr>
          <p:spPr bwMode="auto">
            <a:xfrm>
              <a:off x="2309810" y="3463156"/>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004C54"/>
                </a:solidFill>
                <a:latin typeface="思源黑体" panose="020B0500000000000000" pitchFamily="34" charset="-122"/>
                <a:ea typeface="宋体" panose="02010600030101010101" pitchFamily="2" charset="-122"/>
              </a:endParaRPr>
            </a:p>
          </p:txBody>
        </p:sp>
      </p:grpSp>
      <p:grpSp>
        <p:nvGrpSpPr>
          <p:cNvPr id="14" name="组合 13"/>
          <p:cNvGrpSpPr/>
          <p:nvPr/>
        </p:nvGrpSpPr>
        <p:grpSpPr>
          <a:xfrm>
            <a:off x="7999560" y="3419397"/>
            <a:ext cx="511892" cy="511890"/>
            <a:chOff x="8140236" y="3360782"/>
            <a:chExt cx="511892" cy="511890"/>
          </a:xfrm>
        </p:grpSpPr>
        <p:sp>
          <p:nvSpPr>
            <p:cNvPr id="22" name="椭圆 21"/>
            <p:cNvSpPr/>
            <p:nvPr/>
          </p:nvSpPr>
          <p:spPr>
            <a:xfrm>
              <a:off x="8140236" y="3360782"/>
              <a:ext cx="511892" cy="511890"/>
            </a:xfrm>
            <a:prstGeom prst="ellipse">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13"/>
            <p:cNvSpPr>
              <a:spLocks noEditPoints="1"/>
            </p:cNvSpPr>
            <p:nvPr/>
          </p:nvSpPr>
          <p:spPr bwMode="auto">
            <a:xfrm>
              <a:off x="8251635" y="3476865"/>
              <a:ext cx="330189" cy="309840"/>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004C54"/>
                </a:solidFill>
                <a:latin typeface="思源黑体" panose="020B0500000000000000" pitchFamily="34" charset="-122"/>
                <a:ea typeface="宋体" panose="02010600030101010101" pitchFamily="2" charset="-122"/>
              </a:endParaRPr>
            </a:p>
          </p:txBody>
        </p:sp>
      </p:grpSp>
      <p:sp>
        <p:nvSpPr>
          <p:cNvPr id="49" name="矩形 48"/>
          <p:cNvSpPr/>
          <p:nvPr/>
        </p:nvSpPr>
        <p:spPr>
          <a:xfrm>
            <a:off x="7571241" y="4832697"/>
            <a:ext cx="2805813" cy="1674305"/>
          </a:xfrm>
          <a:prstGeom prst="rect">
            <a:avLst/>
          </a:prstGeom>
        </p:spPr>
        <p:txBody>
          <a:bodyPr wrap="square" lIns="0" tIns="0" rIns="0" bIns="0">
            <a:spAutoFit/>
          </a:bodyPr>
          <a:lstStyle/>
          <a:p>
            <a:pPr algn="just">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实质是通过各样本点到样</a:t>
            </a:r>
          </a:p>
          <a:p>
            <a:pPr algn="just">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本中心的距离来赋予样本的入样概率，即距离样本中心较远的样本点更有机会选入子集。</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a:p>
            <a:r>
              <a:rPr lang="zh-CN" altLang="en-US" sz="1600" dirty="0">
                <a:solidFill>
                  <a:schemeClr val="accent4">
                    <a:lumMod val="50000"/>
                  </a:schemeClr>
                </a:solidFill>
                <a:ea typeface="思源黑体" panose="020B0500000000000000" pitchFamily="34" charset="-122"/>
              </a:rPr>
              <a:t>本文针对异常值情形下</a:t>
            </a:r>
            <a:r>
              <a:rPr lang="en-US" altLang="zh-CN" sz="1600" dirty="0">
                <a:solidFill>
                  <a:schemeClr val="accent4">
                    <a:lumMod val="50000"/>
                  </a:schemeClr>
                </a:solidFill>
                <a:ea typeface="思源黑体" panose="020B0500000000000000" pitchFamily="34" charset="-122"/>
              </a:rPr>
              <a:t>Leverage</a:t>
            </a:r>
            <a:r>
              <a:rPr lang="zh-CN" altLang="en-US" sz="1600" dirty="0">
                <a:solidFill>
                  <a:schemeClr val="accent4">
                    <a:lumMod val="50000"/>
                  </a:schemeClr>
                </a:solidFill>
                <a:ea typeface="思源黑体" panose="020B0500000000000000" pitchFamily="34" charset="-122"/>
              </a:rPr>
              <a:t>重要性抽样进行稳健性改进</a:t>
            </a:r>
            <a:endParaRPr lang="en-US" altLang="zh-CN" sz="1600" dirty="0">
              <a:solidFill>
                <a:schemeClr val="accent4">
                  <a:lumMod val="50000"/>
                </a:schemeClr>
              </a:solidFill>
              <a:ea typeface="思源黑体" panose="020B0500000000000000" pitchFamily="34" charset="-122"/>
            </a:endParaRPr>
          </a:p>
        </p:txBody>
      </p:sp>
      <p:sp>
        <p:nvSpPr>
          <p:cNvPr id="50" name="TextBox 28"/>
          <p:cNvSpPr txBox="1"/>
          <p:nvPr/>
        </p:nvSpPr>
        <p:spPr>
          <a:xfrm>
            <a:off x="7554651" y="4436139"/>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chemeClr val="tx1">
                    <a:lumMod val="95000"/>
                    <a:lumOff val="5000"/>
                  </a:schemeClr>
                </a:solidFill>
                <a:latin typeface="思源黑体" panose="020B0500000000000000" pitchFamily="34" charset="-122"/>
                <a:ea typeface="思源黑体" panose="020B0500000000000000" pitchFamily="34" charset="-122"/>
              </a:rPr>
              <a:t>Leverage</a:t>
            </a:r>
            <a:r>
              <a:rPr lang="zh-CN" altLang="en-US" sz="1800" b="1" dirty="0">
                <a:solidFill>
                  <a:schemeClr val="tx1">
                    <a:lumMod val="95000"/>
                    <a:lumOff val="5000"/>
                  </a:schemeClr>
                </a:solidFill>
                <a:latin typeface="思源黑体" panose="020B0500000000000000" pitchFamily="34" charset="-122"/>
                <a:ea typeface="思源黑体" panose="020B0500000000000000" pitchFamily="34" charset="-122"/>
              </a:rPr>
              <a:t>重要性抽样</a:t>
            </a:r>
          </a:p>
        </p:txBody>
      </p:sp>
      <p:pic>
        <p:nvPicPr>
          <p:cNvPr id="6" name="图片 5">
            <a:extLst>
              <a:ext uri="{FF2B5EF4-FFF2-40B4-BE49-F238E27FC236}">
                <a16:creationId xmlns:a16="http://schemas.microsoft.com/office/drawing/2014/main" id="{C66837DC-D895-44D1-B8E1-79D5510CE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520" y="4932559"/>
            <a:ext cx="2438525" cy="457223"/>
          </a:xfrm>
          <a:prstGeom prst="rect">
            <a:avLst/>
          </a:prstGeom>
        </p:spPr>
      </p:pic>
      <p:pic>
        <p:nvPicPr>
          <p:cNvPr id="9" name="图片 8">
            <a:extLst>
              <a:ext uri="{FF2B5EF4-FFF2-40B4-BE49-F238E27FC236}">
                <a16:creationId xmlns:a16="http://schemas.microsoft.com/office/drawing/2014/main" id="{7EC98625-8210-4604-8EB4-B70D3820AB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2755" y="5487589"/>
            <a:ext cx="488975" cy="203210"/>
          </a:xfrm>
          <a:prstGeom prst="rect">
            <a:avLst/>
          </a:prstGeom>
        </p:spPr>
      </p:pic>
      <p:pic>
        <p:nvPicPr>
          <p:cNvPr id="16" name="图片 15">
            <a:extLst>
              <a:ext uri="{FF2B5EF4-FFF2-40B4-BE49-F238E27FC236}">
                <a16:creationId xmlns:a16="http://schemas.microsoft.com/office/drawing/2014/main" id="{73112F9C-E89C-41BD-92D5-FD06217BE1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6960" y="5788606"/>
            <a:ext cx="1104957" cy="241312"/>
          </a:xfrm>
          <a:prstGeom prst="rect">
            <a:avLst/>
          </a:prstGeom>
        </p:spPr>
      </p:pic>
      <p:sp>
        <p:nvSpPr>
          <p:cNvPr id="30" name="矩形 29">
            <a:extLst>
              <a:ext uri="{FF2B5EF4-FFF2-40B4-BE49-F238E27FC236}">
                <a16:creationId xmlns:a16="http://schemas.microsoft.com/office/drawing/2014/main" id="{A46138FC-E362-4072-AEFB-D20F6E64DA64}"/>
              </a:ext>
            </a:extLst>
          </p:cNvPr>
          <p:cNvSpPr/>
          <p:nvPr/>
        </p:nvSpPr>
        <p:spPr>
          <a:xfrm>
            <a:off x="2017928" y="6082403"/>
            <a:ext cx="2969707" cy="565924"/>
          </a:xfrm>
          <a:prstGeom prst="rect">
            <a:avLst/>
          </a:prstGeom>
        </p:spPr>
        <p:txBody>
          <a:bodyPr wrap="square" lIns="0" tIns="0" rIns="0" bIns="0">
            <a:spAutoFit/>
          </a:bodyPr>
          <a:lstStyle/>
          <a:p>
            <a:pPr algn="just">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对角线元素为样本点的</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Leverage</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得分，得分越高，杠杆效应越强。</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pic>
        <p:nvPicPr>
          <p:cNvPr id="26" name="图片 25">
            <a:extLst>
              <a:ext uri="{FF2B5EF4-FFF2-40B4-BE49-F238E27FC236}">
                <a16:creationId xmlns:a16="http://schemas.microsoft.com/office/drawing/2014/main" id="{E827E915-EBA5-4BFB-9BFB-B7413D1D51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58222" y="3999340"/>
            <a:ext cx="5194567" cy="2768742"/>
          </a:xfrm>
          <a:prstGeom prst="rect">
            <a:avLst/>
          </a:prstGeom>
        </p:spPr>
      </p:pic>
    </p:spTree>
    <p:extLst>
      <p:ext uri="{BB962C8B-B14F-4D97-AF65-F5344CB8AC3E}">
        <p14:creationId xmlns:p14="http://schemas.microsoft.com/office/powerpoint/2010/main" val="3339861065"/>
      </p:ext>
    </p:extLst>
  </p:cSld>
  <p:clrMapOvr>
    <a:masterClrMapping/>
  </p:clrMapOvr>
  <p:transition spd="slow" advClick="0" advTm="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t>Leverage</a:t>
            </a:r>
            <a:r>
              <a:rPr lang="zh-CN" altLang="en-US" dirty="0"/>
              <a:t>重要性抽样方法</a:t>
            </a:r>
          </a:p>
        </p:txBody>
      </p:sp>
      <p:grpSp>
        <p:nvGrpSpPr>
          <p:cNvPr id="36" name="组合 35"/>
          <p:cNvGrpSpPr/>
          <p:nvPr/>
        </p:nvGrpSpPr>
        <p:grpSpPr>
          <a:xfrm>
            <a:off x="1253111" y="2461982"/>
            <a:ext cx="469233" cy="469233"/>
            <a:chOff x="3554916" y="2857764"/>
            <a:chExt cx="605676" cy="605676"/>
          </a:xfrm>
        </p:grpSpPr>
        <p:sp>
          <p:nvSpPr>
            <p:cNvPr id="33" name="椭圆 32"/>
            <p:cNvSpPr/>
            <p:nvPr/>
          </p:nvSpPr>
          <p:spPr>
            <a:xfrm>
              <a:off x="3554916" y="2857764"/>
              <a:ext cx="605676" cy="605676"/>
            </a:xfrm>
            <a:prstGeom prst="ellipse">
              <a:avLst/>
            </a:prstGeom>
            <a:solidFill>
              <a:schemeClr val="bg1"/>
            </a:solidFill>
            <a:ln w="28575">
              <a:solidFill>
                <a:srgbClr val="666E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15" name="组合 14"/>
            <p:cNvGrpSpPr/>
            <p:nvPr/>
          </p:nvGrpSpPr>
          <p:grpSpPr>
            <a:xfrm>
              <a:off x="3669345" y="3002908"/>
              <a:ext cx="376818" cy="305864"/>
              <a:chOff x="1998664" y="2974975"/>
              <a:chExt cx="623888" cy="506413"/>
            </a:xfrm>
            <a:solidFill>
              <a:schemeClr val="accent1"/>
            </a:solidFill>
          </p:grpSpPr>
          <p:sp>
            <p:nvSpPr>
              <p:cNvPr id="17" name="Freeform 55"/>
              <p:cNvSpPr>
                <a:spLocks/>
              </p:cNvSpPr>
              <p:nvPr/>
            </p:nvSpPr>
            <p:spPr bwMode="auto">
              <a:xfrm>
                <a:off x="2079625" y="3178175"/>
                <a:ext cx="206375" cy="41275"/>
              </a:xfrm>
              <a:custGeom>
                <a:avLst/>
                <a:gdLst>
                  <a:gd name="T0" fmla="*/ 107 w 118"/>
                  <a:gd name="T1" fmla="*/ 24 h 24"/>
                  <a:gd name="T2" fmla="*/ 12 w 118"/>
                  <a:gd name="T3" fmla="*/ 24 h 24"/>
                  <a:gd name="T4" fmla="*/ 0 w 118"/>
                  <a:gd name="T5" fmla="*/ 12 h 24"/>
                  <a:gd name="T6" fmla="*/ 12 w 118"/>
                  <a:gd name="T7" fmla="*/ 0 h 24"/>
                  <a:gd name="T8" fmla="*/ 107 w 118"/>
                  <a:gd name="T9" fmla="*/ 0 h 24"/>
                  <a:gd name="T10" fmla="*/ 118 w 118"/>
                  <a:gd name="T11" fmla="*/ 12 h 24"/>
                  <a:gd name="T12" fmla="*/ 107 w 11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18" h="24">
                    <a:moveTo>
                      <a:pt x="107" y="24"/>
                    </a:moveTo>
                    <a:cubicBezTo>
                      <a:pt x="12" y="24"/>
                      <a:pt x="12" y="24"/>
                      <a:pt x="12" y="24"/>
                    </a:cubicBezTo>
                    <a:cubicBezTo>
                      <a:pt x="5" y="24"/>
                      <a:pt x="0" y="18"/>
                      <a:pt x="0" y="12"/>
                    </a:cubicBezTo>
                    <a:cubicBezTo>
                      <a:pt x="0" y="6"/>
                      <a:pt x="5" y="0"/>
                      <a:pt x="12" y="0"/>
                    </a:cubicBezTo>
                    <a:cubicBezTo>
                      <a:pt x="107" y="0"/>
                      <a:pt x="107" y="0"/>
                      <a:pt x="107" y="0"/>
                    </a:cubicBezTo>
                    <a:cubicBezTo>
                      <a:pt x="113" y="0"/>
                      <a:pt x="118" y="6"/>
                      <a:pt x="118" y="12"/>
                    </a:cubicBezTo>
                    <a:cubicBezTo>
                      <a:pt x="118" y="18"/>
                      <a:pt x="113" y="24"/>
                      <a:pt x="107" y="24"/>
                    </a:cubicBezTo>
                    <a:close/>
                  </a:path>
                </a:pathLst>
              </a:custGeom>
              <a:solidFill>
                <a:srgbClr val="666E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18" name="Freeform 56"/>
              <p:cNvSpPr>
                <a:spLocks/>
              </p:cNvSpPr>
              <p:nvPr/>
            </p:nvSpPr>
            <p:spPr bwMode="auto">
              <a:xfrm>
                <a:off x="2105025" y="3182938"/>
                <a:ext cx="39688" cy="85725"/>
              </a:xfrm>
              <a:custGeom>
                <a:avLst/>
                <a:gdLst>
                  <a:gd name="T0" fmla="*/ 11 w 23"/>
                  <a:gd name="T1" fmla="*/ 49 h 49"/>
                  <a:gd name="T2" fmla="*/ 0 w 23"/>
                  <a:gd name="T3" fmla="*/ 37 h 49"/>
                  <a:gd name="T4" fmla="*/ 0 w 23"/>
                  <a:gd name="T5" fmla="*/ 12 h 49"/>
                  <a:gd name="T6" fmla="*/ 11 w 23"/>
                  <a:gd name="T7" fmla="*/ 0 h 49"/>
                  <a:gd name="T8" fmla="*/ 23 w 23"/>
                  <a:gd name="T9" fmla="*/ 12 h 49"/>
                  <a:gd name="T10" fmla="*/ 23 w 23"/>
                  <a:gd name="T11" fmla="*/ 37 h 49"/>
                  <a:gd name="T12" fmla="*/ 11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1" y="49"/>
                    </a:moveTo>
                    <a:cubicBezTo>
                      <a:pt x="5" y="49"/>
                      <a:pt x="0" y="43"/>
                      <a:pt x="0" y="37"/>
                    </a:cubicBezTo>
                    <a:cubicBezTo>
                      <a:pt x="0" y="12"/>
                      <a:pt x="0" y="12"/>
                      <a:pt x="0" y="12"/>
                    </a:cubicBezTo>
                    <a:cubicBezTo>
                      <a:pt x="0" y="5"/>
                      <a:pt x="5" y="0"/>
                      <a:pt x="11" y="0"/>
                    </a:cubicBezTo>
                    <a:cubicBezTo>
                      <a:pt x="18" y="0"/>
                      <a:pt x="23" y="5"/>
                      <a:pt x="23" y="12"/>
                    </a:cubicBezTo>
                    <a:cubicBezTo>
                      <a:pt x="23" y="37"/>
                      <a:pt x="23" y="37"/>
                      <a:pt x="23" y="37"/>
                    </a:cubicBezTo>
                    <a:cubicBezTo>
                      <a:pt x="23" y="43"/>
                      <a:pt x="18" y="49"/>
                      <a:pt x="11" y="49"/>
                    </a:cubicBezTo>
                    <a:close/>
                  </a:path>
                </a:pathLst>
              </a:custGeom>
              <a:solidFill>
                <a:srgbClr val="666E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19" name="Freeform 57"/>
              <p:cNvSpPr>
                <a:spLocks/>
              </p:cNvSpPr>
              <p:nvPr/>
            </p:nvSpPr>
            <p:spPr bwMode="auto">
              <a:xfrm>
                <a:off x="2152650" y="3182938"/>
                <a:ext cx="41275" cy="85725"/>
              </a:xfrm>
              <a:custGeom>
                <a:avLst/>
                <a:gdLst>
                  <a:gd name="T0" fmla="*/ 12 w 23"/>
                  <a:gd name="T1" fmla="*/ 49 h 49"/>
                  <a:gd name="T2" fmla="*/ 0 w 23"/>
                  <a:gd name="T3" fmla="*/ 37 h 49"/>
                  <a:gd name="T4" fmla="*/ 0 w 23"/>
                  <a:gd name="T5" fmla="*/ 12 h 49"/>
                  <a:gd name="T6" fmla="*/ 12 w 23"/>
                  <a:gd name="T7" fmla="*/ 0 h 49"/>
                  <a:gd name="T8" fmla="*/ 23 w 23"/>
                  <a:gd name="T9" fmla="*/ 12 h 49"/>
                  <a:gd name="T10" fmla="*/ 23 w 23"/>
                  <a:gd name="T11" fmla="*/ 37 h 49"/>
                  <a:gd name="T12" fmla="*/ 12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2" y="49"/>
                    </a:moveTo>
                    <a:cubicBezTo>
                      <a:pt x="5" y="49"/>
                      <a:pt x="0" y="43"/>
                      <a:pt x="0" y="37"/>
                    </a:cubicBezTo>
                    <a:cubicBezTo>
                      <a:pt x="0" y="12"/>
                      <a:pt x="0" y="12"/>
                      <a:pt x="0" y="12"/>
                    </a:cubicBezTo>
                    <a:cubicBezTo>
                      <a:pt x="0" y="5"/>
                      <a:pt x="5" y="0"/>
                      <a:pt x="12" y="0"/>
                    </a:cubicBezTo>
                    <a:cubicBezTo>
                      <a:pt x="18" y="0"/>
                      <a:pt x="23" y="5"/>
                      <a:pt x="23" y="12"/>
                    </a:cubicBezTo>
                    <a:cubicBezTo>
                      <a:pt x="23" y="37"/>
                      <a:pt x="23" y="37"/>
                      <a:pt x="23" y="37"/>
                    </a:cubicBezTo>
                    <a:cubicBezTo>
                      <a:pt x="23" y="43"/>
                      <a:pt x="18" y="49"/>
                      <a:pt x="12" y="49"/>
                    </a:cubicBezTo>
                    <a:close/>
                  </a:path>
                </a:pathLst>
              </a:custGeom>
              <a:solidFill>
                <a:srgbClr val="666E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20" name="Freeform 58"/>
              <p:cNvSpPr>
                <a:spLocks noEditPoints="1"/>
              </p:cNvSpPr>
              <p:nvPr/>
            </p:nvSpPr>
            <p:spPr bwMode="auto">
              <a:xfrm>
                <a:off x="2252663" y="3111500"/>
                <a:ext cx="119063" cy="174625"/>
              </a:xfrm>
              <a:custGeom>
                <a:avLst/>
                <a:gdLst>
                  <a:gd name="T0" fmla="*/ 34 w 68"/>
                  <a:gd name="T1" fmla="*/ 100 h 100"/>
                  <a:gd name="T2" fmla="*/ 0 w 68"/>
                  <a:gd name="T3" fmla="*/ 66 h 100"/>
                  <a:gd name="T4" fmla="*/ 0 w 68"/>
                  <a:gd name="T5" fmla="*/ 34 h 100"/>
                  <a:gd name="T6" fmla="*/ 34 w 68"/>
                  <a:gd name="T7" fmla="*/ 0 h 100"/>
                  <a:gd name="T8" fmla="*/ 68 w 68"/>
                  <a:gd name="T9" fmla="*/ 34 h 100"/>
                  <a:gd name="T10" fmla="*/ 68 w 68"/>
                  <a:gd name="T11" fmla="*/ 66 h 100"/>
                  <a:gd name="T12" fmla="*/ 34 w 68"/>
                  <a:gd name="T13" fmla="*/ 100 h 100"/>
                  <a:gd name="T14" fmla="*/ 34 w 68"/>
                  <a:gd name="T15" fmla="*/ 23 h 100"/>
                  <a:gd name="T16" fmla="*/ 23 w 68"/>
                  <a:gd name="T17" fmla="*/ 34 h 100"/>
                  <a:gd name="T18" fmla="*/ 23 w 68"/>
                  <a:gd name="T19" fmla="*/ 66 h 100"/>
                  <a:gd name="T20" fmla="*/ 34 w 68"/>
                  <a:gd name="T21" fmla="*/ 77 h 100"/>
                  <a:gd name="T22" fmla="*/ 45 w 68"/>
                  <a:gd name="T23" fmla="*/ 66 h 100"/>
                  <a:gd name="T24" fmla="*/ 45 w 68"/>
                  <a:gd name="T25" fmla="*/ 34 h 100"/>
                  <a:gd name="T26" fmla="*/ 34 w 68"/>
                  <a:gd name="T27" fmla="*/ 2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00">
                    <a:moveTo>
                      <a:pt x="34" y="100"/>
                    </a:moveTo>
                    <a:cubicBezTo>
                      <a:pt x="16" y="100"/>
                      <a:pt x="0" y="84"/>
                      <a:pt x="0" y="66"/>
                    </a:cubicBezTo>
                    <a:cubicBezTo>
                      <a:pt x="0" y="34"/>
                      <a:pt x="0" y="34"/>
                      <a:pt x="0" y="34"/>
                    </a:cubicBezTo>
                    <a:cubicBezTo>
                      <a:pt x="0" y="15"/>
                      <a:pt x="16" y="0"/>
                      <a:pt x="34" y="0"/>
                    </a:cubicBezTo>
                    <a:cubicBezTo>
                      <a:pt x="53" y="0"/>
                      <a:pt x="68" y="15"/>
                      <a:pt x="68" y="34"/>
                    </a:cubicBezTo>
                    <a:cubicBezTo>
                      <a:pt x="68" y="66"/>
                      <a:pt x="68" y="66"/>
                      <a:pt x="68" y="66"/>
                    </a:cubicBezTo>
                    <a:cubicBezTo>
                      <a:pt x="68" y="84"/>
                      <a:pt x="53" y="100"/>
                      <a:pt x="34" y="100"/>
                    </a:cubicBezTo>
                    <a:close/>
                    <a:moveTo>
                      <a:pt x="34" y="23"/>
                    </a:moveTo>
                    <a:cubicBezTo>
                      <a:pt x="28" y="23"/>
                      <a:pt x="23" y="28"/>
                      <a:pt x="23" y="34"/>
                    </a:cubicBezTo>
                    <a:cubicBezTo>
                      <a:pt x="23" y="66"/>
                      <a:pt x="23" y="66"/>
                      <a:pt x="23" y="66"/>
                    </a:cubicBezTo>
                    <a:cubicBezTo>
                      <a:pt x="23" y="72"/>
                      <a:pt x="28" y="77"/>
                      <a:pt x="34" y="77"/>
                    </a:cubicBezTo>
                    <a:cubicBezTo>
                      <a:pt x="40" y="77"/>
                      <a:pt x="45" y="72"/>
                      <a:pt x="45" y="66"/>
                    </a:cubicBezTo>
                    <a:cubicBezTo>
                      <a:pt x="45" y="34"/>
                      <a:pt x="45" y="34"/>
                      <a:pt x="45" y="34"/>
                    </a:cubicBezTo>
                    <a:cubicBezTo>
                      <a:pt x="45" y="28"/>
                      <a:pt x="40" y="23"/>
                      <a:pt x="34" y="23"/>
                    </a:cubicBezTo>
                    <a:close/>
                  </a:path>
                </a:pathLst>
              </a:custGeom>
              <a:solidFill>
                <a:srgbClr val="666E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21" name="Freeform 59"/>
              <p:cNvSpPr>
                <a:spLocks noEditPoints="1"/>
              </p:cNvSpPr>
              <p:nvPr/>
            </p:nvSpPr>
            <p:spPr bwMode="auto">
              <a:xfrm>
                <a:off x="1998664" y="2974975"/>
                <a:ext cx="623888" cy="506413"/>
              </a:xfrm>
              <a:custGeom>
                <a:avLst/>
                <a:gdLst>
                  <a:gd name="T0" fmla="*/ 341 w 356"/>
                  <a:gd name="T1" fmla="*/ 240 h 289"/>
                  <a:gd name="T2" fmla="*/ 272 w 356"/>
                  <a:gd name="T3" fmla="*/ 196 h 289"/>
                  <a:gd name="T4" fmla="*/ 252 w 356"/>
                  <a:gd name="T5" fmla="*/ 192 h 289"/>
                  <a:gd name="T6" fmla="*/ 246 w 356"/>
                  <a:gd name="T7" fmla="*/ 195 h 289"/>
                  <a:gd name="T8" fmla="*/ 234 w 356"/>
                  <a:gd name="T9" fmla="*/ 187 h 289"/>
                  <a:gd name="T10" fmla="*/ 246 w 356"/>
                  <a:gd name="T11" fmla="*/ 103 h 289"/>
                  <a:gd name="T12" fmla="*/ 102 w 356"/>
                  <a:gd name="T13" fmla="*/ 16 h 289"/>
                  <a:gd name="T14" fmla="*/ 15 w 356"/>
                  <a:gd name="T15" fmla="*/ 159 h 289"/>
                  <a:gd name="T16" fmla="*/ 158 w 356"/>
                  <a:gd name="T17" fmla="*/ 246 h 289"/>
                  <a:gd name="T18" fmla="*/ 220 w 356"/>
                  <a:gd name="T19" fmla="*/ 208 h 289"/>
                  <a:gd name="T20" fmla="*/ 232 w 356"/>
                  <a:gd name="T21" fmla="*/ 216 h 289"/>
                  <a:gd name="T22" fmla="*/ 244 w 356"/>
                  <a:gd name="T23" fmla="*/ 239 h 289"/>
                  <a:gd name="T24" fmla="*/ 313 w 356"/>
                  <a:gd name="T25" fmla="*/ 284 h 289"/>
                  <a:gd name="T26" fmla="*/ 333 w 356"/>
                  <a:gd name="T27" fmla="*/ 287 h 289"/>
                  <a:gd name="T28" fmla="*/ 349 w 356"/>
                  <a:gd name="T29" fmla="*/ 276 h 289"/>
                  <a:gd name="T30" fmla="*/ 341 w 356"/>
                  <a:gd name="T31" fmla="*/ 240 h 289"/>
                  <a:gd name="T32" fmla="*/ 153 w 356"/>
                  <a:gd name="T33" fmla="*/ 225 h 289"/>
                  <a:gd name="T34" fmla="*/ 37 w 356"/>
                  <a:gd name="T35" fmla="*/ 154 h 289"/>
                  <a:gd name="T36" fmla="*/ 108 w 356"/>
                  <a:gd name="T37" fmla="*/ 37 h 289"/>
                  <a:gd name="T38" fmla="*/ 224 w 356"/>
                  <a:gd name="T39" fmla="*/ 108 h 289"/>
                  <a:gd name="T40" fmla="*/ 153 w 356"/>
                  <a:gd name="T41" fmla="*/ 2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6" h="289">
                    <a:moveTo>
                      <a:pt x="341" y="240"/>
                    </a:moveTo>
                    <a:cubicBezTo>
                      <a:pt x="272" y="196"/>
                      <a:pt x="272" y="196"/>
                      <a:pt x="272" y="196"/>
                    </a:cubicBezTo>
                    <a:cubicBezTo>
                      <a:pt x="266" y="192"/>
                      <a:pt x="259" y="191"/>
                      <a:pt x="252" y="192"/>
                    </a:cubicBezTo>
                    <a:cubicBezTo>
                      <a:pt x="250" y="193"/>
                      <a:pt x="248" y="194"/>
                      <a:pt x="246" y="195"/>
                    </a:cubicBezTo>
                    <a:cubicBezTo>
                      <a:pt x="234" y="187"/>
                      <a:pt x="234" y="187"/>
                      <a:pt x="234" y="187"/>
                    </a:cubicBezTo>
                    <a:cubicBezTo>
                      <a:pt x="248" y="163"/>
                      <a:pt x="253" y="133"/>
                      <a:pt x="246" y="103"/>
                    </a:cubicBezTo>
                    <a:cubicBezTo>
                      <a:pt x="230" y="40"/>
                      <a:pt x="166" y="0"/>
                      <a:pt x="102" y="16"/>
                    </a:cubicBezTo>
                    <a:cubicBezTo>
                      <a:pt x="39" y="31"/>
                      <a:pt x="0" y="96"/>
                      <a:pt x="15" y="159"/>
                    </a:cubicBezTo>
                    <a:cubicBezTo>
                      <a:pt x="31" y="223"/>
                      <a:pt x="95" y="262"/>
                      <a:pt x="158" y="246"/>
                    </a:cubicBezTo>
                    <a:cubicBezTo>
                      <a:pt x="183" y="240"/>
                      <a:pt x="205" y="226"/>
                      <a:pt x="220" y="208"/>
                    </a:cubicBezTo>
                    <a:cubicBezTo>
                      <a:pt x="232" y="216"/>
                      <a:pt x="232" y="216"/>
                      <a:pt x="232" y="216"/>
                    </a:cubicBezTo>
                    <a:cubicBezTo>
                      <a:pt x="232" y="225"/>
                      <a:pt x="235" y="234"/>
                      <a:pt x="244" y="239"/>
                    </a:cubicBezTo>
                    <a:cubicBezTo>
                      <a:pt x="313" y="284"/>
                      <a:pt x="313" y="284"/>
                      <a:pt x="313" y="284"/>
                    </a:cubicBezTo>
                    <a:cubicBezTo>
                      <a:pt x="319" y="288"/>
                      <a:pt x="326" y="289"/>
                      <a:pt x="333" y="287"/>
                    </a:cubicBezTo>
                    <a:cubicBezTo>
                      <a:pt x="339" y="286"/>
                      <a:pt x="345" y="282"/>
                      <a:pt x="349" y="276"/>
                    </a:cubicBezTo>
                    <a:cubicBezTo>
                      <a:pt x="356" y="264"/>
                      <a:pt x="353" y="248"/>
                      <a:pt x="341" y="240"/>
                    </a:cubicBezTo>
                    <a:close/>
                    <a:moveTo>
                      <a:pt x="153" y="225"/>
                    </a:moveTo>
                    <a:cubicBezTo>
                      <a:pt x="101" y="238"/>
                      <a:pt x="49" y="206"/>
                      <a:pt x="37" y="154"/>
                    </a:cubicBezTo>
                    <a:cubicBezTo>
                      <a:pt x="24" y="102"/>
                      <a:pt x="56" y="50"/>
                      <a:pt x="108" y="37"/>
                    </a:cubicBezTo>
                    <a:cubicBezTo>
                      <a:pt x="159" y="25"/>
                      <a:pt x="212" y="56"/>
                      <a:pt x="224" y="108"/>
                    </a:cubicBezTo>
                    <a:cubicBezTo>
                      <a:pt x="237" y="160"/>
                      <a:pt x="205" y="212"/>
                      <a:pt x="153" y="225"/>
                    </a:cubicBezTo>
                    <a:close/>
                  </a:path>
                </a:pathLst>
              </a:custGeom>
              <a:solidFill>
                <a:srgbClr val="666E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grpSp>
      </p:grpSp>
      <p:grpSp>
        <p:nvGrpSpPr>
          <p:cNvPr id="35" name="组合 34"/>
          <p:cNvGrpSpPr/>
          <p:nvPr/>
        </p:nvGrpSpPr>
        <p:grpSpPr>
          <a:xfrm>
            <a:off x="7858245" y="4725852"/>
            <a:ext cx="469233" cy="469233"/>
            <a:chOff x="8012616" y="2857764"/>
            <a:chExt cx="605676" cy="605676"/>
          </a:xfrm>
        </p:grpSpPr>
        <p:sp>
          <p:nvSpPr>
            <p:cNvPr id="34" name="椭圆 33"/>
            <p:cNvSpPr/>
            <p:nvPr/>
          </p:nvSpPr>
          <p:spPr>
            <a:xfrm>
              <a:off x="8012616" y="2857764"/>
              <a:ext cx="605676" cy="605676"/>
            </a:xfrm>
            <a:prstGeom prst="ellipse">
              <a:avLst/>
            </a:prstGeom>
            <a:solidFill>
              <a:schemeClr val="bg1"/>
            </a:solidFill>
            <a:ln w="28575">
              <a:solidFill>
                <a:srgbClr val="433D3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24" name="组合 23"/>
            <p:cNvGrpSpPr/>
            <p:nvPr/>
          </p:nvGrpSpPr>
          <p:grpSpPr>
            <a:xfrm>
              <a:off x="8188677" y="3015744"/>
              <a:ext cx="253548" cy="319248"/>
              <a:chOff x="6098454" y="4517151"/>
              <a:chExt cx="378389" cy="476437"/>
            </a:xfrm>
            <a:solidFill>
              <a:schemeClr val="accent2"/>
            </a:solidFill>
          </p:grpSpPr>
          <p:sp>
            <p:nvSpPr>
              <p:cNvPr id="26" name="Freeform 66"/>
              <p:cNvSpPr>
                <a:spLocks noEditPoints="1"/>
              </p:cNvSpPr>
              <p:nvPr/>
            </p:nvSpPr>
            <p:spPr bwMode="auto">
              <a:xfrm>
                <a:off x="6098454" y="4517151"/>
                <a:ext cx="378389" cy="476437"/>
              </a:xfrm>
              <a:custGeom>
                <a:avLst/>
                <a:gdLst>
                  <a:gd name="T0" fmla="*/ 0 w 138"/>
                  <a:gd name="T1" fmla="*/ 69 h 174"/>
                  <a:gd name="T2" fmla="*/ 138 w 138"/>
                  <a:gd name="T3" fmla="*/ 69 h 174"/>
                  <a:gd name="T4" fmla="*/ 114 w 138"/>
                  <a:gd name="T5" fmla="*/ 81 h 174"/>
                  <a:gd name="T6" fmla="*/ 110 w 138"/>
                  <a:gd name="T7" fmla="*/ 89 h 174"/>
                  <a:gd name="T8" fmla="*/ 101 w 138"/>
                  <a:gd name="T9" fmla="*/ 89 h 174"/>
                  <a:gd name="T10" fmla="*/ 101 w 138"/>
                  <a:gd name="T11" fmla="*/ 101 h 174"/>
                  <a:gd name="T12" fmla="*/ 94 w 138"/>
                  <a:gd name="T13" fmla="*/ 107 h 174"/>
                  <a:gd name="T14" fmla="*/ 85 w 138"/>
                  <a:gd name="T15" fmla="*/ 102 h 174"/>
                  <a:gd name="T16" fmla="*/ 79 w 138"/>
                  <a:gd name="T17" fmla="*/ 112 h 174"/>
                  <a:gd name="T18" fmla="*/ 70 w 138"/>
                  <a:gd name="T19" fmla="*/ 114 h 174"/>
                  <a:gd name="T20" fmla="*/ 65 w 138"/>
                  <a:gd name="T21" fmla="*/ 105 h 174"/>
                  <a:gd name="T22" fmla="*/ 55 w 138"/>
                  <a:gd name="T23" fmla="*/ 111 h 174"/>
                  <a:gd name="T24" fmla="*/ 47 w 138"/>
                  <a:gd name="T25" fmla="*/ 108 h 174"/>
                  <a:gd name="T26" fmla="*/ 47 w 138"/>
                  <a:gd name="T27" fmla="*/ 98 h 174"/>
                  <a:gd name="T28" fmla="*/ 35 w 138"/>
                  <a:gd name="T29" fmla="*/ 98 h 174"/>
                  <a:gd name="T30" fmla="*/ 29 w 138"/>
                  <a:gd name="T31" fmla="*/ 91 h 174"/>
                  <a:gd name="T32" fmla="*/ 34 w 138"/>
                  <a:gd name="T33" fmla="*/ 83 h 174"/>
                  <a:gd name="T34" fmla="*/ 24 w 138"/>
                  <a:gd name="T35" fmla="*/ 77 h 174"/>
                  <a:gd name="T36" fmla="*/ 23 w 138"/>
                  <a:gd name="T37" fmla="*/ 68 h 174"/>
                  <a:gd name="T38" fmla="*/ 31 w 138"/>
                  <a:gd name="T39" fmla="*/ 63 h 174"/>
                  <a:gd name="T40" fmla="*/ 25 w 138"/>
                  <a:gd name="T41" fmla="*/ 53 h 174"/>
                  <a:gd name="T42" fmla="*/ 28 w 138"/>
                  <a:gd name="T43" fmla="*/ 45 h 174"/>
                  <a:gd name="T44" fmla="*/ 38 w 138"/>
                  <a:gd name="T45" fmla="*/ 44 h 174"/>
                  <a:gd name="T46" fmla="*/ 38 w 138"/>
                  <a:gd name="T47" fmla="*/ 32 h 174"/>
                  <a:gd name="T48" fmla="*/ 45 w 138"/>
                  <a:gd name="T49" fmla="*/ 27 h 174"/>
                  <a:gd name="T50" fmla="*/ 54 w 138"/>
                  <a:gd name="T51" fmla="*/ 32 h 174"/>
                  <a:gd name="T52" fmla="*/ 59 w 138"/>
                  <a:gd name="T53" fmla="*/ 21 h 174"/>
                  <a:gd name="T54" fmla="*/ 68 w 138"/>
                  <a:gd name="T55" fmla="*/ 20 h 174"/>
                  <a:gd name="T56" fmla="*/ 73 w 138"/>
                  <a:gd name="T57" fmla="*/ 29 h 174"/>
                  <a:gd name="T58" fmla="*/ 83 w 138"/>
                  <a:gd name="T59" fmla="*/ 22 h 174"/>
                  <a:gd name="T60" fmla="*/ 92 w 138"/>
                  <a:gd name="T61" fmla="*/ 26 h 174"/>
                  <a:gd name="T62" fmla="*/ 92 w 138"/>
                  <a:gd name="T63" fmla="*/ 36 h 174"/>
                  <a:gd name="T64" fmla="*/ 104 w 138"/>
                  <a:gd name="T65" fmla="*/ 35 h 174"/>
                  <a:gd name="T66" fmla="*/ 109 w 138"/>
                  <a:gd name="T67" fmla="*/ 43 h 174"/>
                  <a:gd name="T68" fmla="*/ 105 w 138"/>
                  <a:gd name="T69" fmla="*/ 51 h 174"/>
                  <a:gd name="T70" fmla="*/ 115 w 138"/>
                  <a:gd name="T71" fmla="*/ 57 h 174"/>
                  <a:gd name="T72" fmla="*/ 116 w 138"/>
                  <a:gd name="T73" fmla="*/ 66 h 174"/>
                  <a:gd name="T74" fmla="*/ 108 w 138"/>
                  <a:gd name="T75" fmla="*/ 71 h 174"/>
                  <a:gd name="T76" fmla="*/ 114 w 138"/>
                  <a:gd name="T77" fmla="*/ 8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 h="174">
                    <a:moveTo>
                      <a:pt x="69" y="0"/>
                    </a:moveTo>
                    <a:cubicBezTo>
                      <a:pt x="31" y="0"/>
                      <a:pt x="0" y="31"/>
                      <a:pt x="0" y="69"/>
                    </a:cubicBezTo>
                    <a:cubicBezTo>
                      <a:pt x="0" y="107"/>
                      <a:pt x="69" y="174"/>
                      <a:pt x="69" y="174"/>
                    </a:cubicBezTo>
                    <a:cubicBezTo>
                      <a:pt x="69" y="174"/>
                      <a:pt x="138" y="107"/>
                      <a:pt x="138" y="69"/>
                    </a:cubicBezTo>
                    <a:cubicBezTo>
                      <a:pt x="138" y="31"/>
                      <a:pt x="107" y="0"/>
                      <a:pt x="69" y="0"/>
                    </a:cubicBezTo>
                    <a:close/>
                    <a:moveTo>
                      <a:pt x="114" y="81"/>
                    </a:moveTo>
                    <a:cubicBezTo>
                      <a:pt x="113" y="83"/>
                      <a:pt x="113" y="83"/>
                      <a:pt x="113" y="83"/>
                    </a:cubicBezTo>
                    <a:cubicBezTo>
                      <a:pt x="110" y="89"/>
                      <a:pt x="110" y="89"/>
                      <a:pt x="110" y="89"/>
                    </a:cubicBezTo>
                    <a:cubicBezTo>
                      <a:pt x="109" y="92"/>
                      <a:pt x="109" y="92"/>
                      <a:pt x="109" y="92"/>
                    </a:cubicBezTo>
                    <a:cubicBezTo>
                      <a:pt x="101" y="89"/>
                      <a:pt x="101" y="89"/>
                      <a:pt x="101" y="89"/>
                    </a:cubicBezTo>
                    <a:cubicBezTo>
                      <a:pt x="99" y="91"/>
                      <a:pt x="98" y="93"/>
                      <a:pt x="97" y="94"/>
                    </a:cubicBezTo>
                    <a:cubicBezTo>
                      <a:pt x="101" y="101"/>
                      <a:pt x="101" y="101"/>
                      <a:pt x="101" y="101"/>
                    </a:cubicBezTo>
                    <a:cubicBezTo>
                      <a:pt x="99" y="103"/>
                      <a:pt x="99" y="103"/>
                      <a:pt x="99" y="103"/>
                    </a:cubicBezTo>
                    <a:cubicBezTo>
                      <a:pt x="94" y="107"/>
                      <a:pt x="94" y="107"/>
                      <a:pt x="94" y="107"/>
                    </a:cubicBezTo>
                    <a:cubicBezTo>
                      <a:pt x="92" y="108"/>
                      <a:pt x="92" y="108"/>
                      <a:pt x="92" y="108"/>
                    </a:cubicBezTo>
                    <a:cubicBezTo>
                      <a:pt x="85" y="102"/>
                      <a:pt x="85" y="102"/>
                      <a:pt x="85" y="102"/>
                    </a:cubicBezTo>
                    <a:cubicBezTo>
                      <a:pt x="83" y="103"/>
                      <a:pt x="81" y="103"/>
                      <a:pt x="79" y="104"/>
                    </a:cubicBezTo>
                    <a:cubicBezTo>
                      <a:pt x="79" y="112"/>
                      <a:pt x="79" y="112"/>
                      <a:pt x="79" y="112"/>
                    </a:cubicBezTo>
                    <a:cubicBezTo>
                      <a:pt x="77" y="113"/>
                      <a:pt x="77" y="113"/>
                      <a:pt x="77" y="113"/>
                    </a:cubicBezTo>
                    <a:cubicBezTo>
                      <a:pt x="70" y="114"/>
                      <a:pt x="70" y="114"/>
                      <a:pt x="70" y="114"/>
                    </a:cubicBezTo>
                    <a:cubicBezTo>
                      <a:pt x="68" y="114"/>
                      <a:pt x="68" y="114"/>
                      <a:pt x="68" y="114"/>
                    </a:cubicBezTo>
                    <a:cubicBezTo>
                      <a:pt x="65" y="105"/>
                      <a:pt x="65" y="105"/>
                      <a:pt x="65" y="105"/>
                    </a:cubicBezTo>
                    <a:cubicBezTo>
                      <a:pt x="63" y="105"/>
                      <a:pt x="61" y="105"/>
                      <a:pt x="60" y="104"/>
                    </a:cubicBezTo>
                    <a:cubicBezTo>
                      <a:pt x="55" y="111"/>
                      <a:pt x="55" y="111"/>
                      <a:pt x="55" y="111"/>
                    </a:cubicBezTo>
                    <a:cubicBezTo>
                      <a:pt x="53" y="110"/>
                      <a:pt x="53" y="110"/>
                      <a:pt x="53" y="110"/>
                    </a:cubicBezTo>
                    <a:cubicBezTo>
                      <a:pt x="47" y="108"/>
                      <a:pt x="47" y="108"/>
                      <a:pt x="47" y="108"/>
                    </a:cubicBezTo>
                    <a:cubicBezTo>
                      <a:pt x="45" y="107"/>
                      <a:pt x="45" y="107"/>
                      <a:pt x="45" y="107"/>
                    </a:cubicBezTo>
                    <a:cubicBezTo>
                      <a:pt x="47" y="98"/>
                      <a:pt x="47" y="98"/>
                      <a:pt x="47" y="98"/>
                    </a:cubicBezTo>
                    <a:cubicBezTo>
                      <a:pt x="45" y="97"/>
                      <a:pt x="44" y="96"/>
                      <a:pt x="42" y="94"/>
                    </a:cubicBezTo>
                    <a:cubicBezTo>
                      <a:pt x="35" y="98"/>
                      <a:pt x="35" y="98"/>
                      <a:pt x="35" y="98"/>
                    </a:cubicBezTo>
                    <a:cubicBezTo>
                      <a:pt x="33" y="96"/>
                      <a:pt x="33" y="96"/>
                      <a:pt x="33" y="96"/>
                    </a:cubicBezTo>
                    <a:cubicBezTo>
                      <a:pt x="29" y="91"/>
                      <a:pt x="29" y="91"/>
                      <a:pt x="29" y="91"/>
                    </a:cubicBezTo>
                    <a:cubicBezTo>
                      <a:pt x="28" y="89"/>
                      <a:pt x="28" y="89"/>
                      <a:pt x="28" y="89"/>
                    </a:cubicBezTo>
                    <a:cubicBezTo>
                      <a:pt x="34" y="83"/>
                      <a:pt x="34" y="83"/>
                      <a:pt x="34" y="83"/>
                    </a:cubicBezTo>
                    <a:cubicBezTo>
                      <a:pt x="33" y="81"/>
                      <a:pt x="32" y="79"/>
                      <a:pt x="32" y="77"/>
                    </a:cubicBezTo>
                    <a:cubicBezTo>
                      <a:pt x="24" y="77"/>
                      <a:pt x="24" y="77"/>
                      <a:pt x="24" y="77"/>
                    </a:cubicBezTo>
                    <a:cubicBezTo>
                      <a:pt x="23" y="74"/>
                      <a:pt x="23" y="74"/>
                      <a:pt x="23" y="74"/>
                    </a:cubicBezTo>
                    <a:cubicBezTo>
                      <a:pt x="23" y="68"/>
                      <a:pt x="23" y="68"/>
                      <a:pt x="23" y="68"/>
                    </a:cubicBezTo>
                    <a:cubicBezTo>
                      <a:pt x="22" y="66"/>
                      <a:pt x="22" y="66"/>
                      <a:pt x="22" y="66"/>
                    </a:cubicBezTo>
                    <a:cubicBezTo>
                      <a:pt x="31" y="63"/>
                      <a:pt x="31" y="63"/>
                      <a:pt x="31" y="63"/>
                    </a:cubicBezTo>
                    <a:cubicBezTo>
                      <a:pt x="31" y="61"/>
                      <a:pt x="31" y="59"/>
                      <a:pt x="32" y="57"/>
                    </a:cubicBezTo>
                    <a:cubicBezTo>
                      <a:pt x="25" y="53"/>
                      <a:pt x="25" y="53"/>
                      <a:pt x="25" y="53"/>
                    </a:cubicBezTo>
                    <a:cubicBezTo>
                      <a:pt x="26" y="50"/>
                      <a:pt x="26" y="50"/>
                      <a:pt x="26" y="50"/>
                    </a:cubicBezTo>
                    <a:cubicBezTo>
                      <a:pt x="28" y="45"/>
                      <a:pt x="28" y="45"/>
                      <a:pt x="28" y="45"/>
                    </a:cubicBezTo>
                    <a:cubicBezTo>
                      <a:pt x="29" y="42"/>
                      <a:pt x="29" y="42"/>
                      <a:pt x="29" y="42"/>
                    </a:cubicBezTo>
                    <a:cubicBezTo>
                      <a:pt x="38" y="44"/>
                      <a:pt x="38" y="44"/>
                      <a:pt x="38" y="44"/>
                    </a:cubicBezTo>
                    <a:cubicBezTo>
                      <a:pt x="39" y="43"/>
                      <a:pt x="41" y="41"/>
                      <a:pt x="42" y="40"/>
                    </a:cubicBezTo>
                    <a:cubicBezTo>
                      <a:pt x="38" y="32"/>
                      <a:pt x="38" y="32"/>
                      <a:pt x="38" y="32"/>
                    </a:cubicBezTo>
                    <a:cubicBezTo>
                      <a:pt x="40" y="31"/>
                      <a:pt x="40" y="31"/>
                      <a:pt x="40" y="31"/>
                    </a:cubicBezTo>
                    <a:cubicBezTo>
                      <a:pt x="45" y="27"/>
                      <a:pt x="45" y="27"/>
                      <a:pt x="45" y="27"/>
                    </a:cubicBezTo>
                    <a:cubicBezTo>
                      <a:pt x="47" y="26"/>
                      <a:pt x="47" y="26"/>
                      <a:pt x="47" y="26"/>
                    </a:cubicBezTo>
                    <a:cubicBezTo>
                      <a:pt x="54" y="32"/>
                      <a:pt x="54" y="32"/>
                      <a:pt x="54" y="32"/>
                    </a:cubicBezTo>
                    <a:cubicBezTo>
                      <a:pt x="55" y="31"/>
                      <a:pt x="57" y="30"/>
                      <a:pt x="59" y="30"/>
                    </a:cubicBezTo>
                    <a:cubicBezTo>
                      <a:pt x="59" y="21"/>
                      <a:pt x="59" y="21"/>
                      <a:pt x="59" y="21"/>
                    </a:cubicBezTo>
                    <a:cubicBezTo>
                      <a:pt x="62" y="21"/>
                      <a:pt x="62" y="21"/>
                      <a:pt x="62" y="21"/>
                    </a:cubicBezTo>
                    <a:cubicBezTo>
                      <a:pt x="68" y="20"/>
                      <a:pt x="68" y="20"/>
                      <a:pt x="68" y="20"/>
                    </a:cubicBezTo>
                    <a:cubicBezTo>
                      <a:pt x="71" y="20"/>
                      <a:pt x="71" y="20"/>
                      <a:pt x="71" y="20"/>
                    </a:cubicBezTo>
                    <a:cubicBezTo>
                      <a:pt x="73" y="29"/>
                      <a:pt x="73" y="29"/>
                      <a:pt x="73" y="29"/>
                    </a:cubicBezTo>
                    <a:cubicBezTo>
                      <a:pt x="75" y="29"/>
                      <a:pt x="77" y="29"/>
                      <a:pt x="79" y="30"/>
                    </a:cubicBezTo>
                    <a:cubicBezTo>
                      <a:pt x="83" y="22"/>
                      <a:pt x="83" y="22"/>
                      <a:pt x="83" y="22"/>
                    </a:cubicBezTo>
                    <a:cubicBezTo>
                      <a:pt x="86" y="23"/>
                      <a:pt x="86" y="23"/>
                      <a:pt x="86" y="23"/>
                    </a:cubicBezTo>
                    <a:cubicBezTo>
                      <a:pt x="92" y="26"/>
                      <a:pt x="92" y="26"/>
                      <a:pt x="92" y="26"/>
                    </a:cubicBezTo>
                    <a:cubicBezTo>
                      <a:pt x="94" y="27"/>
                      <a:pt x="94" y="27"/>
                      <a:pt x="94" y="27"/>
                    </a:cubicBezTo>
                    <a:cubicBezTo>
                      <a:pt x="92" y="36"/>
                      <a:pt x="92" y="36"/>
                      <a:pt x="92" y="36"/>
                    </a:cubicBezTo>
                    <a:cubicBezTo>
                      <a:pt x="93" y="37"/>
                      <a:pt x="95" y="38"/>
                      <a:pt x="96" y="39"/>
                    </a:cubicBezTo>
                    <a:cubicBezTo>
                      <a:pt x="104" y="35"/>
                      <a:pt x="104" y="35"/>
                      <a:pt x="104" y="35"/>
                    </a:cubicBezTo>
                    <a:cubicBezTo>
                      <a:pt x="105" y="37"/>
                      <a:pt x="105" y="37"/>
                      <a:pt x="105" y="37"/>
                    </a:cubicBezTo>
                    <a:cubicBezTo>
                      <a:pt x="109" y="43"/>
                      <a:pt x="109" y="43"/>
                      <a:pt x="109" y="43"/>
                    </a:cubicBezTo>
                    <a:cubicBezTo>
                      <a:pt x="111" y="45"/>
                      <a:pt x="111" y="45"/>
                      <a:pt x="111" y="45"/>
                    </a:cubicBezTo>
                    <a:cubicBezTo>
                      <a:pt x="105" y="51"/>
                      <a:pt x="105" y="51"/>
                      <a:pt x="105" y="51"/>
                    </a:cubicBezTo>
                    <a:cubicBezTo>
                      <a:pt x="105" y="53"/>
                      <a:pt x="106" y="55"/>
                      <a:pt x="107" y="57"/>
                    </a:cubicBezTo>
                    <a:cubicBezTo>
                      <a:pt x="115" y="57"/>
                      <a:pt x="115" y="57"/>
                      <a:pt x="115" y="57"/>
                    </a:cubicBezTo>
                    <a:cubicBezTo>
                      <a:pt x="115" y="59"/>
                      <a:pt x="115" y="59"/>
                      <a:pt x="115" y="59"/>
                    </a:cubicBezTo>
                    <a:cubicBezTo>
                      <a:pt x="116" y="66"/>
                      <a:pt x="116" y="66"/>
                      <a:pt x="116" y="66"/>
                    </a:cubicBezTo>
                    <a:cubicBezTo>
                      <a:pt x="116" y="68"/>
                      <a:pt x="116" y="68"/>
                      <a:pt x="116" y="68"/>
                    </a:cubicBezTo>
                    <a:cubicBezTo>
                      <a:pt x="108" y="71"/>
                      <a:pt x="108" y="71"/>
                      <a:pt x="108" y="71"/>
                    </a:cubicBezTo>
                    <a:cubicBezTo>
                      <a:pt x="108" y="73"/>
                      <a:pt x="107" y="75"/>
                      <a:pt x="107" y="77"/>
                    </a:cubicBezTo>
                    <a:lnTo>
                      <a:pt x="114" y="81"/>
                    </a:lnTo>
                    <a:close/>
                  </a:path>
                </a:pathLst>
              </a:custGeom>
              <a:solidFill>
                <a:srgbClr val="433D3C"/>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27" name="Freeform 67"/>
              <p:cNvSpPr>
                <a:spLocks noEditPoints="1"/>
              </p:cNvSpPr>
              <p:nvPr/>
            </p:nvSpPr>
            <p:spPr bwMode="auto">
              <a:xfrm>
                <a:off x="6202016" y="4614918"/>
                <a:ext cx="174004" cy="172621"/>
              </a:xfrm>
              <a:custGeom>
                <a:avLst/>
                <a:gdLst>
                  <a:gd name="T0" fmla="*/ 31 w 63"/>
                  <a:gd name="T1" fmla="*/ 0 h 63"/>
                  <a:gd name="T2" fmla="*/ 0 w 63"/>
                  <a:gd name="T3" fmla="*/ 32 h 63"/>
                  <a:gd name="T4" fmla="*/ 31 w 63"/>
                  <a:gd name="T5" fmla="*/ 63 h 63"/>
                  <a:gd name="T6" fmla="*/ 63 w 63"/>
                  <a:gd name="T7" fmla="*/ 32 h 63"/>
                  <a:gd name="T8" fmla="*/ 31 w 63"/>
                  <a:gd name="T9" fmla="*/ 0 h 63"/>
                  <a:gd name="T10" fmla="*/ 31 w 63"/>
                  <a:gd name="T11" fmla="*/ 46 h 63"/>
                  <a:gd name="T12" fmla="*/ 17 w 63"/>
                  <a:gd name="T13" fmla="*/ 32 h 63"/>
                  <a:gd name="T14" fmla="*/ 31 w 63"/>
                  <a:gd name="T15" fmla="*/ 18 h 63"/>
                  <a:gd name="T16" fmla="*/ 46 w 63"/>
                  <a:gd name="T17" fmla="*/ 32 h 63"/>
                  <a:gd name="T18" fmla="*/ 31 w 63"/>
                  <a:gd name="T19" fmla="*/ 4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1" y="0"/>
                    </a:moveTo>
                    <a:cubicBezTo>
                      <a:pt x="14" y="0"/>
                      <a:pt x="0" y="14"/>
                      <a:pt x="0" y="32"/>
                    </a:cubicBezTo>
                    <a:cubicBezTo>
                      <a:pt x="0" y="49"/>
                      <a:pt x="14" y="63"/>
                      <a:pt x="31" y="63"/>
                    </a:cubicBezTo>
                    <a:cubicBezTo>
                      <a:pt x="49" y="63"/>
                      <a:pt x="63" y="49"/>
                      <a:pt x="63" y="32"/>
                    </a:cubicBezTo>
                    <a:cubicBezTo>
                      <a:pt x="63" y="14"/>
                      <a:pt x="49" y="0"/>
                      <a:pt x="31" y="0"/>
                    </a:cubicBezTo>
                    <a:close/>
                    <a:moveTo>
                      <a:pt x="31" y="46"/>
                    </a:moveTo>
                    <a:cubicBezTo>
                      <a:pt x="23" y="46"/>
                      <a:pt x="17" y="40"/>
                      <a:pt x="17" y="32"/>
                    </a:cubicBezTo>
                    <a:cubicBezTo>
                      <a:pt x="17" y="24"/>
                      <a:pt x="23" y="18"/>
                      <a:pt x="31" y="18"/>
                    </a:cubicBezTo>
                    <a:cubicBezTo>
                      <a:pt x="39" y="18"/>
                      <a:pt x="46" y="24"/>
                      <a:pt x="46" y="32"/>
                    </a:cubicBezTo>
                    <a:cubicBezTo>
                      <a:pt x="46" y="40"/>
                      <a:pt x="39" y="46"/>
                      <a:pt x="31" y="46"/>
                    </a:cubicBezTo>
                    <a:close/>
                  </a:path>
                </a:pathLst>
              </a:custGeom>
              <a:solidFill>
                <a:srgbClr val="433D3C"/>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grpSp>
      <p:sp>
        <p:nvSpPr>
          <p:cNvPr id="28" name="Freeform 3"/>
          <p:cNvSpPr>
            <a:spLocks/>
          </p:cNvSpPr>
          <p:nvPr/>
        </p:nvSpPr>
        <p:spPr bwMode="gray">
          <a:xfrm rot="19490962">
            <a:off x="4350947" y="4080346"/>
            <a:ext cx="1495562" cy="1807168"/>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666E8A"/>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endParaRPr lang="zh-CN" altLang="en-US" sz="1600"/>
          </a:p>
        </p:txBody>
      </p:sp>
      <p:sp>
        <p:nvSpPr>
          <p:cNvPr id="32" name="Freeform 4"/>
          <p:cNvSpPr>
            <a:spLocks/>
          </p:cNvSpPr>
          <p:nvPr/>
        </p:nvSpPr>
        <p:spPr bwMode="gray">
          <a:xfrm rot="19490962" flipH="1" flipV="1">
            <a:off x="5984665" y="2208208"/>
            <a:ext cx="1495562" cy="1807170"/>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444D57"/>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endParaRPr lang="zh-CN" altLang="en-US" sz="1600"/>
          </a:p>
        </p:txBody>
      </p:sp>
      <p:sp>
        <p:nvSpPr>
          <p:cNvPr id="38" name="Oval 5"/>
          <p:cNvSpPr>
            <a:spLocks noChangeArrowheads="1"/>
          </p:cNvSpPr>
          <p:nvPr/>
        </p:nvSpPr>
        <p:spPr bwMode="gray">
          <a:xfrm>
            <a:off x="4525627" y="3032344"/>
            <a:ext cx="1296966" cy="1296966"/>
          </a:xfrm>
          <a:prstGeom prst="ellipse">
            <a:avLst/>
          </a:prstGeom>
          <a:solidFill>
            <a:srgbClr val="666E8A"/>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亮点</a:t>
            </a:r>
          </a:p>
        </p:txBody>
      </p:sp>
      <p:sp>
        <p:nvSpPr>
          <p:cNvPr id="39" name="Oval 6"/>
          <p:cNvSpPr>
            <a:spLocks noChangeArrowheads="1"/>
          </p:cNvSpPr>
          <p:nvPr/>
        </p:nvSpPr>
        <p:spPr bwMode="gray">
          <a:xfrm>
            <a:off x="6008581" y="3981510"/>
            <a:ext cx="1296966" cy="1296966"/>
          </a:xfrm>
          <a:prstGeom prst="ellipse">
            <a:avLst/>
          </a:prstGeom>
          <a:solidFill>
            <a:srgbClr val="444D57"/>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不足</a:t>
            </a:r>
          </a:p>
        </p:txBody>
      </p:sp>
      <p:sp>
        <p:nvSpPr>
          <p:cNvPr id="42" name="TextBox 7"/>
          <p:cNvSpPr txBox="1"/>
          <p:nvPr/>
        </p:nvSpPr>
        <p:spPr>
          <a:xfrm>
            <a:off x="1237944" y="3148379"/>
            <a:ext cx="2673645" cy="2308324"/>
          </a:xfrm>
          <a:prstGeom prst="rect">
            <a:avLst/>
          </a:prstGeom>
          <a:noFill/>
        </p:spPr>
        <p:txBody>
          <a:bodyPr wrap="square" rtlCol="0">
            <a:spAutoFit/>
          </a:bodyPr>
          <a:lstStyle/>
          <a:p>
            <a:pPr algn="just">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实质是通过各样本点到样</a:t>
            </a:r>
          </a:p>
          <a:p>
            <a:pPr algn="just">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本中心的距离来赋予样本的入样概率，即距离样本中心较远的样本点更有机会选入子集。</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a:p>
            <a:r>
              <a:rPr lang="zh-CN" altLang="en-US" sz="1600" dirty="0">
                <a:solidFill>
                  <a:schemeClr val="accent4">
                    <a:lumMod val="50000"/>
                  </a:schemeClr>
                </a:solidFill>
                <a:ea typeface="思源黑体" panose="020B0500000000000000" pitchFamily="34" charset="-122"/>
              </a:rPr>
              <a:t>本文针对异常值情形下</a:t>
            </a:r>
            <a:r>
              <a:rPr lang="en-US" altLang="zh-CN" sz="1600" dirty="0">
                <a:solidFill>
                  <a:schemeClr val="accent4">
                    <a:lumMod val="50000"/>
                  </a:schemeClr>
                </a:solidFill>
                <a:ea typeface="思源黑体" panose="020B0500000000000000" pitchFamily="34" charset="-122"/>
              </a:rPr>
              <a:t>Leverage</a:t>
            </a:r>
            <a:r>
              <a:rPr lang="zh-CN" altLang="en-US" sz="1600" dirty="0">
                <a:solidFill>
                  <a:schemeClr val="accent4">
                    <a:lumMod val="50000"/>
                  </a:schemeClr>
                </a:solidFill>
                <a:ea typeface="思源黑体" panose="020B0500000000000000" pitchFamily="34" charset="-122"/>
              </a:rPr>
              <a:t>重要性抽样进行稳健性改进</a:t>
            </a:r>
            <a:endParaRPr lang="en-US" altLang="zh-CN" sz="1600" dirty="0">
              <a:solidFill>
                <a:schemeClr val="accent4">
                  <a:lumMod val="50000"/>
                </a:schemeClr>
              </a:solidFill>
              <a:ea typeface="思源黑体" panose="020B0500000000000000" pitchFamily="34" charset="-122"/>
            </a:endParaRPr>
          </a:p>
        </p:txBody>
      </p:sp>
      <p:grpSp>
        <p:nvGrpSpPr>
          <p:cNvPr id="43" name="组合 42"/>
          <p:cNvGrpSpPr/>
          <p:nvPr/>
        </p:nvGrpSpPr>
        <p:grpSpPr>
          <a:xfrm>
            <a:off x="1240821" y="2446781"/>
            <a:ext cx="4029646" cy="578955"/>
            <a:chOff x="469900" y="1045127"/>
            <a:chExt cx="3299884" cy="474109"/>
          </a:xfrm>
        </p:grpSpPr>
        <p:sp>
          <p:nvSpPr>
            <p:cNvPr id="44" name="TextBox 6"/>
            <p:cNvSpPr txBox="1"/>
            <p:nvPr/>
          </p:nvSpPr>
          <p:spPr>
            <a:xfrm>
              <a:off x="957970" y="1045127"/>
              <a:ext cx="655301" cy="407779"/>
            </a:xfrm>
            <a:prstGeom prst="rect">
              <a:avLst/>
            </a:prstGeom>
            <a:noFill/>
          </p:spPr>
          <p:txBody>
            <a:bodyPr wrap="none" rtlCol="0">
              <a:spAutoFit/>
            </a:bodyPr>
            <a:lstStyle/>
            <a:p>
              <a:pPr>
                <a:lnSpc>
                  <a:spcPct val="120000"/>
                </a:lnSpc>
              </a:pPr>
              <a:r>
                <a:rPr lang="zh-CN" altLang="en-US" sz="2400" b="1" dirty="0">
                  <a:solidFill>
                    <a:schemeClr val="tx1">
                      <a:lumMod val="95000"/>
                      <a:lumOff val="5000"/>
                    </a:schemeClr>
                  </a:solidFill>
                  <a:latin typeface="思源黑体" panose="020B0500000000000000" pitchFamily="34" charset="-122"/>
                  <a:ea typeface="思源黑体" panose="020B0500000000000000" pitchFamily="34" charset="-122"/>
                </a:rPr>
                <a:t>实质</a:t>
              </a:r>
            </a:p>
          </p:txBody>
        </p:sp>
        <p:cxnSp>
          <p:nvCxnSpPr>
            <p:cNvPr id="45" name="直接连接符 44"/>
            <p:cNvCxnSpPr/>
            <p:nvPr/>
          </p:nvCxnSpPr>
          <p:spPr>
            <a:xfrm>
              <a:off x="469900" y="1519236"/>
              <a:ext cx="3299884" cy="0"/>
            </a:xfrm>
            <a:prstGeom prst="line">
              <a:avLst/>
            </a:prstGeom>
            <a:noFill/>
            <a:ln>
              <a:solidFill>
                <a:srgbClr val="414455"/>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46" name="TextBox 10"/>
          <p:cNvSpPr txBox="1"/>
          <p:nvPr/>
        </p:nvSpPr>
        <p:spPr>
          <a:xfrm>
            <a:off x="7697596" y="2833147"/>
            <a:ext cx="3171312" cy="1840119"/>
          </a:xfrm>
          <a:prstGeom prst="rect">
            <a:avLst/>
          </a:prstGeom>
          <a:noFill/>
        </p:spPr>
        <p:txBody>
          <a:bodyPr wrap="square" rtlCol="0">
            <a:spAutoFit/>
          </a:bodyPr>
          <a:lstStyle/>
          <a:p>
            <a:pPr algn="just">
              <a:lnSpc>
                <a:spcPct val="120000"/>
              </a:lnSpc>
            </a:pP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Leverage</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重要性抽样加大异常值选入子集的概率，加重异常值对子集线性回归估计的影响。</a:t>
            </a:r>
            <a:r>
              <a:rPr lang="zh-CN" altLang="en-US" sz="1600" dirty="0">
                <a:solidFill>
                  <a:schemeClr val="accent4">
                    <a:lumMod val="50000"/>
                  </a:schemeClr>
                </a:solidFill>
                <a:latin typeface="思源黑体" panose="020B0500000000000000" pitchFamily="34" charset="-122"/>
                <a:ea typeface="思源黑体" panose="020B0500000000000000" pitchFamily="34" charset="-122"/>
              </a:rPr>
              <a:t>即使样本量足够大，较少的异常值依然能够对估计结果起到较大的影响。</a:t>
            </a:r>
            <a:endParaRPr lang="en-US" altLang="zh-CN" sz="1600" dirty="0">
              <a:solidFill>
                <a:schemeClr val="accent4">
                  <a:lumMod val="50000"/>
                </a:schemeClr>
              </a:solidFill>
              <a:latin typeface="思源黑体" panose="020B0500000000000000" pitchFamily="34" charset="-122"/>
              <a:ea typeface="思源黑体" panose="020B0500000000000000" pitchFamily="34" charset="-122"/>
            </a:endParaRPr>
          </a:p>
        </p:txBody>
      </p:sp>
      <p:grpSp>
        <p:nvGrpSpPr>
          <p:cNvPr id="47" name="组合 46"/>
          <p:cNvGrpSpPr/>
          <p:nvPr/>
        </p:nvGrpSpPr>
        <p:grpSpPr>
          <a:xfrm>
            <a:off x="6665347" y="4698643"/>
            <a:ext cx="4203564" cy="566770"/>
            <a:chOff x="5257195" y="3064392"/>
            <a:chExt cx="3442305" cy="464127"/>
          </a:xfrm>
        </p:grpSpPr>
        <p:sp>
          <p:nvSpPr>
            <p:cNvPr id="48" name="TextBox 9"/>
            <p:cNvSpPr txBox="1"/>
            <p:nvPr/>
          </p:nvSpPr>
          <p:spPr>
            <a:xfrm>
              <a:off x="6725566" y="3064392"/>
              <a:ext cx="1411417" cy="407776"/>
            </a:xfrm>
            <a:prstGeom prst="rect">
              <a:avLst/>
            </a:prstGeom>
            <a:noFill/>
          </p:spPr>
          <p:txBody>
            <a:bodyPr wrap="none" rtlCol="0">
              <a:spAutoFit/>
            </a:bodyPr>
            <a:lstStyle/>
            <a:p>
              <a:pPr>
                <a:lnSpc>
                  <a:spcPct val="120000"/>
                </a:lnSpc>
              </a:pPr>
              <a:r>
                <a:rPr lang="zh-CN" altLang="en-US" sz="2400" b="1" dirty="0">
                  <a:solidFill>
                    <a:srgbClr val="433D3C"/>
                  </a:solidFill>
                  <a:latin typeface="思源黑体" panose="020B0500000000000000" pitchFamily="34" charset="-122"/>
                  <a:ea typeface="思源黑体" panose="020B0500000000000000" pitchFamily="34" charset="-122"/>
                </a:rPr>
                <a:t>异常值情形</a:t>
              </a:r>
            </a:p>
          </p:txBody>
        </p:sp>
        <p:cxnSp>
          <p:nvCxnSpPr>
            <p:cNvPr id="49" name="直接连接符 48"/>
            <p:cNvCxnSpPr/>
            <p:nvPr/>
          </p:nvCxnSpPr>
          <p:spPr>
            <a:xfrm>
              <a:off x="5257195" y="3528519"/>
              <a:ext cx="3442305" cy="0"/>
            </a:xfrm>
            <a:prstGeom prst="line">
              <a:avLst/>
            </a:prstGeom>
            <a:noFill/>
            <a:ln>
              <a:solidFill>
                <a:srgbClr val="414455"/>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215762987"/>
      </p:ext>
    </p:extLst>
  </p:cSld>
  <p:clrMapOvr>
    <a:masterClrMapping/>
  </p:clrMapOvr>
  <p:transition spd="slow" advClick="0" advTm="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弧形 5"/>
          <p:cNvSpPr/>
          <p:nvPr/>
        </p:nvSpPr>
        <p:spPr>
          <a:xfrm rot="8100000">
            <a:off x="1744022" y="20758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标题 1"/>
          <p:cNvSpPr>
            <a:spLocks noGrp="1"/>
          </p:cNvSpPr>
          <p:nvPr>
            <p:ph type="title"/>
          </p:nvPr>
        </p:nvSpPr>
        <p:spPr>
          <a:xfrm>
            <a:off x="1457698" y="486447"/>
            <a:ext cx="3629564" cy="456129"/>
          </a:xfrm>
        </p:spPr>
        <p:txBody>
          <a:bodyPr/>
          <a:lstStyle/>
          <a:p>
            <a:pPr>
              <a:lnSpc>
                <a:spcPct val="120000"/>
              </a:lnSpc>
            </a:pPr>
            <a:r>
              <a:rPr lang="zh-CN" altLang="en-US" dirty="0"/>
              <a:t>阶段一：阈值自选择</a:t>
            </a:r>
          </a:p>
        </p:txBody>
      </p:sp>
      <p:sp>
        <p:nvSpPr>
          <p:cNvPr id="5" name="椭圆 4"/>
          <p:cNvSpPr/>
          <p:nvPr/>
        </p:nvSpPr>
        <p:spPr>
          <a:xfrm>
            <a:off x="1947162" y="2357373"/>
            <a:ext cx="1174618" cy="1174618"/>
          </a:xfrm>
          <a:prstGeom prst="ellipse">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20000"/>
              </a:lnSpc>
            </a:pPr>
            <a:endParaRPr lang="zh-CN" altLang="en-US" dirty="0">
              <a:latin typeface="思源黑体" panose="020B0500000000000000" pitchFamily="34" charset="-122"/>
            </a:endParaRPr>
          </a:p>
        </p:txBody>
      </p:sp>
      <p:sp>
        <p:nvSpPr>
          <p:cNvPr id="14" name="椭圆 13"/>
          <p:cNvSpPr/>
          <p:nvPr/>
        </p:nvSpPr>
        <p:spPr>
          <a:xfrm>
            <a:off x="834285" y="3998197"/>
            <a:ext cx="596726" cy="596726"/>
          </a:xfrm>
          <a:prstGeom prst="ellipse">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1200" dirty="0">
                <a:latin typeface="思源黑体" panose="020B0500000000000000" pitchFamily="34" charset="-122"/>
              </a:rPr>
              <a:t>Start</a:t>
            </a:r>
            <a:endParaRPr lang="zh-CN" altLang="en-US" sz="1200" dirty="0">
              <a:latin typeface="思源黑体" panose="020B0500000000000000" pitchFamily="34" charset="-122"/>
            </a:endParaRPr>
          </a:p>
        </p:txBody>
      </p:sp>
      <p:cxnSp>
        <p:nvCxnSpPr>
          <p:cNvPr id="24" name="直接箭头连接符 23"/>
          <p:cNvCxnSpPr>
            <a:endCxn id="27" idx="0"/>
          </p:cNvCxnSpPr>
          <p:nvPr/>
        </p:nvCxnSpPr>
        <p:spPr>
          <a:xfrm>
            <a:off x="3089389" y="3424397"/>
            <a:ext cx="1244117" cy="1143575"/>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弧形 24"/>
          <p:cNvSpPr/>
          <p:nvPr/>
        </p:nvSpPr>
        <p:spPr>
          <a:xfrm rot="8100000">
            <a:off x="6459956" y="20758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椭圆 25"/>
          <p:cNvSpPr/>
          <p:nvPr/>
        </p:nvSpPr>
        <p:spPr>
          <a:xfrm>
            <a:off x="6663096" y="2357373"/>
            <a:ext cx="1174618" cy="1174618"/>
          </a:xfrm>
          <a:prstGeom prst="ellipse">
            <a:avLst/>
          </a:prstGeom>
          <a:solidFill>
            <a:srgbClr val="666E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20000"/>
              </a:lnSpc>
            </a:pPr>
            <a:r>
              <a:rPr lang="en-US" altLang="zh-CN" dirty="0">
                <a:latin typeface="思源黑体" panose="020B0500000000000000" pitchFamily="34" charset="-122"/>
              </a:rPr>
              <a:t>Step 03</a:t>
            </a:r>
            <a:endParaRPr lang="zh-CN" altLang="en-US" dirty="0">
              <a:latin typeface="思源黑体" panose="020B0500000000000000" pitchFamily="34" charset="-122"/>
            </a:endParaRPr>
          </a:p>
        </p:txBody>
      </p:sp>
      <p:sp>
        <p:nvSpPr>
          <p:cNvPr id="27" name="弧形 26"/>
          <p:cNvSpPr/>
          <p:nvPr/>
        </p:nvSpPr>
        <p:spPr>
          <a:xfrm rot="18900000">
            <a:off x="4101989" y="43364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椭圆 27"/>
          <p:cNvSpPr/>
          <p:nvPr/>
        </p:nvSpPr>
        <p:spPr>
          <a:xfrm>
            <a:off x="4305129" y="4461217"/>
            <a:ext cx="1174618" cy="1174618"/>
          </a:xfrm>
          <a:prstGeom prst="ellipse">
            <a:avLst/>
          </a:prstGeom>
          <a:solidFill>
            <a:srgbClr val="666E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20000"/>
              </a:lnSpc>
            </a:pPr>
            <a:r>
              <a:rPr lang="en-US" altLang="zh-CN" dirty="0">
                <a:latin typeface="思源黑体" panose="020B0500000000000000" pitchFamily="34" charset="-122"/>
              </a:rPr>
              <a:t>Step 02</a:t>
            </a:r>
            <a:endParaRPr lang="zh-CN" altLang="en-US" dirty="0">
              <a:latin typeface="思源黑体" panose="020B0500000000000000" pitchFamily="34" charset="-122"/>
            </a:endParaRPr>
          </a:p>
        </p:txBody>
      </p:sp>
      <p:sp>
        <p:nvSpPr>
          <p:cNvPr id="29" name="弧形 28"/>
          <p:cNvSpPr/>
          <p:nvPr/>
        </p:nvSpPr>
        <p:spPr>
          <a:xfrm rot="18900000">
            <a:off x="8817922" y="43364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0" name="椭圆 29"/>
          <p:cNvSpPr/>
          <p:nvPr/>
        </p:nvSpPr>
        <p:spPr>
          <a:xfrm>
            <a:off x="9021062" y="4461217"/>
            <a:ext cx="1174618" cy="1174618"/>
          </a:xfrm>
          <a:prstGeom prst="ellipse">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20000"/>
              </a:lnSpc>
            </a:pPr>
            <a:r>
              <a:rPr lang="en-US" altLang="zh-CN" dirty="0">
                <a:latin typeface="思源黑体" panose="020B0500000000000000" pitchFamily="34" charset="-122"/>
              </a:rPr>
              <a:t>Step 04</a:t>
            </a:r>
            <a:endParaRPr lang="zh-CN" altLang="en-US" dirty="0">
              <a:latin typeface="思源黑体" panose="020B0500000000000000" pitchFamily="34" charset="-122"/>
            </a:endParaRPr>
          </a:p>
        </p:txBody>
      </p:sp>
      <p:cxnSp>
        <p:nvCxnSpPr>
          <p:cNvPr id="31" name="直接箭头连接符 30"/>
          <p:cNvCxnSpPr>
            <a:stCxn id="25" idx="0"/>
            <a:endCxn id="29" idx="0"/>
          </p:cNvCxnSpPr>
          <p:nvPr/>
        </p:nvCxnSpPr>
        <p:spPr>
          <a:xfrm>
            <a:off x="7809337" y="3425236"/>
            <a:ext cx="1240102" cy="1142736"/>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5" idx="2"/>
          </p:cNvCxnSpPr>
          <p:nvPr/>
        </p:nvCxnSpPr>
        <p:spPr>
          <a:xfrm flipV="1">
            <a:off x="5451370" y="3425236"/>
            <a:ext cx="1240103" cy="1142737"/>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0769027" y="3368603"/>
            <a:ext cx="596726" cy="596726"/>
          </a:xfrm>
          <a:prstGeom prst="ellipse">
            <a:avLst/>
          </a:prstGeom>
          <a:solidFill>
            <a:srgbClr val="666E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1200" dirty="0">
                <a:latin typeface="思源黑体" panose="020B0500000000000000" pitchFamily="34" charset="-122"/>
              </a:rPr>
              <a:t>Finish</a:t>
            </a:r>
            <a:endParaRPr lang="zh-CN" altLang="en-US" sz="1200" dirty="0">
              <a:latin typeface="思源黑体" panose="020B0500000000000000" pitchFamily="34" charset="-122"/>
            </a:endParaRPr>
          </a:p>
        </p:txBody>
      </p:sp>
      <p:cxnSp>
        <p:nvCxnSpPr>
          <p:cNvPr id="34" name="直接箭头连接符 33"/>
          <p:cNvCxnSpPr>
            <a:endCxn id="6" idx="2"/>
          </p:cNvCxnSpPr>
          <p:nvPr/>
        </p:nvCxnSpPr>
        <p:spPr>
          <a:xfrm flipV="1">
            <a:off x="1318774" y="3425236"/>
            <a:ext cx="656765" cy="675363"/>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2"/>
          </p:cNvCxnSpPr>
          <p:nvPr/>
        </p:nvCxnSpPr>
        <p:spPr>
          <a:xfrm flipV="1">
            <a:off x="10167303" y="3932397"/>
            <a:ext cx="656703" cy="635575"/>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28"/>
          <p:cNvSpPr txBox="1"/>
          <p:nvPr/>
        </p:nvSpPr>
        <p:spPr>
          <a:xfrm>
            <a:off x="3387166" y="2200275"/>
            <a:ext cx="2253331" cy="63664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433D3C"/>
                </a:solidFill>
                <a:latin typeface="思源黑体" panose="020B0500000000000000" pitchFamily="34" charset="-122"/>
                <a:ea typeface="思源黑体" panose="020B0500000000000000" pitchFamily="34" charset="-122"/>
              </a:rPr>
              <a:t>计算有序距离序列的斜率序列向量</a:t>
            </a:r>
          </a:p>
        </p:txBody>
      </p:sp>
      <p:sp>
        <p:nvSpPr>
          <p:cNvPr id="39" name="TextBox 29"/>
          <p:cNvSpPr txBox="1"/>
          <p:nvPr/>
        </p:nvSpPr>
        <p:spPr>
          <a:xfrm>
            <a:off x="3426810" y="2902557"/>
            <a:ext cx="2459709" cy="565924"/>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将样本马氏距离从小到大排列</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a:t>
            </a:r>
          </a:p>
        </p:txBody>
      </p:sp>
      <p:sp>
        <p:nvSpPr>
          <p:cNvPr id="40" name="TextBox 28"/>
          <p:cNvSpPr txBox="1"/>
          <p:nvPr/>
        </p:nvSpPr>
        <p:spPr>
          <a:xfrm>
            <a:off x="8100567" y="220027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chemeClr val="tx1">
                    <a:lumMod val="95000"/>
                    <a:lumOff val="5000"/>
                  </a:schemeClr>
                </a:solidFill>
                <a:latin typeface="思源黑体" panose="020B0500000000000000" pitchFamily="34" charset="-122"/>
                <a:ea typeface="思源黑体" panose="020B0500000000000000" pitchFamily="34" charset="-122"/>
              </a:rPr>
              <a:t>定义类的直径</a:t>
            </a:r>
          </a:p>
        </p:txBody>
      </p:sp>
      <p:sp>
        <p:nvSpPr>
          <p:cNvPr id="44" name="TextBox 28"/>
          <p:cNvSpPr txBox="1"/>
          <p:nvPr/>
        </p:nvSpPr>
        <p:spPr>
          <a:xfrm>
            <a:off x="6528893" y="467952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a:solidFill>
                  <a:srgbClr val="433D3C"/>
                </a:solidFill>
                <a:latin typeface="思源黑体" panose="020B0500000000000000" pitchFamily="34" charset="-122"/>
                <a:ea typeface="思源黑体" panose="020B0500000000000000" pitchFamily="34" charset="-122"/>
              </a:rPr>
              <a:t>定义分类的损失函数</a:t>
            </a:r>
          </a:p>
        </p:txBody>
      </p:sp>
      <p:sp>
        <p:nvSpPr>
          <p:cNvPr id="45" name="TextBox 29"/>
          <p:cNvSpPr txBox="1"/>
          <p:nvPr/>
        </p:nvSpPr>
        <p:spPr>
          <a:xfrm>
            <a:off x="6322515" y="5036122"/>
            <a:ext cx="2459709" cy="145232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Fisher</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最优求解法递推公式求解实现两类最优分割的分割点，</a:t>
            </a:r>
            <a:r>
              <a:rPr lang="zh-CN" altLang="en-US" sz="1600" dirty="0">
                <a:solidFill>
                  <a:schemeClr val="accent4">
                    <a:lumMod val="50000"/>
                  </a:schemeClr>
                </a:solidFill>
                <a:latin typeface="思源黑体" panose="020B0500000000000000" pitchFamily="34" charset="-122"/>
                <a:ea typeface="思源黑体" panose="020B0500000000000000" pitchFamily="34" charset="-122"/>
              </a:rPr>
              <a:t>要求分类后产生的离差平方和的增量最小</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，其马氏距离视为距离阈值。</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6" name="文本框 45">
            <a:extLst>
              <a:ext uri="{FF2B5EF4-FFF2-40B4-BE49-F238E27FC236}">
                <a16:creationId xmlns:a16="http://schemas.microsoft.com/office/drawing/2014/main" id="{195F733F-D510-44E4-9383-3AA12A6D0B1D}"/>
              </a:ext>
            </a:extLst>
          </p:cNvPr>
          <p:cNvSpPr txBox="1"/>
          <p:nvPr/>
        </p:nvSpPr>
        <p:spPr>
          <a:xfrm>
            <a:off x="1966525" y="2677087"/>
            <a:ext cx="1174619" cy="505972"/>
          </a:xfrm>
          <a:prstGeom prst="rect">
            <a:avLst/>
          </a:prstGeom>
          <a:noFill/>
        </p:spPr>
        <p:txBody>
          <a:bodyPr wrap="square">
            <a:spAutoFit/>
          </a:bodyPr>
          <a:lstStyle/>
          <a:p>
            <a:pPr algn="ctr">
              <a:lnSpc>
                <a:spcPct val="120000"/>
              </a:lnSpc>
            </a:pPr>
            <a:r>
              <a:rPr lang="en-US" altLang="zh-CN" sz="2400" dirty="0">
                <a:solidFill>
                  <a:schemeClr val="lt1"/>
                </a:solidFill>
              </a:rPr>
              <a:t>Step</a:t>
            </a:r>
            <a:r>
              <a:rPr lang="zh-CN" altLang="en-US" sz="2400" dirty="0">
                <a:solidFill>
                  <a:schemeClr val="lt1"/>
                </a:solidFill>
              </a:rPr>
              <a:t> </a:t>
            </a:r>
            <a:r>
              <a:rPr lang="en-US" altLang="zh-CN" sz="2400" dirty="0">
                <a:solidFill>
                  <a:schemeClr val="lt1"/>
                </a:solidFill>
              </a:rPr>
              <a:t>01</a:t>
            </a:r>
            <a:endParaRPr lang="zh-CN" altLang="en-US" sz="2400" dirty="0">
              <a:solidFill>
                <a:schemeClr val="lt1"/>
              </a:solidFill>
            </a:endParaRPr>
          </a:p>
        </p:txBody>
      </p:sp>
      <p:grpSp>
        <p:nvGrpSpPr>
          <p:cNvPr id="4" name="组合 3">
            <a:extLst>
              <a:ext uri="{FF2B5EF4-FFF2-40B4-BE49-F238E27FC236}">
                <a16:creationId xmlns:a16="http://schemas.microsoft.com/office/drawing/2014/main" id="{E732645C-6041-45AA-8A3A-3AF67813B318}"/>
              </a:ext>
            </a:extLst>
          </p:cNvPr>
          <p:cNvGrpSpPr/>
          <p:nvPr/>
        </p:nvGrpSpPr>
        <p:grpSpPr>
          <a:xfrm>
            <a:off x="1374679" y="4724718"/>
            <a:ext cx="2854281" cy="1622239"/>
            <a:chOff x="1840382" y="4800863"/>
            <a:chExt cx="2174151" cy="1145909"/>
          </a:xfrm>
        </p:grpSpPr>
        <p:pic>
          <p:nvPicPr>
            <p:cNvPr id="11" name="图片 10">
              <a:extLst>
                <a:ext uri="{FF2B5EF4-FFF2-40B4-BE49-F238E27FC236}">
                  <a16:creationId xmlns:a16="http://schemas.microsoft.com/office/drawing/2014/main" id="{82608BF6-6525-483E-900F-2B5B4AB3C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582" y="4800863"/>
              <a:ext cx="1974951" cy="247663"/>
            </a:xfrm>
            <a:prstGeom prst="rect">
              <a:avLst/>
            </a:prstGeom>
          </p:spPr>
        </p:pic>
        <p:pic>
          <p:nvPicPr>
            <p:cNvPr id="13" name="图片 12">
              <a:extLst>
                <a:ext uri="{FF2B5EF4-FFF2-40B4-BE49-F238E27FC236}">
                  <a16:creationId xmlns:a16="http://schemas.microsoft.com/office/drawing/2014/main" id="{5E25D73B-AE86-4833-873E-EF528E07DD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8484" y="5053927"/>
              <a:ext cx="1600282" cy="234962"/>
            </a:xfrm>
            <a:prstGeom prst="rect">
              <a:avLst/>
            </a:prstGeom>
          </p:spPr>
        </p:pic>
        <p:pic>
          <p:nvPicPr>
            <p:cNvPr id="16" name="图片 15">
              <a:extLst>
                <a:ext uri="{FF2B5EF4-FFF2-40B4-BE49-F238E27FC236}">
                  <a16:creationId xmlns:a16="http://schemas.microsoft.com/office/drawing/2014/main" id="{BA00DC77-AD7F-4DCC-A72F-DD2BBF014E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382" y="5521300"/>
              <a:ext cx="1638384" cy="425472"/>
            </a:xfrm>
            <a:prstGeom prst="rect">
              <a:avLst/>
            </a:prstGeom>
          </p:spPr>
        </p:pic>
        <p:pic>
          <p:nvPicPr>
            <p:cNvPr id="18" name="图片 17">
              <a:extLst>
                <a:ext uri="{FF2B5EF4-FFF2-40B4-BE49-F238E27FC236}">
                  <a16:creationId xmlns:a16="http://schemas.microsoft.com/office/drawing/2014/main" id="{18C293A1-5DA8-42B5-9C7C-2C3D112B30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4473" y="5274545"/>
              <a:ext cx="2140060" cy="222261"/>
            </a:xfrm>
            <a:prstGeom prst="rect">
              <a:avLst/>
            </a:prstGeom>
          </p:spPr>
        </p:pic>
      </p:grpSp>
      <p:grpSp>
        <p:nvGrpSpPr>
          <p:cNvPr id="3" name="组合 2">
            <a:extLst>
              <a:ext uri="{FF2B5EF4-FFF2-40B4-BE49-F238E27FC236}">
                <a16:creationId xmlns:a16="http://schemas.microsoft.com/office/drawing/2014/main" id="{132D156E-155F-4120-AF27-6782136B9F5F}"/>
              </a:ext>
            </a:extLst>
          </p:cNvPr>
          <p:cNvGrpSpPr/>
          <p:nvPr/>
        </p:nvGrpSpPr>
        <p:grpSpPr>
          <a:xfrm>
            <a:off x="8071688" y="2568781"/>
            <a:ext cx="2477366" cy="895465"/>
            <a:chOff x="8071688" y="2568782"/>
            <a:chExt cx="1898748" cy="671880"/>
          </a:xfrm>
        </p:grpSpPr>
        <p:pic>
          <p:nvPicPr>
            <p:cNvPr id="20" name="图片 19">
              <a:extLst>
                <a:ext uri="{FF2B5EF4-FFF2-40B4-BE49-F238E27FC236}">
                  <a16:creationId xmlns:a16="http://schemas.microsoft.com/office/drawing/2014/main" id="{D4730CBA-CA79-4030-AB2D-F86BE1328D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71688" y="2568782"/>
              <a:ext cx="1898748" cy="336567"/>
            </a:xfrm>
            <a:prstGeom prst="rect">
              <a:avLst/>
            </a:prstGeom>
          </p:spPr>
        </p:pic>
        <p:pic>
          <p:nvPicPr>
            <p:cNvPr id="47" name="图片 46">
              <a:extLst>
                <a:ext uri="{FF2B5EF4-FFF2-40B4-BE49-F238E27FC236}">
                  <a16:creationId xmlns:a16="http://schemas.microsoft.com/office/drawing/2014/main" id="{6CD9235E-1A18-4D82-A985-CD56C913F7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75090" y="2923146"/>
              <a:ext cx="1733639" cy="317516"/>
            </a:xfrm>
            <a:prstGeom prst="rect">
              <a:avLst/>
            </a:prstGeom>
          </p:spPr>
        </p:pic>
      </p:grpSp>
      <p:grpSp>
        <p:nvGrpSpPr>
          <p:cNvPr id="56" name="组合 55">
            <a:extLst>
              <a:ext uri="{FF2B5EF4-FFF2-40B4-BE49-F238E27FC236}">
                <a16:creationId xmlns:a16="http://schemas.microsoft.com/office/drawing/2014/main" id="{A4CA4CC8-BE22-43C9-9B15-3970B15B17D5}"/>
              </a:ext>
            </a:extLst>
          </p:cNvPr>
          <p:cNvGrpSpPr/>
          <p:nvPr/>
        </p:nvGrpSpPr>
        <p:grpSpPr>
          <a:xfrm>
            <a:off x="9529150" y="5902903"/>
            <a:ext cx="2644959" cy="646331"/>
            <a:chOff x="9406352" y="676792"/>
            <a:chExt cx="2644959" cy="646331"/>
          </a:xfrm>
        </p:grpSpPr>
        <p:sp>
          <p:nvSpPr>
            <p:cNvPr id="51" name="文本框 50">
              <a:extLst>
                <a:ext uri="{FF2B5EF4-FFF2-40B4-BE49-F238E27FC236}">
                  <a16:creationId xmlns:a16="http://schemas.microsoft.com/office/drawing/2014/main" id="{DC8B465A-5F80-4A11-86E7-AC136C895B78}"/>
                </a:ext>
              </a:extLst>
            </p:cNvPr>
            <p:cNvSpPr txBox="1"/>
            <p:nvPr/>
          </p:nvSpPr>
          <p:spPr>
            <a:xfrm>
              <a:off x="9406352" y="676792"/>
              <a:ext cx="1482374" cy="646331"/>
            </a:xfrm>
            <a:prstGeom prst="rect">
              <a:avLst/>
            </a:prstGeom>
            <a:noFill/>
          </p:spPr>
          <p:txBody>
            <a:bodyPr wrap="square">
              <a:spAutoFit/>
            </a:bodyPr>
            <a:lstStyle/>
            <a:p>
              <a:r>
                <a:rPr lang="zh-CN" altLang="en-US" dirty="0"/>
                <a:t>大于阈值→</a:t>
              </a:r>
              <a:endParaRPr lang="en-US" altLang="zh-CN" dirty="0"/>
            </a:p>
            <a:p>
              <a:r>
                <a:rPr lang="zh-CN" altLang="en-US" dirty="0"/>
                <a:t>小于阈值→</a:t>
              </a:r>
            </a:p>
          </p:txBody>
        </p:sp>
        <p:pic>
          <p:nvPicPr>
            <p:cNvPr id="53" name="图片 52">
              <a:extLst>
                <a:ext uri="{FF2B5EF4-FFF2-40B4-BE49-F238E27FC236}">
                  <a16:creationId xmlns:a16="http://schemas.microsoft.com/office/drawing/2014/main" id="{7B0F70FE-218C-45A0-943F-055541DE48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11392" y="719817"/>
              <a:ext cx="1339919" cy="234962"/>
            </a:xfrm>
            <a:prstGeom prst="rect">
              <a:avLst/>
            </a:prstGeom>
          </p:spPr>
        </p:pic>
        <p:pic>
          <p:nvPicPr>
            <p:cNvPr id="55" name="图片 54">
              <a:extLst>
                <a:ext uri="{FF2B5EF4-FFF2-40B4-BE49-F238E27FC236}">
                  <a16:creationId xmlns:a16="http://schemas.microsoft.com/office/drawing/2014/main" id="{51ABCA08-3612-46D8-8ECB-78C8DA63D0A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98968" y="1046172"/>
              <a:ext cx="1333569" cy="215911"/>
            </a:xfrm>
            <a:prstGeom prst="rect">
              <a:avLst/>
            </a:prstGeom>
          </p:spPr>
        </p:pic>
      </p:grpSp>
      <p:sp>
        <p:nvSpPr>
          <p:cNvPr id="7" name="左大括号 6">
            <a:extLst>
              <a:ext uri="{FF2B5EF4-FFF2-40B4-BE49-F238E27FC236}">
                <a16:creationId xmlns:a16="http://schemas.microsoft.com/office/drawing/2014/main" id="{B77CC24B-9B23-4E52-B970-BF8369916B44}"/>
              </a:ext>
            </a:extLst>
          </p:cNvPr>
          <p:cNvSpPr/>
          <p:nvPr/>
        </p:nvSpPr>
        <p:spPr>
          <a:xfrm>
            <a:off x="590517" y="4844143"/>
            <a:ext cx="596726" cy="150281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左大括号 7">
            <a:extLst>
              <a:ext uri="{FF2B5EF4-FFF2-40B4-BE49-F238E27FC236}">
                <a16:creationId xmlns:a16="http://schemas.microsoft.com/office/drawing/2014/main" id="{9AE3A249-D66F-423B-8F06-3A483BC79416}"/>
              </a:ext>
            </a:extLst>
          </p:cNvPr>
          <p:cNvSpPr/>
          <p:nvPr/>
        </p:nvSpPr>
        <p:spPr>
          <a:xfrm>
            <a:off x="9463394" y="6045791"/>
            <a:ext cx="65756" cy="44240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981967199"/>
      </p:ext>
    </p:extLst>
  </p:cSld>
  <p:clrMapOvr>
    <a:masterClrMapping/>
  </p:clrMapOvr>
  <p:transition spd="slow" advClick="0" advTm="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弧形 5"/>
          <p:cNvSpPr/>
          <p:nvPr/>
        </p:nvSpPr>
        <p:spPr>
          <a:xfrm rot="8100000">
            <a:off x="1744022" y="20758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标题 1"/>
          <p:cNvSpPr>
            <a:spLocks noGrp="1"/>
          </p:cNvSpPr>
          <p:nvPr>
            <p:ph type="title"/>
          </p:nvPr>
        </p:nvSpPr>
        <p:spPr>
          <a:xfrm>
            <a:off x="1457697" y="551761"/>
            <a:ext cx="4428821" cy="340073"/>
          </a:xfrm>
        </p:spPr>
        <p:txBody>
          <a:bodyPr/>
          <a:lstStyle/>
          <a:p>
            <a:pPr>
              <a:lnSpc>
                <a:spcPct val="120000"/>
              </a:lnSpc>
            </a:pPr>
            <a:r>
              <a:rPr lang="zh-CN" altLang="en-US" dirty="0">
                <a:solidFill>
                  <a:schemeClr val="tx1"/>
                </a:solidFill>
              </a:rPr>
              <a:t>两阶段</a:t>
            </a:r>
            <a:r>
              <a:rPr lang="en-US" altLang="zh-CN" dirty="0"/>
              <a:t>Leverage</a:t>
            </a:r>
            <a:r>
              <a:rPr lang="zh-CN" altLang="en-US" dirty="0"/>
              <a:t>重要性抽样方法</a:t>
            </a:r>
          </a:p>
        </p:txBody>
      </p:sp>
      <p:sp>
        <p:nvSpPr>
          <p:cNvPr id="5" name="椭圆 4"/>
          <p:cNvSpPr/>
          <p:nvPr/>
        </p:nvSpPr>
        <p:spPr>
          <a:xfrm>
            <a:off x="1947162" y="2357373"/>
            <a:ext cx="1174618" cy="1174618"/>
          </a:xfrm>
          <a:prstGeom prst="ellipse">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20000"/>
              </a:lnSpc>
            </a:pPr>
            <a:endParaRPr lang="zh-CN" altLang="en-US" dirty="0">
              <a:latin typeface="思源黑体" panose="020B0500000000000000" pitchFamily="34" charset="-122"/>
            </a:endParaRPr>
          </a:p>
        </p:txBody>
      </p:sp>
      <p:sp>
        <p:nvSpPr>
          <p:cNvPr id="14" name="椭圆 13"/>
          <p:cNvSpPr/>
          <p:nvPr/>
        </p:nvSpPr>
        <p:spPr>
          <a:xfrm>
            <a:off x="834285" y="3998197"/>
            <a:ext cx="596726" cy="596726"/>
          </a:xfrm>
          <a:prstGeom prst="ellipse">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1200" dirty="0">
                <a:latin typeface="思源黑体" panose="020B0500000000000000" pitchFamily="34" charset="-122"/>
              </a:rPr>
              <a:t>Start</a:t>
            </a:r>
            <a:endParaRPr lang="zh-CN" altLang="en-US" sz="1200" dirty="0">
              <a:latin typeface="思源黑体" panose="020B0500000000000000" pitchFamily="34" charset="-122"/>
            </a:endParaRPr>
          </a:p>
        </p:txBody>
      </p:sp>
      <p:cxnSp>
        <p:nvCxnSpPr>
          <p:cNvPr id="24" name="直接箭头连接符 23"/>
          <p:cNvCxnSpPr>
            <a:endCxn id="27" idx="0"/>
          </p:cNvCxnSpPr>
          <p:nvPr/>
        </p:nvCxnSpPr>
        <p:spPr>
          <a:xfrm>
            <a:off x="3089389" y="3424397"/>
            <a:ext cx="1244117" cy="1143575"/>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弧形 24"/>
          <p:cNvSpPr/>
          <p:nvPr/>
        </p:nvSpPr>
        <p:spPr>
          <a:xfrm rot="8100000">
            <a:off x="6459956" y="20758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椭圆 25"/>
          <p:cNvSpPr/>
          <p:nvPr/>
        </p:nvSpPr>
        <p:spPr>
          <a:xfrm>
            <a:off x="6663096" y="2357373"/>
            <a:ext cx="1174618" cy="1174618"/>
          </a:xfrm>
          <a:prstGeom prst="ellipse">
            <a:avLst/>
          </a:prstGeom>
          <a:solidFill>
            <a:srgbClr val="666E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20000"/>
              </a:lnSpc>
            </a:pPr>
            <a:r>
              <a:rPr lang="en-US" altLang="zh-CN" dirty="0">
                <a:latin typeface="思源黑体" panose="020B0500000000000000" pitchFamily="34" charset="-122"/>
              </a:rPr>
              <a:t>Step 03</a:t>
            </a:r>
            <a:endParaRPr lang="zh-CN" altLang="en-US" dirty="0">
              <a:latin typeface="思源黑体" panose="020B0500000000000000" pitchFamily="34" charset="-122"/>
            </a:endParaRPr>
          </a:p>
        </p:txBody>
      </p:sp>
      <p:sp>
        <p:nvSpPr>
          <p:cNvPr id="27" name="弧形 26"/>
          <p:cNvSpPr/>
          <p:nvPr/>
        </p:nvSpPr>
        <p:spPr>
          <a:xfrm rot="18900000">
            <a:off x="4101989" y="43364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椭圆 27"/>
          <p:cNvSpPr/>
          <p:nvPr/>
        </p:nvSpPr>
        <p:spPr>
          <a:xfrm>
            <a:off x="4305129" y="4461217"/>
            <a:ext cx="1174618" cy="1174618"/>
          </a:xfrm>
          <a:prstGeom prst="ellipse">
            <a:avLst/>
          </a:prstGeom>
          <a:solidFill>
            <a:srgbClr val="666E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20000"/>
              </a:lnSpc>
            </a:pPr>
            <a:r>
              <a:rPr lang="en-US" altLang="zh-CN" dirty="0">
                <a:latin typeface="思源黑体" panose="020B0500000000000000" pitchFamily="34" charset="-122"/>
              </a:rPr>
              <a:t>Step 02</a:t>
            </a:r>
            <a:endParaRPr lang="zh-CN" altLang="en-US" dirty="0">
              <a:latin typeface="思源黑体" panose="020B0500000000000000" pitchFamily="34" charset="-122"/>
            </a:endParaRPr>
          </a:p>
        </p:txBody>
      </p:sp>
      <p:sp>
        <p:nvSpPr>
          <p:cNvPr id="29" name="弧形 28"/>
          <p:cNvSpPr/>
          <p:nvPr/>
        </p:nvSpPr>
        <p:spPr>
          <a:xfrm rot="18900000">
            <a:off x="8817922" y="43364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0" name="椭圆 29"/>
          <p:cNvSpPr/>
          <p:nvPr/>
        </p:nvSpPr>
        <p:spPr>
          <a:xfrm>
            <a:off x="9021062" y="4461217"/>
            <a:ext cx="1174618" cy="1174618"/>
          </a:xfrm>
          <a:prstGeom prst="ellipse">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120000"/>
              </a:lnSpc>
            </a:pPr>
            <a:r>
              <a:rPr lang="en-US" altLang="zh-CN" dirty="0">
                <a:latin typeface="思源黑体" panose="020B0500000000000000" pitchFamily="34" charset="-122"/>
              </a:rPr>
              <a:t>Step 04</a:t>
            </a:r>
            <a:endParaRPr lang="zh-CN" altLang="en-US" dirty="0">
              <a:latin typeface="思源黑体" panose="020B0500000000000000" pitchFamily="34" charset="-122"/>
            </a:endParaRPr>
          </a:p>
        </p:txBody>
      </p:sp>
      <p:cxnSp>
        <p:nvCxnSpPr>
          <p:cNvPr id="31" name="直接箭头连接符 30"/>
          <p:cNvCxnSpPr>
            <a:stCxn id="25" idx="0"/>
            <a:endCxn id="29" idx="0"/>
          </p:cNvCxnSpPr>
          <p:nvPr/>
        </p:nvCxnSpPr>
        <p:spPr>
          <a:xfrm>
            <a:off x="7809337" y="3425236"/>
            <a:ext cx="1240102" cy="1142736"/>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5" idx="2"/>
          </p:cNvCxnSpPr>
          <p:nvPr/>
        </p:nvCxnSpPr>
        <p:spPr>
          <a:xfrm flipV="1">
            <a:off x="5451370" y="3425236"/>
            <a:ext cx="1240103" cy="1142737"/>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0769027" y="3368603"/>
            <a:ext cx="596726" cy="596726"/>
          </a:xfrm>
          <a:prstGeom prst="ellipse">
            <a:avLst/>
          </a:prstGeom>
          <a:solidFill>
            <a:srgbClr val="666E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1200" dirty="0">
                <a:latin typeface="思源黑体" panose="020B0500000000000000" pitchFamily="34" charset="-122"/>
              </a:rPr>
              <a:t>Finish</a:t>
            </a:r>
            <a:endParaRPr lang="zh-CN" altLang="en-US" sz="1200" dirty="0">
              <a:latin typeface="思源黑体" panose="020B0500000000000000" pitchFamily="34" charset="-122"/>
            </a:endParaRPr>
          </a:p>
        </p:txBody>
      </p:sp>
      <p:cxnSp>
        <p:nvCxnSpPr>
          <p:cNvPr id="34" name="直接箭头连接符 33"/>
          <p:cNvCxnSpPr>
            <a:endCxn id="6" idx="2"/>
          </p:cNvCxnSpPr>
          <p:nvPr/>
        </p:nvCxnSpPr>
        <p:spPr>
          <a:xfrm flipV="1">
            <a:off x="1318774" y="3425236"/>
            <a:ext cx="656765" cy="675363"/>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2"/>
          </p:cNvCxnSpPr>
          <p:nvPr/>
        </p:nvCxnSpPr>
        <p:spPr>
          <a:xfrm flipV="1">
            <a:off x="10167303" y="3932397"/>
            <a:ext cx="656703" cy="635575"/>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28"/>
          <p:cNvSpPr txBox="1"/>
          <p:nvPr/>
        </p:nvSpPr>
        <p:spPr>
          <a:xfrm>
            <a:off x="3387166" y="2200275"/>
            <a:ext cx="2745375"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433D3C"/>
                </a:solidFill>
                <a:latin typeface="思源黑体" panose="020B0500000000000000" pitchFamily="34" charset="-122"/>
                <a:ea typeface="思源黑体" panose="020B0500000000000000" pitchFamily="34" charset="-122"/>
              </a:rPr>
              <a:t>得到稳健子集（阈值自选择）</a:t>
            </a:r>
          </a:p>
        </p:txBody>
      </p:sp>
      <p:sp>
        <p:nvSpPr>
          <p:cNvPr id="39" name="TextBox 29"/>
          <p:cNvSpPr txBox="1"/>
          <p:nvPr/>
        </p:nvSpPr>
        <p:spPr>
          <a:xfrm>
            <a:off x="3426810" y="2613078"/>
            <a:ext cx="2459709" cy="115685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计算马氏距离</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计算</a:t>
            </a:r>
            <a:r>
              <a:rPr lang="zh-CN" altLang="en-US" sz="1600" dirty="0">
                <a:solidFill>
                  <a:schemeClr val="accent4">
                    <a:lumMod val="50000"/>
                  </a:schemeClr>
                </a:solidFill>
                <a:latin typeface="思源黑体" panose="020B0500000000000000" pitchFamily="34" charset="-122"/>
                <a:ea typeface="思源黑体" panose="020B0500000000000000" pitchFamily="34" charset="-122"/>
              </a:rPr>
              <a:t>距离阈值</a:t>
            </a:r>
            <a:endParaRPr lang="en-US" altLang="zh-CN" sz="1600" dirty="0">
              <a:solidFill>
                <a:schemeClr val="accent4">
                  <a:lumMod val="50000"/>
                </a:schemeClr>
              </a:solidFill>
              <a:latin typeface="思源黑体" panose="020B0500000000000000" pitchFamily="34" charset="-122"/>
              <a:ea typeface="思源黑体" panose="020B0500000000000000" pitchFamily="34" charset="-122"/>
            </a:endParaRPr>
          </a:p>
          <a:p>
            <a:pPr algn="l">
              <a:lnSpc>
                <a:spcPct val="120000"/>
              </a:lnSpc>
            </a:pP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识别</a:t>
            </a:r>
            <a:r>
              <a:rPr lang="zh-CN" altLang="en-US" sz="1600" dirty="0">
                <a:solidFill>
                  <a:schemeClr val="accent4">
                    <a:lumMod val="50000"/>
                  </a:schemeClr>
                </a:solidFill>
                <a:latin typeface="思源黑体" panose="020B0500000000000000" pitchFamily="34" charset="-122"/>
                <a:ea typeface="思源黑体" panose="020B0500000000000000" pitchFamily="34" charset="-122"/>
              </a:rPr>
              <a:t>稳健子集</a:t>
            </a:r>
            <a:endParaRPr lang="en-US" altLang="zh-CN" sz="1600" dirty="0">
              <a:solidFill>
                <a:schemeClr val="accent4">
                  <a:lumMod val="50000"/>
                </a:schemeClr>
              </a:solidFill>
              <a:latin typeface="思源黑体" panose="020B0500000000000000" pitchFamily="34" charset="-122"/>
              <a:ea typeface="思源黑体" panose="020B0500000000000000" pitchFamily="34" charset="-122"/>
            </a:endParaRPr>
          </a:p>
          <a:p>
            <a:pPr algn="l">
              <a:lnSpc>
                <a:spcPct val="120000"/>
              </a:lnSpc>
            </a:pP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0" name="TextBox 28"/>
          <p:cNvSpPr txBox="1"/>
          <p:nvPr/>
        </p:nvSpPr>
        <p:spPr>
          <a:xfrm>
            <a:off x="8100567" y="220027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chemeClr val="tx1">
                    <a:lumMod val="95000"/>
                    <a:lumOff val="5000"/>
                  </a:schemeClr>
                </a:solidFill>
                <a:latin typeface="思源黑体" panose="020B0500000000000000" pitchFamily="34" charset="-122"/>
                <a:ea typeface="思源黑体" panose="020B0500000000000000" pitchFamily="34" charset="-122"/>
              </a:rPr>
              <a:t>计算入样概率（加权）</a:t>
            </a:r>
          </a:p>
        </p:txBody>
      </p:sp>
      <p:sp>
        <p:nvSpPr>
          <p:cNvPr id="44" name="TextBox 28"/>
          <p:cNvSpPr txBox="1"/>
          <p:nvPr/>
        </p:nvSpPr>
        <p:spPr>
          <a:xfrm>
            <a:off x="6528893" y="4679525"/>
            <a:ext cx="2253331" cy="63664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a:solidFill>
                  <a:srgbClr val="433D3C"/>
                </a:solidFill>
                <a:latin typeface="思源黑体" panose="020B0500000000000000" pitchFamily="34" charset="-122"/>
                <a:ea typeface="思源黑体" panose="020B0500000000000000" pitchFamily="34" charset="-122"/>
              </a:rPr>
              <a:t>根据抽样矩阵进行第二阶段的抽样</a:t>
            </a:r>
          </a:p>
        </p:txBody>
      </p:sp>
      <p:sp>
        <p:nvSpPr>
          <p:cNvPr id="46" name="文本框 45">
            <a:extLst>
              <a:ext uri="{FF2B5EF4-FFF2-40B4-BE49-F238E27FC236}">
                <a16:creationId xmlns:a16="http://schemas.microsoft.com/office/drawing/2014/main" id="{195F733F-D510-44E4-9383-3AA12A6D0B1D}"/>
              </a:ext>
            </a:extLst>
          </p:cNvPr>
          <p:cNvSpPr txBox="1"/>
          <p:nvPr/>
        </p:nvSpPr>
        <p:spPr>
          <a:xfrm>
            <a:off x="1966525" y="2677087"/>
            <a:ext cx="1174619" cy="505972"/>
          </a:xfrm>
          <a:prstGeom prst="rect">
            <a:avLst/>
          </a:prstGeom>
          <a:noFill/>
        </p:spPr>
        <p:txBody>
          <a:bodyPr wrap="square">
            <a:spAutoFit/>
          </a:bodyPr>
          <a:lstStyle/>
          <a:p>
            <a:pPr algn="ctr">
              <a:lnSpc>
                <a:spcPct val="120000"/>
              </a:lnSpc>
            </a:pPr>
            <a:r>
              <a:rPr lang="en-US" altLang="zh-CN" sz="2400" dirty="0">
                <a:solidFill>
                  <a:schemeClr val="lt1"/>
                </a:solidFill>
              </a:rPr>
              <a:t>Step</a:t>
            </a:r>
            <a:r>
              <a:rPr lang="zh-CN" altLang="en-US" sz="2400" dirty="0">
                <a:solidFill>
                  <a:schemeClr val="lt1"/>
                </a:solidFill>
              </a:rPr>
              <a:t> </a:t>
            </a:r>
            <a:r>
              <a:rPr lang="en-US" altLang="zh-CN" sz="2400" dirty="0">
                <a:solidFill>
                  <a:schemeClr val="lt1"/>
                </a:solidFill>
              </a:rPr>
              <a:t>01</a:t>
            </a:r>
            <a:endParaRPr lang="zh-CN" altLang="en-US" sz="2400" dirty="0">
              <a:solidFill>
                <a:schemeClr val="lt1"/>
              </a:solidFill>
            </a:endParaRPr>
          </a:p>
        </p:txBody>
      </p:sp>
      <p:sp>
        <p:nvSpPr>
          <p:cNvPr id="35" name="TextBox 28">
            <a:extLst>
              <a:ext uri="{FF2B5EF4-FFF2-40B4-BE49-F238E27FC236}">
                <a16:creationId xmlns:a16="http://schemas.microsoft.com/office/drawing/2014/main" id="{8F9BC537-3907-470C-B7C8-6AF1BB62C57D}"/>
              </a:ext>
            </a:extLst>
          </p:cNvPr>
          <p:cNvSpPr txBox="1"/>
          <p:nvPr/>
        </p:nvSpPr>
        <p:spPr>
          <a:xfrm>
            <a:off x="2382631" y="4904040"/>
            <a:ext cx="2253331" cy="63664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433D3C"/>
                </a:solidFill>
                <a:latin typeface="思源黑体" panose="020B0500000000000000" pitchFamily="34" charset="-122"/>
                <a:ea typeface="思源黑体" panose="020B0500000000000000" pitchFamily="34" charset="-122"/>
              </a:rPr>
              <a:t>计算稳健子集的</a:t>
            </a:r>
            <a:r>
              <a:rPr lang="en-US" altLang="zh-CN" sz="1800" b="1" dirty="0">
                <a:solidFill>
                  <a:srgbClr val="433D3C"/>
                </a:solidFill>
                <a:latin typeface="思源黑体" panose="020B0500000000000000" pitchFamily="34" charset="-122"/>
                <a:ea typeface="思源黑体" panose="020B0500000000000000" pitchFamily="34" charset="-122"/>
              </a:rPr>
              <a:t>Leverage</a:t>
            </a:r>
            <a:r>
              <a:rPr lang="zh-CN" altLang="en-US" sz="1800" b="1" dirty="0">
                <a:solidFill>
                  <a:srgbClr val="433D3C"/>
                </a:solidFill>
                <a:latin typeface="思源黑体" panose="020B0500000000000000" pitchFamily="34" charset="-122"/>
                <a:ea typeface="思源黑体" panose="020B0500000000000000" pitchFamily="34" charset="-122"/>
              </a:rPr>
              <a:t>得分</a:t>
            </a:r>
          </a:p>
        </p:txBody>
      </p:sp>
      <p:sp>
        <p:nvSpPr>
          <p:cNvPr id="36" name="文本框 35">
            <a:extLst>
              <a:ext uri="{FF2B5EF4-FFF2-40B4-BE49-F238E27FC236}">
                <a16:creationId xmlns:a16="http://schemas.microsoft.com/office/drawing/2014/main" id="{1F36D893-5BB1-4F63-A79D-790E98F0C171}"/>
              </a:ext>
            </a:extLst>
          </p:cNvPr>
          <p:cNvSpPr txBox="1"/>
          <p:nvPr/>
        </p:nvSpPr>
        <p:spPr>
          <a:xfrm>
            <a:off x="1830563" y="5589397"/>
            <a:ext cx="2474566" cy="1200329"/>
          </a:xfrm>
          <a:prstGeom prst="rect">
            <a:avLst/>
          </a:prstGeom>
          <a:noFill/>
        </p:spPr>
        <p:txBody>
          <a:bodyPr wrap="square">
            <a:spAutoFit/>
          </a:bodyPr>
          <a:lstStyle/>
          <a:p>
            <a:r>
              <a:rPr lang="zh-CN" altLang="en-US" sz="1800" dirty="0">
                <a:solidFill>
                  <a:schemeClr val="tx1">
                    <a:lumMod val="65000"/>
                    <a:lumOff val="35000"/>
                  </a:schemeClr>
                </a:solidFill>
                <a:latin typeface="思源黑体" panose="020B0500000000000000" pitchFamily="34" charset="-122"/>
                <a:ea typeface="思源黑体" panose="020B0500000000000000" pitchFamily="34" charset="-122"/>
              </a:rPr>
              <a:t>近似最小二乘估计量，可在真实大数据结构上获得真实估计</a:t>
            </a:r>
            <a:endParaRPr lang="en-US" altLang="zh-CN" sz="1800" dirty="0">
              <a:solidFill>
                <a:schemeClr val="tx1">
                  <a:lumMod val="65000"/>
                  <a:lumOff val="35000"/>
                </a:schemeClr>
              </a:solidFill>
              <a:latin typeface="思源黑体" panose="020B0500000000000000" pitchFamily="34" charset="-122"/>
              <a:ea typeface="思源黑体" panose="020B0500000000000000" pitchFamily="34" charset="-122"/>
            </a:endParaRPr>
          </a:p>
          <a:p>
            <a:endParaRPr lang="zh-CN" altLang="en-US" dirty="0"/>
          </a:p>
        </p:txBody>
      </p:sp>
      <p:sp>
        <p:nvSpPr>
          <p:cNvPr id="41" name="文本框 40">
            <a:extLst>
              <a:ext uri="{FF2B5EF4-FFF2-40B4-BE49-F238E27FC236}">
                <a16:creationId xmlns:a16="http://schemas.microsoft.com/office/drawing/2014/main" id="{0383B38C-9EDD-4ACA-9B6B-A32D2832DBB0}"/>
              </a:ext>
            </a:extLst>
          </p:cNvPr>
          <p:cNvSpPr txBox="1"/>
          <p:nvPr/>
        </p:nvSpPr>
        <p:spPr>
          <a:xfrm>
            <a:off x="7893540" y="2556872"/>
            <a:ext cx="3485214" cy="646331"/>
          </a:xfrm>
          <a:prstGeom prst="rect">
            <a:avLst/>
          </a:prstGeom>
          <a:noFill/>
        </p:spPr>
        <p:txBody>
          <a:bodyPr wrap="square">
            <a:spAutoFit/>
          </a:bodyPr>
          <a:lstStyle/>
          <a:p>
            <a:r>
              <a:rPr lang="zh-CN" altLang="en-US" sz="1800" dirty="0">
                <a:solidFill>
                  <a:schemeClr val="tx1">
                    <a:lumMod val="65000"/>
                    <a:lumOff val="35000"/>
                  </a:schemeClr>
                </a:solidFill>
                <a:latin typeface="思源黑体" panose="020B0500000000000000" pitchFamily="34" charset="-122"/>
                <a:ea typeface="思源黑体" panose="020B0500000000000000" pitchFamily="34" charset="-122"/>
              </a:rPr>
              <a:t>对杠杆值进行归一化得到稳健子集的入样概率，得到抽样矩阵。</a:t>
            </a:r>
            <a:endParaRPr lang="en-US" altLang="zh-CN" sz="18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2351871939"/>
      </p:ext>
    </p:extLst>
  </p:cSld>
  <p:clrMapOvr>
    <a:masterClrMapping/>
  </p:clrMapOvr>
  <p:transition spd="slow" advClick="0" advTm="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同侧圆角矩形 30"/>
          <p:cNvSpPr/>
          <p:nvPr/>
        </p:nvSpPr>
        <p:spPr>
          <a:xfrm rot="5400000">
            <a:off x="7179064" y="-232494"/>
            <a:ext cx="862138" cy="5531926"/>
          </a:xfrm>
          <a:prstGeom prst="round2SameRect">
            <a:avLst>
              <a:gd name="adj1" fmla="val 50000"/>
              <a:gd name="adj2" fmla="val 0"/>
            </a:avLst>
          </a:prstGeom>
          <a:noFill/>
          <a:ln w="12700">
            <a:solidFill>
              <a:srgbClr val="433D3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同侧圆角矩形 27"/>
          <p:cNvSpPr/>
          <p:nvPr/>
        </p:nvSpPr>
        <p:spPr>
          <a:xfrm rot="5400000">
            <a:off x="6882978" y="2844336"/>
            <a:ext cx="894746" cy="5129130"/>
          </a:xfrm>
          <a:prstGeom prst="round2SameRect">
            <a:avLst>
              <a:gd name="adj1" fmla="val 50000"/>
              <a:gd name="adj2" fmla="val 0"/>
            </a:avLst>
          </a:prstGeom>
          <a:noFill/>
          <a:ln w="12700">
            <a:solidFill>
              <a:srgbClr val="433D3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9" name="同侧圆角矩形 28"/>
          <p:cNvSpPr/>
          <p:nvPr/>
        </p:nvSpPr>
        <p:spPr>
          <a:xfrm rot="5400000">
            <a:off x="7451768" y="1634903"/>
            <a:ext cx="855972" cy="4797608"/>
          </a:xfrm>
          <a:prstGeom prst="round2SameRect">
            <a:avLst>
              <a:gd name="adj1" fmla="val 50000"/>
              <a:gd name="adj2" fmla="val 0"/>
            </a:avLst>
          </a:prstGeom>
          <a:noFill/>
          <a:ln w="12700">
            <a:solidFill>
              <a:srgbClr val="1F4E7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标题 1"/>
          <p:cNvSpPr>
            <a:spLocks noGrp="1"/>
          </p:cNvSpPr>
          <p:nvPr>
            <p:ph type="title"/>
          </p:nvPr>
        </p:nvSpPr>
        <p:spPr/>
        <p:txBody>
          <a:bodyPr/>
          <a:lstStyle/>
          <a:p>
            <a:pPr>
              <a:lnSpc>
                <a:spcPct val="120000"/>
              </a:lnSpc>
            </a:pPr>
            <a:r>
              <a:rPr lang="zh-CN" altLang="en-US" dirty="0"/>
              <a:t>相关统计性质分析</a:t>
            </a:r>
          </a:p>
        </p:txBody>
      </p:sp>
      <p:grpSp>
        <p:nvGrpSpPr>
          <p:cNvPr id="7" name="组合 6"/>
          <p:cNvGrpSpPr/>
          <p:nvPr/>
        </p:nvGrpSpPr>
        <p:grpSpPr>
          <a:xfrm>
            <a:off x="905417" y="2721072"/>
            <a:ext cx="3392170" cy="2843380"/>
            <a:chOff x="523961" y="2512168"/>
            <a:chExt cx="4155082" cy="3482867"/>
          </a:xfrm>
        </p:grpSpPr>
        <p:sp>
          <p:nvSpPr>
            <p:cNvPr id="22" name="椭圆 21"/>
            <p:cNvSpPr/>
            <p:nvPr/>
          </p:nvSpPr>
          <p:spPr>
            <a:xfrm>
              <a:off x="1795829" y="2816569"/>
              <a:ext cx="2790222" cy="2439942"/>
            </a:xfrm>
            <a:prstGeom prst="ellipse">
              <a:avLst/>
            </a:prstGeom>
            <a:noFill/>
            <a:ln w="19050">
              <a:solidFill>
                <a:srgbClr val="444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4000" b="1" dirty="0">
                  <a:solidFill>
                    <a:schemeClr val="tx1">
                      <a:lumMod val="95000"/>
                      <a:lumOff val="5000"/>
                    </a:schemeClr>
                  </a:solidFill>
                  <a:latin typeface="思源黑体" panose="020B0500000000000000" pitchFamily="34" charset="-122"/>
                  <a:ea typeface="思源黑体" panose="020B0500000000000000" pitchFamily="34" charset="-122"/>
                </a:rPr>
                <a:t>定理</a:t>
              </a:r>
              <a:r>
                <a:rPr lang="en-US" altLang="zh-CN" sz="4000" b="1" dirty="0">
                  <a:solidFill>
                    <a:schemeClr val="tx1">
                      <a:lumMod val="95000"/>
                      <a:lumOff val="5000"/>
                    </a:schemeClr>
                  </a:solidFill>
                  <a:latin typeface="思源黑体" panose="020B0500000000000000" pitchFamily="34" charset="-122"/>
                  <a:ea typeface="思源黑体" panose="020B0500000000000000" pitchFamily="34" charset="-122"/>
                </a:rPr>
                <a:t>/</a:t>
              </a:r>
              <a:r>
                <a:rPr lang="zh-CN" altLang="en-US" sz="4000" b="1" dirty="0">
                  <a:solidFill>
                    <a:schemeClr val="tx1">
                      <a:lumMod val="95000"/>
                      <a:lumOff val="5000"/>
                    </a:schemeClr>
                  </a:solidFill>
                  <a:latin typeface="思源黑体" panose="020B0500000000000000" pitchFamily="34" charset="-122"/>
                  <a:ea typeface="思源黑体" panose="020B0500000000000000" pitchFamily="34" charset="-122"/>
                </a:rPr>
                <a:t>推论</a:t>
              </a:r>
              <a:endParaRPr lang="en-US" altLang="zh-CN" sz="4000" b="1" dirty="0">
                <a:solidFill>
                  <a:schemeClr val="tx1">
                    <a:lumMod val="95000"/>
                    <a:lumOff val="5000"/>
                  </a:schemeClr>
                </a:solidFill>
                <a:latin typeface="思源黑体" panose="020B0500000000000000" pitchFamily="34" charset="-122"/>
                <a:ea typeface="思源黑体" panose="020B0500000000000000" pitchFamily="34" charset="-122"/>
              </a:endParaRPr>
            </a:p>
          </p:txBody>
        </p:sp>
        <p:sp>
          <p:nvSpPr>
            <p:cNvPr id="23" name="椭圆 4"/>
            <p:cNvSpPr/>
            <p:nvPr/>
          </p:nvSpPr>
          <p:spPr>
            <a:xfrm>
              <a:off x="1596918" y="2512168"/>
              <a:ext cx="3082125" cy="3082122"/>
            </a:xfrm>
            <a:prstGeom prst="donut">
              <a:avLst>
                <a:gd name="adj" fmla="val 7853"/>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任意多边形 25"/>
            <p:cNvSpPr/>
            <p:nvPr/>
          </p:nvSpPr>
          <p:spPr>
            <a:xfrm rot="2700000">
              <a:off x="1196175" y="4777057"/>
              <a:ext cx="545764" cy="1890191"/>
            </a:xfrm>
            <a:custGeom>
              <a:avLst/>
              <a:gdLst>
                <a:gd name="connsiteX0" fmla="*/ 0 w 545764"/>
                <a:gd name="connsiteY0" fmla="*/ 474744 h 1890191"/>
                <a:gd name="connsiteX1" fmla="*/ 545764 w 545764"/>
                <a:gd name="connsiteY1" fmla="*/ 474744 h 1890191"/>
                <a:gd name="connsiteX2" fmla="*/ 545764 w 545764"/>
                <a:gd name="connsiteY2" fmla="*/ 1617309 h 1890191"/>
                <a:gd name="connsiteX3" fmla="*/ 272882 w 545764"/>
                <a:gd name="connsiteY3" fmla="*/ 1890191 h 1890191"/>
                <a:gd name="connsiteX4" fmla="*/ 0 w 545764"/>
                <a:gd name="connsiteY4" fmla="*/ 1617309 h 1890191"/>
                <a:gd name="connsiteX5" fmla="*/ 79925 w 545764"/>
                <a:gd name="connsiteY5" fmla="*/ 79925 h 1890191"/>
                <a:gd name="connsiteX6" fmla="*/ 272882 w 545764"/>
                <a:gd name="connsiteY6" fmla="*/ 0 h 1890191"/>
                <a:gd name="connsiteX7" fmla="*/ 545764 w 545764"/>
                <a:gd name="connsiteY7" fmla="*/ 272882 h 1890191"/>
                <a:gd name="connsiteX8" fmla="*/ 545764 w 545764"/>
                <a:gd name="connsiteY8" fmla="*/ 409430 h 1890191"/>
                <a:gd name="connsiteX9" fmla="*/ 0 w 545764"/>
                <a:gd name="connsiteY9" fmla="*/ 409430 h 1890191"/>
                <a:gd name="connsiteX10" fmla="*/ 0 w 545764"/>
                <a:gd name="connsiteY10" fmla="*/ 272882 h 1890191"/>
                <a:gd name="connsiteX11" fmla="*/ 79925 w 545764"/>
                <a:gd name="connsiteY11" fmla="*/ 79925 h 189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64" h="1890191">
                  <a:moveTo>
                    <a:pt x="0" y="474744"/>
                  </a:moveTo>
                  <a:lnTo>
                    <a:pt x="545764" y="474744"/>
                  </a:lnTo>
                  <a:lnTo>
                    <a:pt x="545764" y="1617309"/>
                  </a:lnTo>
                  <a:cubicBezTo>
                    <a:pt x="545764" y="1768018"/>
                    <a:pt x="423591" y="1890191"/>
                    <a:pt x="272882" y="1890191"/>
                  </a:cubicBezTo>
                  <a:cubicBezTo>
                    <a:pt x="122173" y="1890191"/>
                    <a:pt x="0" y="1768018"/>
                    <a:pt x="0" y="1617309"/>
                  </a:cubicBezTo>
                  <a:close/>
                  <a:moveTo>
                    <a:pt x="79925" y="79925"/>
                  </a:moveTo>
                  <a:cubicBezTo>
                    <a:pt x="129307" y="30543"/>
                    <a:pt x="197528" y="0"/>
                    <a:pt x="272882" y="0"/>
                  </a:cubicBezTo>
                  <a:cubicBezTo>
                    <a:pt x="423591" y="0"/>
                    <a:pt x="545764" y="122173"/>
                    <a:pt x="545764" y="272882"/>
                  </a:cubicBezTo>
                  <a:lnTo>
                    <a:pt x="545764" y="409430"/>
                  </a:lnTo>
                  <a:lnTo>
                    <a:pt x="0" y="409430"/>
                  </a:lnTo>
                  <a:lnTo>
                    <a:pt x="0" y="272882"/>
                  </a:lnTo>
                  <a:cubicBezTo>
                    <a:pt x="0" y="197528"/>
                    <a:pt x="30543" y="129307"/>
                    <a:pt x="79925" y="79925"/>
                  </a:cubicBezTo>
                  <a:close/>
                </a:path>
              </a:pathLst>
            </a:cu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p>
          </p:txBody>
        </p:sp>
        <p:sp>
          <p:nvSpPr>
            <p:cNvPr id="5" name="圆角矩形 4"/>
            <p:cNvSpPr/>
            <p:nvPr/>
          </p:nvSpPr>
          <p:spPr>
            <a:xfrm rot="2700000">
              <a:off x="1717862" y="4927522"/>
              <a:ext cx="726640" cy="358129"/>
            </a:xfrm>
            <a:prstGeom prst="roundRect">
              <a:avLst/>
            </a:prstGeom>
            <a:solidFill>
              <a:srgbClr val="444D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sp>
        <p:nvSpPr>
          <p:cNvPr id="32" name="矩形 31"/>
          <p:cNvSpPr/>
          <p:nvPr/>
        </p:nvSpPr>
        <p:spPr>
          <a:xfrm>
            <a:off x="5214019" y="2182908"/>
            <a:ext cx="4554828" cy="658257"/>
          </a:xfrm>
          <a:prstGeom prst="rect">
            <a:avLst/>
          </a:prstGeom>
        </p:spPr>
        <p:txBody>
          <a:bodyPr wrap="square">
            <a:spAutoFit/>
          </a:bodyPr>
          <a:lstStyle/>
          <a:p>
            <a:pPr algn="just">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假定抽样总体由不同线性模型段构成，分割稳健子集和异常子集的最优分割点存在。</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5" name="椭圆 34"/>
          <p:cNvSpPr/>
          <p:nvPr/>
        </p:nvSpPr>
        <p:spPr>
          <a:xfrm>
            <a:off x="4317309" y="2133542"/>
            <a:ext cx="797262" cy="797260"/>
          </a:xfrm>
          <a:prstGeom prst="ellipse">
            <a:avLst/>
          </a:pr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400" dirty="0">
                <a:solidFill>
                  <a:schemeClr val="bg1"/>
                </a:solidFill>
                <a:latin typeface="思源黑体" panose="020B0500000000000000" pitchFamily="34" charset="-122"/>
              </a:rPr>
              <a:t>01</a:t>
            </a:r>
            <a:endParaRPr lang="zh-CN" altLang="en-US" sz="2400" dirty="0">
              <a:solidFill>
                <a:schemeClr val="bg1"/>
              </a:solidFill>
              <a:latin typeface="思源黑体" panose="020B0500000000000000" pitchFamily="34" charset="-122"/>
            </a:endParaRPr>
          </a:p>
        </p:txBody>
      </p:sp>
      <p:sp>
        <p:nvSpPr>
          <p:cNvPr id="36" name="椭圆 4"/>
          <p:cNvSpPr/>
          <p:nvPr/>
        </p:nvSpPr>
        <p:spPr>
          <a:xfrm>
            <a:off x="4241391" y="2057015"/>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666E8A">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8" name="矩形 37"/>
          <p:cNvSpPr/>
          <p:nvPr/>
        </p:nvSpPr>
        <p:spPr>
          <a:xfrm>
            <a:off x="5977526" y="3647256"/>
            <a:ext cx="3917390" cy="658257"/>
          </a:xfrm>
          <a:prstGeom prst="rect">
            <a:avLst/>
          </a:prstGeom>
        </p:spPr>
        <p:txBody>
          <a:bodyPr wrap="square">
            <a:spAutoFit/>
          </a:bodyPr>
          <a:lstStyle/>
          <a:p>
            <a:pPr algn="just">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给出了两阶段</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Leverage</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抽样估计量在权重为</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1</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处的泰勒展开式及最小二乘残差项</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0" name="椭圆 39"/>
          <p:cNvSpPr/>
          <p:nvPr/>
        </p:nvSpPr>
        <p:spPr>
          <a:xfrm>
            <a:off x="5090162" y="3633780"/>
            <a:ext cx="797262" cy="797260"/>
          </a:xfrm>
          <a:prstGeom prst="ellipse">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400" dirty="0">
                <a:solidFill>
                  <a:schemeClr val="bg1"/>
                </a:solidFill>
                <a:latin typeface="思源黑体" panose="020B0500000000000000" pitchFamily="34" charset="-122"/>
              </a:rPr>
              <a:t>02</a:t>
            </a:r>
            <a:endParaRPr lang="zh-CN" altLang="en-US" sz="2400" dirty="0">
              <a:solidFill>
                <a:schemeClr val="bg1"/>
              </a:solidFill>
              <a:latin typeface="思源黑体" panose="020B0500000000000000" pitchFamily="34" charset="-122"/>
            </a:endParaRPr>
          </a:p>
        </p:txBody>
      </p:sp>
      <p:sp>
        <p:nvSpPr>
          <p:cNvPr id="42" name="椭圆 4"/>
          <p:cNvSpPr/>
          <p:nvPr/>
        </p:nvSpPr>
        <p:spPr>
          <a:xfrm>
            <a:off x="5014244" y="3557253"/>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444D5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4" name="矩形 53"/>
          <p:cNvSpPr/>
          <p:nvPr/>
        </p:nvSpPr>
        <p:spPr>
          <a:xfrm>
            <a:off x="5163416" y="4961528"/>
            <a:ext cx="4656034" cy="953723"/>
          </a:xfrm>
          <a:prstGeom prst="rect">
            <a:avLst/>
          </a:prstGeom>
        </p:spPr>
        <p:txBody>
          <a:bodyPr wrap="square">
            <a:spAutoFit/>
          </a:bodyPr>
          <a:lstStyle/>
          <a:p>
            <a:pPr algn="just">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给出了条件期望与条件方差</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无条件期望与无条件方差；正态性假定下两种方差优于</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Leverage</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重要性抽样估计量</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6" name="椭圆 55"/>
          <p:cNvSpPr/>
          <p:nvPr/>
        </p:nvSpPr>
        <p:spPr>
          <a:xfrm>
            <a:off x="4337992" y="5008974"/>
            <a:ext cx="797262" cy="797260"/>
          </a:xfrm>
          <a:prstGeom prst="ellipse">
            <a:avLst/>
          </a:pr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400" dirty="0">
                <a:solidFill>
                  <a:schemeClr val="bg1"/>
                </a:solidFill>
                <a:latin typeface="思源黑体" panose="020B0500000000000000" pitchFamily="34" charset="-122"/>
              </a:rPr>
              <a:t>03</a:t>
            </a:r>
            <a:endParaRPr lang="zh-CN" altLang="en-US" sz="2400" dirty="0">
              <a:solidFill>
                <a:schemeClr val="bg1"/>
              </a:solidFill>
              <a:latin typeface="思源黑体" panose="020B0500000000000000" pitchFamily="34" charset="-122"/>
            </a:endParaRPr>
          </a:p>
        </p:txBody>
      </p:sp>
      <p:sp>
        <p:nvSpPr>
          <p:cNvPr id="57" name="椭圆 4"/>
          <p:cNvSpPr/>
          <p:nvPr/>
        </p:nvSpPr>
        <p:spPr>
          <a:xfrm>
            <a:off x="4262074" y="4932447"/>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666E8A">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endParaRPr lang="zh-CN" altLang="en-US"/>
          </a:p>
        </p:txBody>
      </p:sp>
    </p:spTree>
    <p:extLst>
      <p:ext uri="{BB962C8B-B14F-4D97-AF65-F5344CB8AC3E}">
        <p14:creationId xmlns:p14="http://schemas.microsoft.com/office/powerpoint/2010/main" val="1146464503"/>
      </p:ext>
    </p:extLst>
  </p:cSld>
  <p:clrMapOvr>
    <a:masterClrMapping/>
  </p:clrMapOvr>
  <p:transition spd="slow" advClick="0" advTm="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数值模拟</a:t>
            </a:r>
            <a:r>
              <a:rPr lang="en-US" altLang="zh-CN" dirty="0"/>
              <a:t>:5x3x3x2x4=360</a:t>
            </a:r>
            <a:endParaRPr lang="zh-CN" altLang="en-US" dirty="0"/>
          </a:p>
        </p:txBody>
      </p:sp>
      <p:grpSp>
        <p:nvGrpSpPr>
          <p:cNvPr id="3" name="组合 2"/>
          <p:cNvGrpSpPr/>
          <p:nvPr/>
        </p:nvGrpSpPr>
        <p:grpSpPr>
          <a:xfrm>
            <a:off x="470263" y="2262124"/>
            <a:ext cx="11286308" cy="3772041"/>
            <a:chOff x="0" y="1828800"/>
            <a:chExt cx="12192000" cy="4074735"/>
          </a:xfrm>
        </p:grpSpPr>
        <p:sp>
          <p:nvSpPr>
            <p:cNvPr id="63" name="矩形 62"/>
            <p:cNvSpPr/>
            <p:nvPr/>
          </p:nvSpPr>
          <p:spPr>
            <a:xfrm>
              <a:off x="0" y="5692662"/>
              <a:ext cx="1461756" cy="77760"/>
            </a:xfrm>
            <a:prstGeom prst="rect">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4" name="Freeform 9"/>
            <p:cNvSpPr>
              <a:spLocks noEditPoints="1"/>
            </p:cNvSpPr>
            <p:nvPr/>
          </p:nvSpPr>
          <p:spPr bwMode="auto">
            <a:xfrm>
              <a:off x="486415" y="1828800"/>
              <a:ext cx="2796437" cy="3019549"/>
            </a:xfrm>
            <a:custGeom>
              <a:avLst/>
              <a:gdLst>
                <a:gd name="T0" fmla="*/ 764 w 2676"/>
                <a:gd name="T1" fmla="*/ 1468 h 2848"/>
                <a:gd name="T2" fmla="*/ 132 w 2676"/>
                <a:gd name="T3" fmla="*/ 1468 h 2848"/>
                <a:gd name="T4" fmla="*/ 36 w 2676"/>
                <a:gd name="T5" fmla="*/ 1427 h 2848"/>
                <a:gd name="T6" fmla="*/ 0 w 2676"/>
                <a:gd name="T7" fmla="*/ 1325 h 2848"/>
                <a:gd name="T8" fmla="*/ 83 w 2676"/>
                <a:gd name="T9" fmla="*/ 843 h 2848"/>
                <a:gd name="T10" fmla="*/ 302 w 2676"/>
                <a:gd name="T11" fmla="*/ 448 h 2848"/>
                <a:gd name="T12" fmla="*/ 830 w 2676"/>
                <a:gd name="T13" fmla="*/ 80 h 2848"/>
                <a:gd name="T14" fmla="*/ 1369 w 2676"/>
                <a:gd name="T15" fmla="*/ 0 h 2848"/>
                <a:gd name="T16" fmla="*/ 1955 w 2676"/>
                <a:gd name="T17" fmla="*/ 115 h 2848"/>
                <a:gd name="T18" fmla="*/ 2412 w 2676"/>
                <a:gd name="T19" fmla="*/ 426 h 2848"/>
                <a:gd name="T20" fmla="*/ 2623 w 2676"/>
                <a:gd name="T21" fmla="*/ 798 h 2848"/>
                <a:gd name="T22" fmla="*/ 2663 w 2676"/>
                <a:gd name="T23" fmla="*/ 1258 h 2848"/>
                <a:gd name="T24" fmla="*/ 2470 w 2676"/>
                <a:gd name="T25" fmla="*/ 1716 h 2848"/>
                <a:gd name="T26" fmla="*/ 2115 w 2676"/>
                <a:gd name="T27" fmla="*/ 2036 h 2848"/>
                <a:gd name="T28" fmla="*/ 1826 w 2676"/>
                <a:gd name="T29" fmla="*/ 2320 h 2848"/>
                <a:gd name="T30" fmla="*/ 1753 w 2676"/>
                <a:gd name="T31" fmla="*/ 2597 h 2848"/>
                <a:gd name="T32" fmla="*/ 1753 w 2676"/>
                <a:gd name="T33" fmla="*/ 2808 h 2848"/>
                <a:gd name="T34" fmla="*/ 1753 w 2676"/>
                <a:gd name="T35" fmla="*/ 2848 h 2848"/>
                <a:gd name="T36" fmla="*/ 1713 w 2676"/>
                <a:gd name="T37" fmla="*/ 2848 h 2848"/>
                <a:gd name="T38" fmla="*/ 904 w 2676"/>
                <a:gd name="T39" fmla="*/ 2848 h 2848"/>
                <a:gd name="T40" fmla="*/ 864 w 2676"/>
                <a:gd name="T41" fmla="*/ 2848 h 2848"/>
                <a:gd name="T42" fmla="*/ 864 w 2676"/>
                <a:gd name="T43" fmla="*/ 2808 h 2848"/>
                <a:gd name="T44" fmla="*/ 864 w 2676"/>
                <a:gd name="T45" fmla="*/ 2501 h 2848"/>
                <a:gd name="T46" fmla="*/ 963 w 2676"/>
                <a:gd name="T47" fmla="*/ 2008 h 2848"/>
                <a:gd name="T48" fmla="*/ 1258 w 2676"/>
                <a:gd name="T49" fmla="*/ 1640 h 2848"/>
                <a:gd name="T50" fmla="*/ 1391 w 2676"/>
                <a:gd name="T51" fmla="*/ 1542 h 2848"/>
                <a:gd name="T52" fmla="*/ 1684 w 2676"/>
                <a:gd name="T53" fmla="*/ 1195 h 2848"/>
                <a:gd name="T54" fmla="*/ 1585 w 2676"/>
                <a:gd name="T55" fmla="*/ 977 h 2848"/>
                <a:gd name="T56" fmla="*/ 1325 w 2676"/>
                <a:gd name="T57" fmla="*/ 891 h 2848"/>
                <a:gd name="T58" fmla="*/ 1020 w 2676"/>
                <a:gd name="T59" fmla="*/ 1022 h 2848"/>
                <a:gd name="T60" fmla="*/ 867 w 2676"/>
                <a:gd name="T61" fmla="*/ 1355 h 2848"/>
                <a:gd name="T62" fmla="*/ 848 w 2676"/>
                <a:gd name="T63" fmla="*/ 1426 h 2848"/>
                <a:gd name="T64" fmla="*/ 764 w 2676"/>
                <a:gd name="T65" fmla="*/ 1468 h 2848"/>
                <a:gd name="T66" fmla="*/ 132 w 2676"/>
                <a:gd name="T67" fmla="*/ 1388 h 2848"/>
                <a:gd name="T68" fmla="*/ 764 w 2676"/>
                <a:gd name="T69" fmla="*/ 1388 h 2848"/>
                <a:gd name="T70" fmla="*/ 780 w 2676"/>
                <a:gd name="T71" fmla="*/ 1384 h 2848"/>
                <a:gd name="T72" fmla="*/ 788 w 2676"/>
                <a:gd name="T73" fmla="*/ 1347 h 2848"/>
                <a:gd name="T74" fmla="*/ 963 w 2676"/>
                <a:gd name="T75" fmla="*/ 966 h 2848"/>
                <a:gd name="T76" fmla="*/ 1325 w 2676"/>
                <a:gd name="T77" fmla="*/ 811 h 2848"/>
                <a:gd name="T78" fmla="*/ 1637 w 2676"/>
                <a:gd name="T79" fmla="*/ 916 h 2848"/>
                <a:gd name="T80" fmla="*/ 1764 w 2676"/>
                <a:gd name="T81" fmla="*/ 1195 h 2848"/>
                <a:gd name="T82" fmla="*/ 1436 w 2676"/>
                <a:gd name="T83" fmla="*/ 1608 h 2848"/>
                <a:gd name="T84" fmla="*/ 1311 w 2676"/>
                <a:gd name="T85" fmla="*/ 1700 h 2848"/>
                <a:gd name="T86" fmla="*/ 1034 w 2676"/>
                <a:gd name="T87" fmla="*/ 2042 h 2848"/>
                <a:gd name="T88" fmla="*/ 944 w 2676"/>
                <a:gd name="T89" fmla="*/ 2501 h 2848"/>
                <a:gd name="T90" fmla="*/ 944 w 2676"/>
                <a:gd name="T91" fmla="*/ 2768 h 2848"/>
                <a:gd name="T92" fmla="*/ 1673 w 2676"/>
                <a:gd name="T93" fmla="*/ 2768 h 2848"/>
                <a:gd name="T94" fmla="*/ 1673 w 2676"/>
                <a:gd name="T95" fmla="*/ 2597 h 2848"/>
                <a:gd name="T96" fmla="*/ 1758 w 2676"/>
                <a:gd name="T97" fmla="*/ 2279 h 2848"/>
                <a:gd name="T98" fmla="*/ 2069 w 2676"/>
                <a:gd name="T99" fmla="*/ 1971 h 2848"/>
                <a:gd name="T100" fmla="*/ 2408 w 2676"/>
                <a:gd name="T101" fmla="*/ 1666 h 2848"/>
                <a:gd name="T102" fmla="*/ 2583 w 2676"/>
                <a:gd name="T103" fmla="*/ 1250 h 2848"/>
                <a:gd name="T104" fmla="*/ 2546 w 2676"/>
                <a:gd name="T105" fmla="*/ 820 h 2848"/>
                <a:gd name="T106" fmla="*/ 2353 w 2676"/>
                <a:gd name="T107" fmla="*/ 481 h 2848"/>
                <a:gd name="T108" fmla="*/ 1925 w 2676"/>
                <a:gd name="T109" fmla="*/ 189 h 2848"/>
                <a:gd name="T110" fmla="*/ 1369 w 2676"/>
                <a:gd name="T111" fmla="*/ 80 h 2848"/>
                <a:gd name="T112" fmla="*/ 857 w 2676"/>
                <a:gd name="T113" fmla="*/ 156 h 2848"/>
                <a:gd name="T114" fmla="*/ 363 w 2676"/>
                <a:gd name="T115" fmla="*/ 500 h 2848"/>
                <a:gd name="T116" fmla="*/ 158 w 2676"/>
                <a:gd name="T117" fmla="*/ 869 h 2848"/>
                <a:gd name="T118" fmla="*/ 80 w 2676"/>
                <a:gd name="T119" fmla="*/ 1325 h 2848"/>
                <a:gd name="T120" fmla="*/ 95 w 2676"/>
                <a:gd name="T121" fmla="*/ 1374 h 2848"/>
                <a:gd name="T122" fmla="*/ 132 w 2676"/>
                <a:gd name="T123" fmla="*/ 1388 h 2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76" h="2848">
                  <a:moveTo>
                    <a:pt x="764" y="1468"/>
                  </a:moveTo>
                  <a:lnTo>
                    <a:pt x="132" y="1468"/>
                  </a:lnTo>
                  <a:cubicBezTo>
                    <a:pt x="91" y="1468"/>
                    <a:pt x="58" y="1452"/>
                    <a:pt x="36" y="1427"/>
                  </a:cubicBezTo>
                  <a:cubicBezTo>
                    <a:pt x="12" y="1401"/>
                    <a:pt x="0" y="1365"/>
                    <a:pt x="0" y="1325"/>
                  </a:cubicBezTo>
                  <a:cubicBezTo>
                    <a:pt x="0" y="1220"/>
                    <a:pt x="16" y="1037"/>
                    <a:pt x="83" y="843"/>
                  </a:cubicBezTo>
                  <a:cubicBezTo>
                    <a:pt x="128" y="710"/>
                    <a:pt x="198" y="572"/>
                    <a:pt x="302" y="448"/>
                  </a:cubicBezTo>
                  <a:cubicBezTo>
                    <a:pt x="463" y="257"/>
                    <a:pt x="645" y="145"/>
                    <a:pt x="830" y="80"/>
                  </a:cubicBezTo>
                  <a:cubicBezTo>
                    <a:pt x="1014" y="16"/>
                    <a:pt x="1200" y="0"/>
                    <a:pt x="1369" y="0"/>
                  </a:cubicBezTo>
                  <a:cubicBezTo>
                    <a:pt x="1521" y="0"/>
                    <a:pt x="1738" y="26"/>
                    <a:pt x="1955" y="115"/>
                  </a:cubicBezTo>
                  <a:cubicBezTo>
                    <a:pt x="2115" y="180"/>
                    <a:pt x="2276" y="279"/>
                    <a:pt x="2412" y="426"/>
                  </a:cubicBezTo>
                  <a:cubicBezTo>
                    <a:pt x="2517" y="540"/>
                    <a:pt x="2583" y="667"/>
                    <a:pt x="2623" y="798"/>
                  </a:cubicBezTo>
                  <a:cubicBezTo>
                    <a:pt x="2669" y="953"/>
                    <a:pt x="2676" y="1113"/>
                    <a:pt x="2663" y="1258"/>
                  </a:cubicBezTo>
                  <a:cubicBezTo>
                    <a:pt x="2645" y="1440"/>
                    <a:pt x="2572" y="1589"/>
                    <a:pt x="2470" y="1716"/>
                  </a:cubicBezTo>
                  <a:cubicBezTo>
                    <a:pt x="2370" y="1841"/>
                    <a:pt x="2243" y="1944"/>
                    <a:pt x="2115" y="2036"/>
                  </a:cubicBezTo>
                  <a:cubicBezTo>
                    <a:pt x="1973" y="2139"/>
                    <a:pt x="1882" y="2230"/>
                    <a:pt x="1826" y="2320"/>
                  </a:cubicBezTo>
                  <a:cubicBezTo>
                    <a:pt x="1773" y="2408"/>
                    <a:pt x="1753" y="2497"/>
                    <a:pt x="1753" y="2597"/>
                  </a:cubicBezTo>
                  <a:lnTo>
                    <a:pt x="1753" y="2808"/>
                  </a:lnTo>
                  <a:lnTo>
                    <a:pt x="1753" y="2848"/>
                  </a:lnTo>
                  <a:lnTo>
                    <a:pt x="1713" y="2848"/>
                  </a:lnTo>
                  <a:lnTo>
                    <a:pt x="904" y="2848"/>
                  </a:lnTo>
                  <a:lnTo>
                    <a:pt x="864" y="2848"/>
                  </a:lnTo>
                  <a:lnTo>
                    <a:pt x="864" y="2808"/>
                  </a:lnTo>
                  <a:lnTo>
                    <a:pt x="864" y="2501"/>
                  </a:lnTo>
                  <a:cubicBezTo>
                    <a:pt x="864" y="2304"/>
                    <a:pt x="896" y="2146"/>
                    <a:pt x="963" y="2008"/>
                  </a:cubicBezTo>
                  <a:cubicBezTo>
                    <a:pt x="1029" y="1870"/>
                    <a:pt x="1127" y="1754"/>
                    <a:pt x="1258" y="1640"/>
                  </a:cubicBezTo>
                  <a:cubicBezTo>
                    <a:pt x="1295" y="1608"/>
                    <a:pt x="1342" y="1576"/>
                    <a:pt x="1391" y="1542"/>
                  </a:cubicBezTo>
                  <a:cubicBezTo>
                    <a:pt x="1526" y="1449"/>
                    <a:pt x="1684" y="1340"/>
                    <a:pt x="1684" y="1195"/>
                  </a:cubicBezTo>
                  <a:cubicBezTo>
                    <a:pt x="1684" y="1109"/>
                    <a:pt x="1649" y="1032"/>
                    <a:pt x="1585" y="977"/>
                  </a:cubicBezTo>
                  <a:cubicBezTo>
                    <a:pt x="1523" y="924"/>
                    <a:pt x="1435" y="891"/>
                    <a:pt x="1325" y="891"/>
                  </a:cubicBezTo>
                  <a:cubicBezTo>
                    <a:pt x="1211" y="891"/>
                    <a:pt x="1103" y="939"/>
                    <a:pt x="1020" y="1022"/>
                  </a:cubicBezTo>
                  <a:cubicBezTo>
                    <a:pt x="939" y="1103"/>
                    <a:pt x="882" y="1218"/>
                    <a:pt x="867" y="1355"/>
                  </a:cubicBezTo>
                  <a:cubicBezTo>
                    <a:pt x="865" y="1381"/>
                    <a:pt x="861" y="1405"/>
                    <a:pt x="848" y="1426"/>
                  </a:cubicBezTo>
                  <a:cubicBezTo>
                    <a:pt x="832" y="1452"/>
                    <a:pt x="807" y="1468"/>
                    <a:pt x="764" y="1468"/>
                  </a:cubicBezTo>
                  <a:close/>
                  <a:moveTo>
                    <a:pt x="132" y="1388"/>
                  </a:moveTo>
                  <a:lnTo>
                    <a:pt x="764" y="1388"/>
                  </a:lnTo>
                  <a:cubicBezTo>
                    <a:pt x="774" y="1388"/>
                    <a:pt x="779" y="1387"/>
                    <a:pt x="780" y="1384"/>
                  </a:cubicBezTo>
                  <a:cubicBezTo>
                    <a:pt x="784" y="1378"/>
                    <a:pt x="786" y="1363"/>
                    <a:pt x="788" y="1347"/>
                  </a:cubicBezTo>
                  <a:cubicBezTo>
                    <a:pt x="805" y="1191"/>
                    <a:pt x="870" y="1059"/>
                    <a:pt x="963" y="966"/>
                  </a:cubicBezTo>
                  <a:cubicBezTo>
                    <a:pt x="1061" y="867"/>
                    <a:pt x="1190" y="811"/>
                    <a:pt x="1325" y="811"/>
                  </a:cubicBezTo>
                  <a:cubicBezTo>
                    <a:pt x="1455" y="811"/>
                    <a:pt x="1561" y="851"/>
                    <a:pt x="1637" y="916"/>
                  </a:cubicBezTo>
                  <a:cubicBezTo>
                    <a:pt x="1719" y="987"/>
                    <a:pt x="1764" y="1086"/>
                    <a:pt x="1764" y="1195"/>
                  </a:cubicBezTo>
                  <a:cubicBezTo>
                    <a:pt x="1764" y="1382"/>
                    <a:pt x="1588" y="1504"/>
                    <a:pt x="1436" y="1608"/>
                  </a:cubicBezTo>
                  <a:cubicBezTo>
                    <a:pt x="1389" y="1640"/>
                    <a:pt x="1344" y="1671"/>
                    <a:pt x="1311" y="1700"/>
                  </a:cubicBezTo>
                  <a:cubicBezTo>
                    <a:pt x="1187" y="1808"/>
                    <a:pt x="1095" y="1916"/>
                    <a:pt x="1034" y="2042"/>
                  </a:cubicBezTo>
                  <a:cubicBezTo>
                    <a:pt x="974" y="2169"/>
                    <a:pt x="944" y="2316"/>
                    <a:pt x="944" y="2501"/>
                  </a:cubicBezTo>
                  <a:lnTo>
                    <a:pt x="944" y="2768"/>
                  </a:lnTo>
                  <a:lnTo>
                    <a:pt x="1673" y="2768"/>
                  </a:lnTo>
                  <a:lnTo>
                    <a:pt x="1673" y="2597"/>
                  </a:lnTo>
                  <a:cubicBezTo>
                    <a:pt x="1673" y="2483"/>
                    <a:pt x="1696" y="2381"/>
                    <a:pt x="1758" y="2279"/>
                  </a:cubicBezTo>
                  <a:cubicBezTo>
                    <a:pt x="1819" y="2179"/>
                    <a:pt x="1917" y="2081"/>
                    <a:pt x="2069" y="1971"/>
                  </a:cubicBezTo>
                  <a:cubicBezTo>
                    <a:pt x="2191" y="1883"/>
                    <a:pt x="2313" y="1784"/>
                    <a:pt x="2408" y="1666"/>
                  </a:cubicBezTo>
                  <a:cubicBezTo>
                    <a:pt x="2500" y="1550"/>
                    <a:pt x="2567" y="1415"/>
                    <a:pt x="2583" y="1250"/>
                  </a:cubicBezTo>
                  <a:cubicBezTo>
                    <a:pt x="2596" y="1115"/>
                    <a:pt x="2590" y="966"/>
                    <a:pt x="2546" y="820"/>
                  </a:cubicBezTo>
                  <a:cubicBezTo>
                    <a:pt x="2510" y="701"/>
                    <a:pt x="2449" y="584"/>
                    <a:pt x="2353" y="481"/>
                  </a:cubicBezTo>
                  <a:cubicBezTo>
                    <a:pt x="2226" y="343"/>
                    <a:pt x="2075" y="250"/>
                    <a:pt x="1925" y="189"/>
                  </a:cubicBezTo>
                  <a:cubicBezTo>
                    <a:pt x="1719" y="105"/>
                    <a:pt x="1514" y="80"/>
                    <a:pt x="1369" y="80"/>
                  </a:cubicBezTo>
                  <a:cubicBezTo>
                    <a:pt x="1207" y="80"/>
                    <a:pt x="1030" y="95"/>
                    <a:pt x="857" y="156"/>
                  </a:cubicBezTo>
                  <a:cubicBezTo>
                    <a:pt x="684" y="216"/>
                    <a:pt x="514" y="321"/>
                    <a:pt x="363" y="500"/>
                  </a:cubicBezTo>
                  <a:cubicBezTo>
                    <a:pt x="266" y="614"/>
                    <a:pt x="201" y="744"/>
                    <a:pt x="158" y="869"/>
                  </a:cubicBezTo>
                  <a:cubicBezTo>
                    <a:pt x="95" y="1053"/>
                    <a:pt x="80" y="1226"/>
                    <a:pt x="80" y="1325"/>
                  </a:cubicBezTo>
                  <a:cubicBezTo>
                    <a:pt x="80" y="1346"/>
                    <a:pt x="85" y="1363"/>
                    <a:pt x="95" y="1374"/>
                  </a:cubicBezTo>
                  <a:cubicBezTo>
                    <a:pt x="103" y="1383"/>
                    <a:pt x="115" y="1388"/>
                    <a:pt x="132" y="1388"/>
                  </a:cubicBezTo>
                  <a:close/>
                </a:path>
              </a:pathLst>
            </a:custGeom>
            <a:solidFill>
              <a:srgbClr val="666E8A"/>
            </a:solidFill>
            <a:ln>
              <a:noFill/>
            </a:ln>
          </p:spPr>
          <p:txBody>
            <a:bodyPr vert="horz" wrap="square" lIns="109728" tIns="54864" rIns="109728" bIns="54864" numCol="1" anchor="t" anchorCtr="0" compatLnSpc="1">
              <a:prstTxWarp prst="textNoShape">
                <a:avLst/>
              </a:prstTxWarp>
            </a:bodyPr>
            <a:lstStyle/>
            <a:p>
              <a:pPr>
                <a:lnSpc>
                  <a:spcPct val="120000"/>
                </a:lnSpc>
              </a:pPr>
              <a:endParaRPr lang="zh-CN" altLang="en-US" sz="2615"/>
            </a:p>
          </p:txBody>
        </p:sp>
        <p:sp>
          <p:nvSpPr>
            <p:cNvPr id="65" name="矩形 64"/>
            <p:cNvSpPr/>
            <p:nvPr/>
          </p:nvSpPr>
          <p:spPr>
            <a:xfrm>
              <a:off x="2246650" y="5692662"/>
              <a:ext cx="9945350" cy="77760"/>
            </a:xfrm>
            <a:prstGeom prst="rect">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6" name="矩形 65"/>
            <p:cNvSpPr/>
            <p:nvPr/>
          </p:nvSpPr>
          <p:spPr>
            <a:xfrm>
              <a:off x="1384000" y="5032524"/>
              <a:ext cx="940415" cy="77760"/>
            </a:xfrm>
            <a:prstGeom prst="rect">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7" name="矩形 66"/>
            <p:cNvSpPr/>
            <p:nvPr/>
          </p:nvSpPr>
          <p:spPr>
            <a:xfrm rot="5400000">
              <a:off x="1060989" y="5355543"/>
              <a:ext cx="723780" cy="77760"/>
            </a:xfrm>
            <a:prstGeom prst="rect">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8" name="矩形 67"/>
            <p:cNvSpPr/>
            <p:nvPr/>
          </p:nvSpPr>
          <p:spPr>
            <a:xfrm rot="5400000">
              <a:off x="1923640" y="5355543"/>
              <a:ext cx="723781" cy="77760"/>
            </a:xfrm>
            <a:prstGeom prst="rect">
              <a:avLst/>
            </a:prstGeom>
            <a:solidFill>
              <a:srgbClr val="44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nvGrpSpPr>
            <p:cNvPr id="69" name="组合 68"/>
            <p:cNvGrpSpPr/>
            <p:nvPr/>
          </p:nvGrpSpPr>
          <p:grpSpPr>
            <a:xfrm>
              <a:off x="3531567" y="5531331"/>
              <a:ext cx="372206" cy="372204"/>
              <a:chOff x="4971660" y="1569718"/>
              <a:chExt cx="144016" cy="144016"/>
            </a:xfrm>
            <a:solidFill>
              <a:srgbClr val="0B2C4F"/>
            </a:solidFill>
          </p:grpSpPr>
          <p:sp>
            <p:nvSpPr>
              <p:cNvPr id="70" name="椭圆 69"/>
              <p:cNvSpPr/>
              <p:nvPr/>
            </p:nvSpPr>
            <p:spPr>
              <a:xfrm>
                <a:off x="4971660" y="1569718"/>
                <a:ext cx="144016" cy="144016"/>
              </a:xfrm>
              <a:prstGeom prst="ellipse">
                <a:avLst/>
              </a:pr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71" name="椭圆 70"/>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72" name="直接连接符 71"/>
            <p:cNvCxnSpPr/>
            <p:nvPr/>
          </p:nvCxnSpPr>
          <p:spPr>
            <a:xfrm>
              <a:off x="3717670" y="1931331"/>
              <a:ext cx="0" cy="3600000"/>
            </a:xfrm>
            <a:prstGeom prst="line">
              <a:avLst/>
            </a:prstGeom>
            <a:ln w="9525">
              <a:solidFill>
                <a:srgbClr val="666E8A"/>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881976"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chemeClr val="tx1">
                      <a:lumMod val="95000"/>
                      <a:lumOff val="5000"/>
                    </a:schemeClr>
                  </a:solidFill>
                  <a:latin typeface="思源黑体" panose="020B0500000000000000" pitchFamily="34" charset="-122"/>
                  <a:ea typeface="思源黑体" panose="020B0500000000000000" pitchFamily="34" charset="-122"/>
                </a:rPr>
                <a:t>方法对比</a:t>
              </a:r>
            </a:p>
          </p:txBody>
        </p:sp>
        <p:sp>
          <p:nvSpPr>
            <p:cNvPr id="74" name="TextBox 73"/>
            <p:cNvSpPr txBox="1"/>
            <p:nvPr/>
          </p:nvSpPr>
          <p:spPr>
            <a:xfrm>
              <a:off x="3881976" y="2765614"/>
              <a:ext cx="1530699" cy="1460880"/>
            </a:xfrm>
            <a:prstGeom prst="rect">
              <a:avLst/>
            </a:prstGeom>
            <a:noFill/>
          </p:spPr>
          <p:txBody>
            <a:bodyPr wrap="square" lIns="0" tIns="0" rIns="0" bIns="0" rtlCol="0">
              <a:spAutoFit/>
            </a:bodyPr>
            <a:lstStyle/>
            <a:p>
              <a:pPr algn="just">
                <a:lnSpc>
                  <a:spcPct val="150000"/>
                </a:lnSpc>
              </a:pPr>
              <a:r>
                <a:rPr lang="en-US" altLang="zh-CN" sz="1200" b="1" dirty="0">
                  <a:solidFill>
                    <a:schemeClr val="bg2">
                      <a:lumMod val="25000"/>
                    </a:schemeClr>
                  </a:solidFill>
                  <a:latin typeface="思源黑体" panose="020B0500000000000000" pitchFamily="34" charset="-122"/>
                  <a:ea typeface="思源黑体" panose="020B0500000000000000" pitchFamily="34" charset="-122"/>
                </a:rPr>
                <a:t>UNIF</a:t>
              </a:r>
            </a:p>
            <a:p>
              <a:pPr algn="just">
                <a:lnSpc>
                  <a:spcPct val="150000"/>
                </a:lnSpc>
              </a:pPr>
              <a:r>
                <a:rPr lang="en-US" altLang="zh-CN" sz="1200" b="1" dirty="0">
                  <a:solidFill>
                    <a:schemeClr val="bg2">
                      <a:lumMod val="25000"/>
                    </a:schemeClr>
                  </a:solidFill>
                  <a:latin typeface="思源黑体" panose="020B0500000000000000" pitchFamily="34" charset="-122"/>
                  <a:ea typeface="思源黑体" panose="020B0500000000000000" pitchFamily="34" charset="-122"/>
                </a:rPr>
                <a:t>LEV</a:t>
              </a:r>
            </a:p>
            <a:p>
              <a:pPr algn="just">
                <a:lnSpc>
                  <a:spcPct val="150000"/>
                </a:lnSpc>
              </a:pPr>
              <a:r>
                <a:rPr lang="en-US" altLang="zh-CN" sz="1200" b="1" dirty="0">
                  <a:solidFill>
                    <a:schemeClr val="bg2">
                      <a:lumMod val="25000"/>
                    </a:schemeClr>
                  </a:solidFill>
                  <a:latin typeface="思源黑体" panose="020B0500000000000000" pitchFamily="34" charset="-122"/>
                  <a:ea typeface="思源黑体" panose="020B0500000000000000" pitchFamily="34" charset="-122"/>
                </a:rPr>
                <a:t>SUBLEV</a:t>
              </a:r>
            </a:p>
            <a:p>
              <a:pPr algn="just">
                <a:lnSpc>
                  <a:spcPct val="150000"/>
                </a:lnSpc>
              </a:pPr>
              <a:r>
                <a:rPr lang="en-US" altLang="zh-CN" sz="1200" b="1" dirty="0">
                  <a:solidFill>
                    <a:schemeClr val="bg2">
                      <a:lumMod val="25000"/>
                    </a:schemeClr>
                  </a:solidFill>
                  <a:latin typeface="思源黑体" panose="020B0500000000000000" pitchFamily="34" charset="-122"/>
                  <a:ea typeface="思源黑体" panose="020B0500000000000000" pitchFamily="34" charset="-122"/>
                </a:rPr>
                <a:t>KLEV</a:t>
              </a:r>
            </a:p>
            <a:p>
              <a:pPr algn="just">
                <a:lnSpc>
                  <a:spcPct val="150000"/>
                </a:lnSpc>
              </a:pPr>
              <a:r>
                <a:rPr lang="en-US" altLang="zh-CN" sz="1200" b="1" dirty="0">
                  <a:solidFill>
                    <a:schemeClr val="accent4">
                      <a:lumMod val="50000"/>
                    </a:schemeClr>
                  </a:solidFill>
                  <a:latin typeface="思源黑体" panose="020B0500000000000000" pitchFamily="34" charset="-122"/>
                  <a:ea typeface="思源黑体" panose="020B0500000000000000" pitchFamily="34" charset="-122"/>
                </a:rPr>
                <a:t>TLEV</a:t>
              </a:r>
            </a:p>
          </p:txBody>
        </p:sp>
        <p:grpSp>
          <p:nvGrpSpPr>
            <p:cNvPr id="75" name="组合 74"/>
            <p:cNvGrpSpPr/>
            <p:nvPr/>
          </p:nvGrpSpPr>
          <p:grpSpPr>
            <a:xfrm>
              <a:off x="5499620" y="5531331"/>
              <a:ext cx="372206" cy="372204"/>
              <a:chOff x="4971660" y="1569718"/>
              <a:chExt cx="144016" cy="144016"/>
            </a:xfrm>
            <a:solidFill>
              <a:srgbClr val="0A2D4F"/>
            </a:solidFill>
          </p:grpSpPr>
          <p:sp>
            <p:nvSpPr>
              <p:cNvPr id="76" name="椭圆 75"/>
              <p:cNvSpPr/>
              <p:nvPr/>
            </p:nvSpPr>
            <p:spPr>
              <a:xfrm>
                <a:off x="4971660" y="1569718"/>
                <a:ext cx="144016" cy="144016"/>
              </a:xfrm>
              <a:prstGeom prst="ellipse">
                <a:avLst/>
              </a:pr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77" name="椭圆 76"/>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78" name="直接连接符 77"/>
            <p:cNvCxnSpPr/>
            <p:nvPr/>
          </p:nvCxnSpPr>
          <p:spPr>
            <a:xfrm>
              <a:off x="5685723" y="1931331"/>
              <a:ext cx="0" cy="3600000"/>
            </a:xfrm>
            <a:prstGeom prst="line">
              <a:avLst/>
            </a:prstGeom>
            <a:ln w="9525">
              <a:solidFill>
                <a:srgbClr val="666E8A"/>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79" name="TextBox 117"/>
            <p:cNvSpPr txBox="1"/>
            <p:nvPr/>
          </p:nvSpPr>
          <p:spPr>
            <a:xfrm>
              <a:off x="5850027"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chemeClr val="tx1">
                      <a:lumMod val="95000"/>
                      <a:lumOff val="5000"/>
                    </a:schemeClr>
                  </a:solidFill>
                  <a:latin typeface="思源黑体" panose="020B0500000000000000" pitchFamily="34" charset="-122"/>
                  <a:ea typeface="思源黑体" panose="020B0500000000000000" pitchFamily="34" charset="-122"/>
                </a:rPr>
                <a:t>衡量指标</a:t>
              </a:r>
            </a:p>
          </p:txBody>
        </p:sp>
        <p:sp>
          <p:nvSpPr>
            <p:cNvPr id="80" name="TextBox 118"/>
            <p:cNvSpPr txBox="1"/>
            <p:nvPr/>
          </p:nvSpPr>
          <p:spPr>
            <a:xfrm>
              <a:off x="5850027" y="2765614"/>
              <a:ext cx="1530699" cy="1161653"/>
            </a:xfrm>
            <a:prstGeom prst="rect">
              <a:avLst/>
            </a:prstGeom>
            <a:noFill/>
          </p:spPr>
          <p:txBody>
            <a:bodyPr wrap="square" lIns="0" tIns="0" rIns="0" bIns="0" rtlCol="0">
              <a:spAutoFit/>
            </a:bodyPr>
            <a:lstStyle/>
            <a:p>
              <a:pPr algn="just">
                <a:lnSpc>
                  <a:spcPct val="150000"/>
                </a:lnSpc>
              </a:pPr>
              <a:r>
                <a:rPr lang="en-US" altLang="zh-CN" sz="1200" b="1" dirty="0" err="1">
                  <a:solidFill>
                    <a:schemeClr val="bg2">
                      <a:lumMod val="25000"/>
                    </a:schemeClr>
                  </a:solidFill>
                  <a:latin typeface="思源黑体" panose="020B0500000000000000" pitchFamily="34" charset="-122"/>
                  <a:ea typeface="思源黑体" panose="020B0500000000000000" pitchFamily="34" charset="-122"/>
                </a:rPr>
                <a:t>mse</a:t>
              </a:r>
              <a:endParaRPr lang="en-US" altLang="zh-CN" sz="1200" b="1" dirty="0">
                <a:solidFill>
                  <a:schemeClr val="bg2">
                    <a:lumMod val="25000"/>
                  </a:schemeClr>
                </a:solidFill>
                <a:latin typeface="思源黑体" panose="020B0500000000000000" pitchFamily="34" charset="-122"/>
                <a:ea typeface="思源黑体" panose="020B0500000000000000" pitchFamily="34" charset="-122"/>
              </a:endParaRPr>
            </a:p>
            <a:p>
              <a:pPr algn="just">
                <a:lnSpc>
                  <a:spcPct val="150000"/>
                </a:lnSpc>
              </a:pPr>
              <a:r>
                <a:rPr lang="en-US" altLang="zh-CN" sz="1200" b="1" dirty="0">
                  <a:solidFill>
                    <a:schemeClr val="bg2">
                      <a:lumMod val="25000"/>
                    </a:schemeClr>
                  </a:solidFill>
                  <a:latin typeface="思源黑体" panose="020B0500000000000000" pitchFamily="34" charset="-122"/>
                  <a:ea typeface="思源黑体" panose="020B0500000000000000" pitchFamily="34" charset="-122"/>
                </a:rPr>
                <a:t>R^2</a:t>
              </a:r>
            </a:p>
            <a:p>
              <a:pPr algn="just">
                <a:lnSpc>
                  <a:spcPct val="150000"/>
                </a:lnSpc>
              </a:pPr>
              <a:r>
                <a:rPr lang="en-US" altLang="zh-CN" sz="1200" b="1" dirty="0" err="1">
                  <a:solidFill>
                    <a:schemeClr val="bg2">
                      <a:lumMod val="25000"/>
                    </a:schemeClr>
                  </a:solidFill>
                  <a:latin typeface="思源黑体" panose="020B0500000000000000" pitchFamily="34" charset="-122"/>
                  <a:ea typeface="思源黑体" panose="020B0500000000000000" pitchFamily="34" charset="-122"/>
                </a:rPr>
                <a:t>mae</a:t>
              </a:r>
              <a:endParaRPr lang="en-US" altLang="zh-CN" sz="1200" b="1" dirty="0">
                <a:solidFill>
                  <a:schemeClr val="bg2">
                    <a:lumMod val="25000"/>
                  </a:schemeClr>
                </a:solidFill>
                <a:latin typeface="思源黑体" panose="020B0500000000000000" pitchFamily="34" charset="-122"/>
                <a:ea typeface="思源黑体" panose="020B0500000000000000" pitchFamily="34" charset="-122"/>
              </a:endParaRPr>
            </a:p>
            <a:p>
              <a:pPr algn="just">
                <a:lnSpc>
                  <a:spcPct val="150000"/>
                </a:lnSpc>
              </a:pPr>
              <a:r>
                <a:rPr lang="en-US" altLang="zh-CN" sz="1200" b="1" dirty="0" err="1">
                  <a:solidFill>
                    <a:schemeClr val="bg2">
                      <a:lumMod val="25000"/>
                    </a:schemeClr>
                  </a:solidFill>
                  <a:latin typeface="思源黑体" panose="020B0500000000000000" pitchFamily="34" charset="-122"/>
                  <a:ea typeface="思源黑体" panose="020B0500000000000000" pitchFamily="34" charset="-122"/>
                </a:rPr>
                <a:t>ora</a:t>
              </a:r>
              <a:endParaRPr lang="en-US" altLang="zh-CN" sz="1200" b="1"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81" name="组合 80"/>
            <p:cNvGrpSpPr/>
            <p:nvPr/>
          </p:nvGrpSpPr>
          <p:grpSpPr>
            <a:xfrm>
              <a:off x="7467673" y="5531331"/>
              <a:ext cx="372206" cy="372204"/>
              <a:chOff x="4971660" y="1569718"/>
              <a:chExt cx="144016" cy="144016"/>
            </a:xfrm>
            <a:solidFill>
              <a:srgbClr val="0B2C4F"/>
            </a:solidFill>
          </p:grpSpPr>
          <p:sp>
            <p:nvSpPr>
              <p:cNvPr id="82" name="椭圆 81"/>
              <p:cNvSpPr/>
              <p:nvPr/>
            </p:nvSpPr>
            <p:spPr>
              <a:xfrm>
                <a:off x="4971660" y="1569718"/>
                <a:ext cx="144016" cy="144016"/>
              </a:xfrm>
              <a:prstGeom prst="ellipse">
                <a:avLst/>
              </a:pr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83" name="椭圆 82"/>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84" name="直接连接符 83"/>
            <p:cNvCxnSpPr/>
            <p:nvPr/>
          </p:nvCxnSpPr>
          <p:spPr>
            <a:xfrm>
              <a:off x="7653776" y="1931331"/>
              <a:ext cx="0" cy="3600000"/>
            </a:xfrm>
            <a:prstGeom prst="line">
              <a:avLst/>
            </a:prstGeom>
            <a:ln w="9525">
              <a:solidFill>
                <a:srgbClr val="666E8A"/>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85" name="TextBox 123"/>
            <p:cNvSpPr txBox="1"/>
            <p:nvPr/>
          </p:nvSpPr>
          <p:spPr>
            <a:xfrm>
              <a:off x="7818079"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chemeClr val="tx1">
                      <a:lumMod val="95000"/>
                      <a:lumOff val="5000"/>
                    </a:schemeClr>
                  </a:solidFill>
                  <a:latin typeface="思源黑体" panose="020B0500000000000000" pitchFamily="34" charset="-122"/>
                  <a:ea typeface="思源黑体" panose="020B0500000000000000" pitchFamily="34" charset="-122"/>
                </a:rPr>
                <a:t>数据类型</a:t>
              </a:r>
            </a:p>
          </p:txBody>
        </p:sp>
        <p:sp>
          <p:nvSpPr>
            <p:cNvPr id="86" name="TextBox 124"/>
            <p:cNvSpPr txBox="1"/>
            <p:nvPr/>
          </p:nvSpPr>
          <p:spPr>
            <a:xfrm>
              <a:off x="7818079" y="2765614"/>
              <a:ext cx="1530699" cy="862426"/>
            </a:xfrm>
            <a:prstGeom prst="rect">
              <a:avLst/>
            </a:prstGeom>
            <a:noFill/>
          </p:spPr>
          <p:txBody>
            <a:bodyPr wrap="square" lIns="0" tIns="0" rIns="0" bIns="0" rtlCol="0">
              <a:spAutoFit/>
            </a:bodyPr>
            <a:lstStyle/>
            <a:p>
              <a:pPr algn="just">
                <a:lnSpc>
                  <a:spcPct val="150000"/>
                </a:lnSpc>
              </a:pPr>
              <a:r>
                <a:rPr lang="zh-CN" altLang="en-US" sz="1200" b="1" dirty="0">
                  <a:solidFill>
                    <a:schemeClr val="bg2">
                      <a:lumMod val="25000"/>
                    </a:schemeClr>
                  </a:solidFill>
                  <a:latin typeface="思源黑体" panose="020B0500000000000000" pitchFamily="34" charset="-122"/>
                  <a:ea typeface="思源黑体" panose="020B0500000000000000" pitchFamily="34" charset="-122"/>
                </a:rPr>
                <a:t>正态</a:t>
              </a:r>
              <a:endParaRPr lang="en-US" altLang="zh-CN" sz="1200" b="1" dirty="0">
                <a:solidFill>
                  <a:schemeClr val="bg2">
                    <a:lumMod val="25000"/>
                  </a:schemeClr>
                </a:solidFill>
                <a:latin typeface="思源黑体" panose="020B0500000000000000" pitchFamily="34" charset="-122"/>
                <a:ea typeface="思源黑体" panose="020B0500000000000000" pitchFamily="34" charset="-122"/>
              </a:endParaRPr>
            </a:p>
            <a:p>
              <a:pPr algn="just">
                <a:lnSpc>
                  <a:spcPct val="150000"/>
                </a:lnSpc>
              </a:pPr>
              <a:r>
                <a:rPr lang="en-US" altLang="zh-CN" sz="1200" b="1" dirty="0">
                  <a:solidFill>
                    <a:schemeClr val="bg2">
                      <a:lumMod val="25000"/>
                    </a:schemeClr>
                  </a:solidFill>
                  <a:latin typeface="思源黑体" panose="020B0500000000000000" pitchFamily="34" charset="-122"/>
                  <a:ea typeface="思源黑体" panose="020B0500000000000000" pitchFamily="34" charset="-122"/>
                </a:rPr>
                <a:t>T_10</a:t>
              </a:r>
            </a:p>
            <a:p>
              <a:pPr algn="just">
                <a:lnSpc>
                  <a:spcPct val="150000"/>
                </a:lnSpc>
              </a:pPr>
              <a:r>
                <a:rPr lang="en-US" altLang="zh-CN" sz="1200" b="1" dirty="0">
                  <a:solidFill>
                    <a:schemeClr val="bg2">
                      <a:lumMod val="25000"/>
                    </a:schemeClr>
                  </a:solidFill>
                  <a:latin typeface="思源黑体" panose="020B0500000000000000" pitchFamily="34" charset="-122"/>
                  <a:ea typeface="思源黑体" panose="020B0500000000000000" pitchFamily="34" charset="-122"/>
                </a:rPr>
                <a:t>T_3</a:t>
              </a:r>
            </a:p>
          </p:txBody>
        </p:sp>
        <p:grpSp>
          <p:nvGrpSpPr>
            <p:cNvPr id="87" name="组合 86"/>
            <p:cNvGrpSpPr/>
            <p:nvPr/>
          </p:nvGrpSpPr>
          <p:grpSpPr>
            <a:xfrm>
              <a:off x="9435725" y="5531331"/>
              <a:ext cx="372206" cy="372204"/>
              <a:chOff x="4971660" y="1569718"/>
              <a:chExt cx="144016" cy="144016"/>
            </a:xfrm>
            <a:solidFill>
              <a:srgbClr val="0A2D4F"/>
            </a:solidFill>
          </p:grpSpPr>
          <p:sp>
            <p:nvSpPr>
              <p:cNvPr id="88" name="椭圆 87"/>
              <p:cNvSpPr/>
              <p:nvPr/>
            </p:nvSpPr>
            <p:spPr>
              <a:xfrm>
                <a:off x="4971660" y="1569718"/>
                <a:ext cx="144016" cy="144016"/>
              </a:xfrm>
              <a:prstGeom prst="ellipse">
                <a:avLst/>
              </a:prstGeom>
              <a:solidFill>
                <a:srgbClr val="66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89" name="椭圆 88"/>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90" name="直接连接符 89"/>
            <p:cNvCxnSpPr/>
            <p:nvPr/>
          </p:nvCxnSpPr>
          <p:spPr>
            <a:xfrm>
              <a:off x="9621828" y="1931331"/>
              <a:ext cx="0" cy="3600000"/>
            </a:xfrm>
            <a:prstGeom prst="line">
              <a:avLst/>
            </a:prstGeom>
            <a:ln w="9525">
              <a:solidFill>
                <a:srgbClr val="666E8A"/>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91" name="TextBox 129"/>
            <p:cNvSpPr txBox="1"/>
            <p:nvPr/>
          </p:nvSpPr>
          <p:spPr>
            <a:xfrm>
              <a:off x="9786131" y="2134827"/>
              <a:ext cx="1531157" cy="840538"/>
            </a:xfrm>
            <a:prstGeom prst="rect">
              <a:avLst/>
            </a:prstGeom>
            <a:noFill/>
          </p:spPr>
          <p:txBody>
            <a:bodyPr wrap="square" lIns="0" tIns="0" rIns="0" bIns="0" rtlCol="0">
              <a:spAutoFit/>
            </a:bodyPr>
            <a:lstStyle/>
            <a:p>
              <a:pPr>
                <a:lnSpc>
                  <a:spcPct val="120000"/>
                </a:lnSpc>
              </a:pPr>
              <a:r>
                <a:rPr lang="zh-CN" altLang="en-US" sz="2200" b="1" dirty="0">
                  <a:solidFill>
                    <a:schemeClr val="tx1">
                      <a:lumMod val="95000"/>
                      <a:lumOff val="5000"/>
                    </a:schemeClr>
                  </a:solidFill>
                  <a:latin typeface="思源黑体" panose="020B0500000000000000" pitchFamily="34" charset="-122"/>
                  <a:ea typeface="思源黑体" panose="020B0500000000000000" pitchFamily="34" charset="-122"/>
                </a:rPr>
                <a:t>异常值类型及比例</a:t>
              </a:r>
            </a:p>
          </p:txBody>
        </p:sp>
        <p:sp>
          <p:nvSpPr>
            <p:cNvPr id="92" name="TextBox 130"/>
            <p:cNvSpPr txBox="1"/>
            <p:nvPr/>
          </p:nvSpPr>
          <p:spPr>
            <a:xfrm>
              <a:off x="9786131" y="3095635"/>
              <a:ext cx="1530699" cy="2059335"/>
            </a:xfrm>
            <a:prstGeom prst="rect">
              <a:avLst/>
            </a:prstGeom>
            <a:noFill/>
          </p:spPr>
          <p:txBody>
            <a:bodyPr wrap="square" lIns="0" tIns="0" rIns="0" bIns="0" rtlCol="0">
              <a:spAutoFit/>
            </a:bodyPr>
            <a:lstStyle/>
            <a:p>
              <a:pPr algn="just">
                <a:lnSpc>
                  <a:spcPct val="150000"/>
                </a:lnSpc>
              </a:pPr>
              <a:r>
                <a:rPr lang="en-US" altLang="zh-CN" sz="1200" b="1" dirty="0">
                  <a:solidFill>
                    <a:schemeClr val="bg2">
                      <a:lumMod val="25000"/>
                    </a:schemeClr>
                  </a:solidFill>
                  <a:latin typeface="思源黑体" panose="020B0500000000000000" pitchFamily="34" charset="-122"/>
                  <a:ea typeface="思源黑体" panose="020B0500000000000000" pitchFamily="34" charset="-122"/>
                </a:rPr>
                <a:t>Offset</a:t>
              </a:r>
            </a:p>
            <a:p>
              <a:pPr algn="just">
                <a:lnSpc>
                  <a:spcPct val="150000"/>
                </a:lnSpc>
              </a:pPr>
              <a:r>
                <a:rPr lang="en-US" altLang="zh-CN" sz="1200" b="1" dirty="0">
                  <a:solidFill>
                    <a:schemeClr val="bg2">
                      <a:lumMod val="25000"/>
                    </a:schemeClr>
                  </a:solidFill>
                  <a:latin typeface="思源黑体" panose="020B0500000000000000" pitchFamily="34" charset="-122"/>
                  <a:ea typeface="思源黑体" panose="020B0500000000000000" pitchFamily="34" charset="-122"/>
                </a:rPr>
                <a:t>Wave</a:t>
              </a:r>
            </a:p>
            <a:p>
              <a:pPr algn="just">
                <a:lnSpc>
                  <a:spcPct val="150000"/>
                </a:lnSpc>
              </a:pPr>
              <a:r>
                <a:rPr lang="en-US" altLang="zh-CN" sz="1200" b="1" dirty="0">
                  <a:solidFill>
                    <a:schemeClr val="bg2">
                      <a:lumMod val="25000"/>
                    </a:schemeClr>
                  </a:solidFill>
                  <a:latin typeface="思源黑体" panose="020B0500000000000000" pitchFamily="34" charset="-122"/>
                  <a:ea typeface="思源黑体" panose="020B0500000000000000" pitchFamily="34" charset="-122"/>
                </a:rPr>
                <a:t>Mixed</a:t>
              </a:r>
            </a:p>
            <a:p>
              <a:pPr algn="just">
                <a:lnSpc>
                  <a:spcPct val="150000"/>
                </a:lnSpc>
              </a:pPr>
              <a:endParaRPr lang="en-US" altLang="zh-CN" sz="1200" b="1" dirty="0">
                <a:solidFill>
                  <a:schemeClr val="bg2">
                    <a:lumMod val="25000"/>
                  </a:schemeClr>
                </a:solidFill>
                <a:latin typeface="思源黑体" panose="020B0500000000000000" pitchFamily="34" charset="-122"/>
                <a:ea typeface="思源黑体" panose="020B0500000000000000" pitchFamily="34" charset="-122"/>
              </a:endParaRPr>
            </a:p>
            <a:p>
              <a:pPr algn="just">
                <a:lnSpc>
                  <a:spcPct val="150000"/>
                </a:lnSpc>
              </a:pPr>
              <a:r>
                <a:rPr lang="en-US" altLang="zh-CN" sz="1200" b="1" dirty="0">
                  <a:solidFill>
                    <a:schemeClr val="bg2">
                      <a:lumMod val="25000"/>
                    </a:schemeClr>
                  </a:solidFill>
                  <a:latin typeface="思源黑体" panose="020B0500000000000000" pitchFamily="34" charset="-122"/>
                  <a:ea typeface="思源黑体" panose="020B0500000000000000" pitchFamily="34" charset="-122"/>
                </a:rPr>
                <a:t>0.5%</a:t>
              </a:r>
            </a:p>
            <a:p>
              <a:pPr algn="just">
                <a:lnSpc>
                  <a:spcPct val="150000"/>
                </a:lnSpc>
              </a:pPr>
              <a:r>
                <a:rPr lang="en-US" altLang="zh-CN" sz="1200" b="1" dirty="0">
                  <a:solidFill>
                    <a:schemeClr val="bg2">
                      <a:lumMod val="25000"/>
                    </a:schemeClr>
                  </a:solidFill>
                  <a:latin typeface="思源黑体" panose="020B0500000000000000" pitchFamily="34" charset="-122"/>
                  <a:ea typeface="思源黑体" panose="020B0500000000000000" pitchFamily="34" charset="-122"/>
                </a:rPr>
                <a:t>2%</a:t>
              </a:r>
            </a:p>
            <a:p>
              <a:pPr algn="just">
                <a:lnSpc>
                  <a:spcPct val="150000"/>
                </a:lnSpc>
              </a:pPr>
              <a:endParaRPr lang="en-US" altLang="zh-CN" sz="1200" b="1" dirty="0">
                <a:solidFill>
                  <a:schemeClr val="bg2">
                    <a:lumMod val="25000"/>
                  </a:schemeClr>
                </a:solidFill>
                <a:latin typeface="思源黑体" panose="020B0500000000000000" pitchFamily="34" charset="-122"/>
                <a:ea typeface="思源黑体" panose="020B0500000000000000" pitchFamily="34" charset="-122"/>
              </a:endParaRPr>
            </a:p>
          </p:txBody>
        </p:sp>
      </p:grpSp>
      <p:cxnSp>
        <p:nvCxnSpPr>
          <p:cNvPr id="5" name="直接箭头连接符 4">
            <a:extLst>
              <a:ext uri="{FF2B5EF4-FFF2-40B4-BE49-F238E27FC236}">
                <a16:creationId xmlns:a16="http://schemas.microsoft.com/office/drawing/2014/main" id="{5D801D70-0EC7-43EC-91D2-42319BAF7E02}"/>
              </a:ext>
            </a:extLst>
          </p:cNvPr>
          <p:cNvCxnSpPr/>
          <p:nvPr/>
        </p:nvCxnSpPr>
        <p:spPr>
          <a:xfrm>
            <a:off x="8153400" y="3323516"/>
            <a:ext cx="1223926" cy="205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63514BFB-EBD3-403B-A8CD-B51B4D6F9642}"/>
              </a:ext>
            </a:extLst>
          </p:cNvPr>
          <p:cNvCxnSpPr/>
          <p:nvPr/>
        </p:nvCxnSpPr>
        <p:spPr>
          <a:xfrm>
            <a:off x="8164286" y="3320919"/>
            <a:ext cx="1303763" cy="525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2D72C05-68F2-4A2F-BE0F-0976B2E048AB}"/>
              </a:ext>
            </a:extLst>
          </p:cNvPr>
          <p:cNvCxnSpPr/>
          <p:nvPr/>
        </p:nvCxnSpPr>
        <p:spPr>
          <a:xfrm>
            <a:off x="8153399" y="3323516"/>
            <a:ext cx="1314650" cy="792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B7C0146-21B7-4D67-9A66-04A0327CB1E6}"/>
              </a:ext>
            </a:extLst>
          </p:cNvPr>
          <p:cNvCxnSpPr/>
          <p:nvPr/>
        </p:nvCxnSpPr>
        <p:spPr>
          <a:xfrm flipV="1">
            <a:off x="8153399" y="3528343"/>
            <a:ext cx="1223927" cy="64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60A903B0-FB65-475B-B88D-194A26A7932E}"/>
              </a:ext>
            </a:extLst>
          </p:cNvPr>
          <p:cNvCxnSpPr/>
          <p:nvPr/>
        </p:nvCxnSpPr>
        <p:spPr>
          <a:xfrm>
            <a:off x="8153398" y="3610081"/>
            <a:ext cx="1234814" cy="195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90DE6274-5948-47B7-B495-975830927430}"/>
              </a:ext>
            </a:extLst>
          </p:cNvPr>
          <p:cNvCxnSpPr/>
          <p:nvPr/>
        </p:nvCxnSpPr>
        <p:spPr>
          <a:xfrm>
            <a:off x="8164285" y="3621947"/>
            <a:ext cx="1303764" cy="445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AEB54BCB-4DA2-4AB9-B934-933E140154E8}"/>
              </a:ext>
            </a:extLst>
          </p:cNvPr>
          <p:cNvCxnSpPr/>
          <p:nvPr/>
        </p:nvCxnSpPr>
        <p:spPr>
          <a:xfrm flipV="1">
            <a:off x="8153397" y="3511565"/>
            <a:ext cx="1223929" cy="31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00DE5F56-49AC-4F59-B179-354F53AC996E}"/>
              </a:ext>
            </a:extLst>
          </p:cNvPr>
          <p:cNvCxnSpPr/>
          <p:nvPr/>
        </p:nvCxnSpPr>
        <p:spPr>
          <a:xfrm flipV="1">
            <a:off x="8164284" y="3826957"/>
            <a:ext cx="1234814" cy="30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4F3FFEC5-B38A-4AC4-A027-C6215C13E970}"/>
              </a:ext>
            </a:extLst>
          </p:cNvPr>
          <p:cNvCxnSpPr/>
          <p:nvPr/>
        </p:nvCxnSpPr>
        <p:spPr>
          <a:xfrm>
            <a:off x="8164284" y="3871341"/>
            <a:ext cx="1274417" cy="19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988897"/>
      </p:ext>
    </p:extLst>
  </p:cSld>
  <p:clrMapOvr>
    <a:masterClrMapping/>
  </p:clrMapOvr>
  <p:transition spd="slow" advClick="0" advTm="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p:nvPr>
        </p:nvSpPr>
        <p:spPr/>
        <p:txBody>
          <a:bodyPr/>
          <a:lstStyle/>
          <a:p>
            <a:pPr>
              <a:lnSpc>
                <a:spcPct val="120000"/>
              </a:lnSpc>
            </a:pPr>
            <a:r>
              <a:rPr lang="zh-CN" altLang="en-US" dirty="0"/>
              <a:t>对比</a:t>
            </a:r>
            <a:r>
              <a:rPr lang="en-US" altLang="zh-CN" dirty="0"/>
              <a:t>5</a:t>
            </a:r>
            <a:r>
              <a:rPr lang="zh-CN" altLang="en-US" dirty="0"/>
              <a:t>种抽样方法</a:t>
            </a:r>
          </a:p>
        </p:txBody>
      </p:sp>
      <p:sp>
        <p:nvSpPr>
          <p:cNvPr id="23" name="圆角右箭头 41"/>
          <p:cNvSpPr/>
          <p:nvPr/>
        </p:nvSpPr>
        <p:spPr>
          <a:xfrm>
            <a:off x="6351327" y="3387094"/>
            <a:ext cx="1185155" cy="3119135"/>
          </a:xfrm>
          <a:prstGeom prst="bentArrow">
            <a:avLst>
              <a:gd name="adj1" fmla="val 25000"/>
              <a:gd name="adj2" fmla="val 25000"/>
              <a:gd name="adj3" fmla="val 25000"/>
              <a:gd name="adj4" fmla="val 75000"/>
            </a:avLst>
          </a:prstGeom>
          <a:solidFill>
            <a:srgbClr val="444D57"/>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4" name="圆角右箭头 52"/>
          <p:cNvSpPr/>
          <p:nvPr/>
        </p:nvSpPr>
        <p:spPr>
          <a:xfrm flipH="1">
            <a:off x="4667122" y="3387094"/>
            <a:ext cx="1185155" cy="3119135"/>
          </a:xfrm>
          <a:prstGeom prst="bentArrow">
            <a:avLst>
              <a:gd name="adj1" fmla="val 25000"/>
              <a:gd name="adj2" fmla="val 25000"/>
              <a:gd name="adj3" fmla="val 25000"/>
              <a:gd name="adj4" fmla="val 75000"/>
            </a:avLst>
          </a:prstGeom>
          <a:solidFill>
            <a:srgbClr val="444D57"/>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5" name="圆角右箭头 61"/>
          <p:cNvSpPr/>
          <p:nvPr/>
        </p:nvSpPr>
        <p:spPr>
          <a:xfrm>
            <a:off x="6711001" y="4318709"/>
            <a:ext cx="1179257" cy="2187521"/>
          </a:xfrm>
          <a:prstGeom prst="bentArrow">
            <a:avLst>
              <a:gd name="adj1" fmla="val 25000"/>
              <a:gd name="adj2" fmla="val 25000"/>
              <a:gd name="adj3" fmla="val 25000"/>
              <a:gd name="adj4" fmla="val 75000"/>
            </a:avLst>
          </a:prstGeom>
          <a:solidFill>
            <a:srgbClr val="666E8A"/>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6" name="圆角右箭头 83"/>
          <p:cNvSpPr/>
          <p:nvPr/>
        </p:nvSpPr>
        <p:spPr>
          <a:xfrm flipH="1">
            <a:off x="4310398" y="4318709"/>
            <a:ext cx="1179257" cy="2187521"/>
          </a:xfrm>
          <a:prstGeom prst="bentArrow">
            <a:avLst>
              <a:gd name="adj1" fmla="val 25000"/>
              <a:gd name="adj2" fmla="val 25000"/>
              <a:gd name="adj3" fmla="val 25000"/>
              <a:gd name="adj4" fmla="val 75000"/>
            </a:avLst>
          </a:prstGeom>
          <a:solidFill>
            <a:srgbClr val="666E8A"/>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7" name="上箭头 45"/>
          <p:cNvSpPr/>
          <p:nvPr/>
        </p:nvSpPr>
        <p:spPr>
          <a:xfrm>
            <a:off x="5814767" y="2949251"/>
            <a:ext cx="601422" cy="3556979"/>
          </a:xfrm>
          <a:prstGeom prst="upArrow">
            <a:avLst/>
          </a:prstGeom>
          <a:solidFill>
            <a:srgbClr val="666E8A"/>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grpSp>
        <p:nvGrpSpPr>
          <p:cNvPr id="28" name="组合 27"/>
          <p:cNvGrpSpPr/>
          <p:nvPr/>
        </p:nvGrpSpPr>
        <p:grpSpPr>
          <a:xfrm>
            <a:off x="1233318" y="4443526"/>
            <a:ext cx="2454823" cy="1660618"/>
            <a:chOff x="1546824" y="3774437"/>
            <a:chExt cx="2161186" cy="1915958"/>
          </a:xfrm>
        </p:grpSpPr>
        <p:sp>
          <p:nvSpPr>
            <p:cNvPr id="29" name="TextBox 9"/>
            <p:cNvSpPr txBox="1"/>
            <p:nvPr/>
          </p:nvSpPr>
          <p:spPr>
            <a:xfrm>
              <a:off x="1644979" y="3774437"/>
              <a:ext cx="1892779"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chemeClr val="tx1">
                      <a:lumMod val="95000"/>
                      <a:lumOff val="5000"/>
                    </a:schemeClr>
                  </a:solidFill>
                  <a:latin typeface="思源黑体" panose="020B0500000000000000" pitchFamily="34" charset="-122"/>
                  <a:ea typeface="思源黑体" panose="020B0500000000000000" pitchFamily="34" charset="-122"/>
                </a:rPr>
                <a:t>均匀抽样（</a:t>
              </a:r>
              <a:r>
                <a:rPr lang="en-US" altLang="zh-CN" sz="1800" b="1" dirty="0">
                  <a:solidFill>
                    <a:schemeClr val="tx1">
                      <a:lumMod val="95000"/>
                      <a:lumOff val="5000"/>
                    </a:schemeClr>
                  </a:solidFill>
                  <a:latin typeface="思源黑体" panose="020B0500000000000000" pitchFamily="34" charset="-122"/>
                  <a:ea typeface="思源黑体" panose="020B0500000000000000" pitchFamily="34" charset="-122"/>
                </a:rPr>
                <a:t>UNIF</a:t>
              </a:r>
              <a:r>
                <a:rPr lang="zh-CN" altLang="en-US" sz="1800" b="1" dirty="0">
                  <a:solidFill>
                    <a:schemeClr val="tx1">
                      <a:lumMod val="95000"/>
                      <a:lumOff val="5000"/>
                    </a:schemeClr>
                  </a:solidFill>
                  <a:latin typeface="思源黑体" panose="020B0500000000000000" pitchFamily="34" charset="-122"/>
                  <a:ea typeface="思源黑体" panose="020B0500000000000000" pitchFamily="34" charset="-122"/>
                </a:rPr>
                <a:t>）</a:t>
              </a:r>
            </a:p>
          </p:txBody>
        </p:sp>
        <p:sp>
          <p:nvSpPr>
            <p:cNvPr id="30" name="TextBox 10"/>
            <p:cNvSpPr txBox="1"/>
            <p:nvPr/>
          </p:nvSpPr>
          <p:spPr>
            <a:xfrm>
              <a:off x="1546824" y="4249129"/>
              <a:ext cx="2161186" cy="1441266"/>
            </a:xfrm>
            <a:prstGeom prst="rect">
              <a:avLst/>
            </a:prstGeom>
            <a:noFill/>
          </p:spPr>
          <p:txBody>
            <a:bodyPr wrap="square" rtlCol="0">
              <a:spAutoFit/>
            </a:bodyPr>
            <a:lstStyle/>
            <a:p>
              <a:pPr algn="ctr">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从总体中按照等概率的原则抽取样本，使得总体中的每个个体都有相同的机会被选入样本</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31" name="组合 30"/>
          <p:cNvGrpSpPr/>
          <p:nvPr/>
        </p:nvGrpSpPr>
        <p:grpSpPr>
          <a:xfrm>
            <a:off x="868679" y="2220229"/>
            <a:ext cx="3720145" cy="2279286"/>
            <a:chOff x="2192654" y="2110914"/>
            <a:chExt cx="2161186" cy="2629756"/>
          </a:xfrm>
        </p:grpSpPr>
        <p:sp>
          <p:nvSpPr>
            <p:cNvPr id="32" name="TextBox 9"/>
            <p:cNvSpPr txBox="1"/>
            <p:nvPr/>
          </p:nvSpPr>
          <p:spPr>
            <a:xfrm>
              <a:off x="2368443" y="2110914"/>
              <a:ext cx="1755378"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433D3C"/>
                  </a:solidFill>
                  <a:latin typeface="思源黑体" panose="020B0500000000000000" pitchFamily="34" charset="-122"/>
                  <a:ea typeface="思源黑体" panose="020B0500000000000000" pitchFamily="34" charset="-122"/>
                </a:rPr>
                <a:t>杠杆抽样（</a:t>
              </a:r>
              <a:r>
                <a:rPr lang="en-US" altLang="zh-CN" sz="1800" b="1" dirty="0">
                  <a:solidFill>
                    <a:srgbClr val="433D3C"/>
                  </a:solidFill>
                  <a:latin typeface="思源黑体" panose="020B0500000000000000" pitchFamily="34" charset="-122"/>
                  <a:ea typeface="思源黑体" panose="020B0500000000000000" pitchFamily="34" charset="-122"/>
                </a:rPr>
                <a:t>LEV</a:t>
              </a:r>
              <a:r>
                <a:rPr lang="zh-CN" altLang="en-US" sz="1800" b="1" dirty="0">
                  <a:solidFill>
                    <a:srgbClr val="433D3C"/>
                  </a:solidFill>
                  <a:latin typeface="思源黑体" panose="020B0500000000000000" pitchFamily="34" charset="-122"/>
                  <a:ea typeface="思源黑体" panose="020B0500000000000000" pitchFamily="34" charset="-122"/>
                </a:rPr>
                <a:t>）</a:t>
              </a:r>
            </a:p>
          </p:txBody>
        </p:sp>
        <p:sp>
          <p:nvSpPr>
            <p:cNvPr id="33" name="TextBox 10"/>
            <p:cNvSpPr txBox="1"/>
            <p:nvPr/>
          </p:nvSpPr>
          <p:spPr>
            <a:xfrm>
              <a:off x="2192654" y="2617608"/>
              <a:ext cx="2161186" cy="2123062"/>
            </a:xfrm>
            <a:prstGeom prst="rect">
              <a:avLst/>
            </a:prstGeom>
            <a:noFill/>
          </p:spPr>
          <p:txBody>
            <a:bodyPr wrap="square" rtlCol="0">
              <a:spAutoFit/>
            </a:bodyPr>
            <a:lstStyle/>
            <a:p>
              <a:pPr algn="ctr">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基于数据点的杠杆得分来选择样本，重点关注对模型拟合等有较大潜在影响的数据点，能够在降低数据规模的同时有效保留数据关键特征用于数据分析、模型训练等诸多场景</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34" name="组合 33"/>
          <p:cNvGrpSpPr/>
          <p:nvPr/>
        </p:nvGrpSpPr>
        <p:grpSpPr>
          <a:xfrm>
            <a:off x="4588824" y="1579435"/>
            <a:ext cx="2931636" cy="1369815"/>
            <a:chOff x="4701991" y="926834"/>
            <a:chExt cx="2580963" cy="1580440"/>
          </a:xfrm>
        </p:grpSpPr>
        <p:sp>
          <p:nvSpPr>
            <p:cNvPr id="35" name="TextBox 9"/>
            <p:cNvSpPr txBox="1"/>
            <p:nvPr/>
          </p:nvSpPr>
          <p:spPr>
            <a:xfrm>
              <a:off x="4701991" y="926834"/>
              <a:ext cx="2580963"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chemeClr val="tx1">
                      <a:lumMod val="95000"/>
                      <a:lumOff val="5000"/>
                    </a:schemeClr>
                  </a:solidFill>
                  <a:latin typeface="思源黑体" panose="020B0500000000000000" pitchFamily="34" charset="-122"/>
                  <a:ea typeface="思源黑体" panose="020B0500000000000000" pitchFamily="34" charset="-122"/>
                </a:rPr>
                <a:t>纯净子集抽样（</a:t>
              </a:r>
              <a:r>
                <a:rPr lang="en-US" altLang="zh-CN" sz="1800" b="1" dirty="0">
                  <a:solidFill>
                    <a:schemeClr val="tx1">
                      <a:lumMod val="95000"/>
                      <a:lumOff val="5000"/>
                    </a:schemeClr>
                  </a:solidFill>
                  <a:latin typeface="思源黑体" panose="020B0500000000000000" pitchFamily="34" charset="-122"/>
                  <a:ea typeface="思源黑体" panose="020B0500000000000000" pitchFamily="34" charset="-122"/>
                </a:rPr>
                <a:t>SUBLEV</a:t>
              </a:r>
              <a:r>
                <a:rPr lang="zh-CN" altLang="en-US" sz="1800" b="1" dirty="0">
                  <a:solidFill>
                    <a:schemeClr val="tx1">
                      <a:lumMod val="95000"/>
                      <a:lumOff val="5000"/>
                    </a:schemeClr>
                  </a:solidFill>
                  <a:latin typeface="思源黑体" panose="020B0500000000000000" pitchFamily="34" charset="-122"/>
                  <a:ea typeface="思源黑体" panose="020B0500000000000000" pitchFamily="34" charset="-122"/>
                </a:rPr>
                <a:t>）</a:t>
              </a:r>
            </a:p>
          </p:txBody>
        </p:sp>
        <p:sp>
          <p:nvSpPr>
            <p:cNvPr id="36" name="TextBox 10"/>
            <p:cNvSpPr txBox="1"/>
            <p:nvPr/>
          </p:nvSpPr>
          <p:spPr>
            <a:xfrm>
              <a:off x="4701991" y="1406905"/>
              <a:ext cx="2432792" cy="1100369"/>
            </a:xfrm>
            <a:prstGeom prst="rect">
              <a:avLst/>
            </a:prstGeom>
            <a:noFill/>
          </p:spPr>
          <p:txBody>
            <a:bodyPr wrap="square" rtlCol="0">
              <a:spAutoFit/>
            </a:bodyPr>
            <a:lstStyle/>
            <a:p>
              <a:pPr algn="ctr">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从数据集中抽取具有代表性且相对 “纯净”的子集（识别并去异常值）</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37" name="组合 36"/>
          <p:cNvGrpSpPr/>
          <p:nvPr/>
        </p:nvGrpSpPr>
        <p:grpSpPr>
          <a:xfrm>
            <a:off x="7520460" y="2669398"/>
            <a:ext cx="4107342" cy="1381581"/>
            <a:chOff x="7544837" y="2110914"/>
            <a:chExt cx="2386211" cy="1594019"/>
          </a:xfrm>
        </p:grpSpPr>
        <p:sp>
          <p:nvSpPr>
            <p:cNvPr id="38" name="TextBox 9"/>
            <p:cNvSpPr txBox="1"/>
            <p:nvPr/>
          </p:nvSpPr>
          <p:spPr>
            <a:xfrm>
              <a:off x="7544837" y="2110914"/>
              <a:ext cx="2386211"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en-US" altLang="zh-CN" sz="1800" b="1" dirty="0">
                  <a:solidFill>
                    <a:srgbClr val="433D3C"/>
                  </a:solidFill>
                  <a:latin typeface="思源黑体" panose="020B0500000000000000" pitchFamily="34" charset="-122"/>
                  <a:ea typeface="思源黑体" panose="020B0500000000000000" pitchFamily="34" charset="-122"/>
                </a:rPr>
                <a:t>K-means</a:t>
              </a:r>
              <a:r>
                <a:rPr lang="zh-CN" altLang="en-US" sz="1800" b="1" dirty="0">
                  <a:solidFill>
                    <a:srgbClr val="433D3C"/>
                  </a:solidFill>
                  <a:latin typeface="思源黑体" panose="020B0500000000000000" pitchFamily="34" charset="-122"/>
                  <a:ea typeface="思源黑体" panose="020B0500000000000000" pitchFamily="34" charset="-122"/>
                </a:rPr>
                <a:t>抽样（</a:t>
              </a:r>
              <a:r>
                <a:rPr lang="en-US" altLang="zh-CN" sz="1800" b="1" dirty="0">
                  <a:solidFill>
                    <a:srgbClr val="433D3C"/>
                  </a:solidFill>
                  <a:latin typeface="思源黑体" panose="020B0500000000000000" pitchFamily="34" charset="-122"/>
                  <a:ea typeface="思源黑体" panose="020B0500000000000000" pitchFamily="34" charset="-122"/>
                </a:rPr>
                <a:t>KLEV</a:t>
              </a:r>
              <a:r>
                <a:rPr lang="zh-CN" altLang="en-US" sz="1800" b="1" dirty="0">
                  <a:solidFill>
                    <a:srgbClr val="433D3C"/>
                  </a:solidFill>
                  <a:latin typeface="思源黑体" panose="020B0500000000000000" pitchFamily="34" charset="-122"/>
                  <a:ea typeface="思源黑体" panose="020B0500000000000000" pitchFamily="34" charset="-122"/>
                </a:rPr>
                <a:t>）</a:t>
              </a:r>
            </a:p>
          </p:txBody>
        </p:sp>
        <p:sp>
          <p:nvSpPr>
            <p:cNvPr id="39" name="TextBox 10"/>
            <p:cNvSpPr txBox="1"/>
            <p:nvPr/>
          </p:nvSpPr>
          <p:spPr>
            <a:xfrm>
              <a:off x="7702299" y="2604561"/>
              <a:ext cx="2228749" cy="1100372"/>
            </a:xfrm>
            <a:prstGeom prst="rect">
              <a:avLst/>
            </a:prstGeom>
            <a:noFill/>
          </p:spPr>
          <p:txBody>
            <a:bodyPr wrap="square" rtlCol="0">
              <a:spAutoFit/>
            </a:bodyPr>
            <a:lstStyle/>
            <a:p>
              <a:pPr algn="ctr">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基于 </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k - means </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聚类算法的原理，数据集聚类成不同簇，使簇内相似度尽量高，簇间相似度尽量低，在簇内进行</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LEV</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抽样</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40" name="组合 39"/>
          <p:cNvGrpSpPr/>
          <p:nvPr/>
        </p:nvGrpSpPr>
        <p:grpSpPr>
          <a:xfrm>
            <a:off x="7890258" y="4400732"/>
            <a:ext cx="4107343" cy="1683230"/>
            <a:chOff x="7566734" y="3748350"/>
            <a:chExt cx="3616038" cy="1942047"/>
          </a:xfrm>
        </p:grpSpPr>
        <p:sp>
          <p:nvSpPr>
            <p:cNvPr id="41" name="TextBox 9"/>
            <p:cNvSpPr txBox="1"/>
            <p:nvPr/>
          </p:nvSpPr>
          <p:spPr>
            <a:xfrm>
              <a:off x="7566734" y="3748350"/>
              <a:ext cx="3616038"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chemeClr val="tx1">
                      <a:lumMod val="95000"/>
                      <a:lumOff val="5000"/>
                    </a:schemeClr>
                  </a:solidFill>
                  <a:latin typeface="思源黑体" panose="020B0500000000000000" pitchFamily="34" charset="-122"/>
                  <a:ea typeface="思源黑体" panose="020B0500000000000000" pitchFamily="34" charset="-122"/>
                </a:rPr>
                <a:t>两阶段</a:t>
              </a:r>
              <a:r>
                <a:rPr lang="en-US" altLang="zh-CN" sz="1800" b="1" dirty="0">
                  <a:solidFill>
                    <a:schemeClr val="tx1">
                      <a:lumMod val="95000"/>
                      <a:lumOff val="5000"/>
                    </a:schemeClr>
                  </a:solidFill>
                  <a:latin typeface="思源黑体" panose="020B0500000000000000" pitchFamily="34" charset="-122"/>
                  <a:ea typeface="思源黑体" panose="020B0500000000000000" pitchFamily="34" charset="-122"/>
                </a:rPr>
                <a:t>Leverage</a:t>
              </a:r>
              <a:r>
                <a:rPr lang="zh-CN" altLang="en-US" sz="1800" b="1" dirty="0">
                  <a:solidFill>
                    <a:schemeClr val="tx1">
                      <a:lumMod val="95000"/>
                      <a:lumOff val="5000"/>
                    </a:schemeClr>
                  </a:solidFill>
                  <a:latin typeface="思源黑体" panose="020B0500000000000000" pitchFamily="34" charset="-122"/>
                  <a:ea typeface="思源黑体" panose="020B0500000000000000" pitchFamily="34" charset="-122"/>
                </a:rPr>
                <a:t>重要性抽样（</a:t>
              </a:r>
              <a:r>
                <a:rPr lang="en-US" altLang="zh-CN" sz="1800" b="1" dirty="0">
                  <a:solidFill>
                    <a:schemeClr val="tx1">
                      <a:lumMod val="95000"/>
                      <a:lumOff val="5000"/>
                    </a:schemeClr>
                  </a:solidFill>
                  <a:latin typeface="思源黑体" panose="020B0500000000000000" pitchFamily="34" charset="-122"/>
                  <a:ea typeface="思源黑体" panose="020B0500000000000000" pitchFamily="34" charset="-122"/>
                </a:rPr>
                <a:t>TLEV</a:t>
              </a:r>
              <a:r>
                <a:rPr lang="zh-CN" altLang="en-US" sz="1800" b="1" dirty="0">
                  <a:solidFill>
                    <a:schemeClr val="tx1">
                      <a:lumMod val="95000"/>
                      <a:lumOff val="5000"/>
                    </a:schemeClr>
                  </a:solidFill>
                  <a:latin typeface="思源黑体" panose="020B0500000000000000" pitchFamily="34" charset="-122"/>
                  <a:ea typeface="思源黑体" panose="020B0500000000000000" pitchFamily="34" charset="-122"/>
                </a:rPr>
                <a:t>）</a:t>
              </a:r>
            </a:p>
          </p:txBody>
        </p:sp>
        <p:sp>
          <p:nvSpPr>
            <p:cNvPr id="42" name="TextBox 10"/>
            <p:cNvSpPr txBox="1"/>
            <p:nvPr/>
          </p:nvSpPr>
          <p:spPr>
            <a:xfrm>
              <a:off x="7694632" y="4249131"/>
              <a:ext cx="3284703" cy="1441266"/>
            </a:xfrm>
            <a:prstGeom prst="rect">
              <a:avLst/>
            </a:prstGeom>
            <a:noFill/>
          </p:spPr>
          <p:txBody>
            <a:bodyPr wrap="square" rtlCol="0">
              <a:spAutoFit/>
            </a:bodyPr>
            <a:lstStyle/>
            <a:p>
              <a:pPr algn="ctr">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分两个阶段进行抽样，通过利用先验信息或初步抽样的结果，结合杠杆作用来更有效地抽取对估计目标有重要贡献的样本</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spTree>
    <p:extLst>
      <p:ext uri="{BB962C8B-B14F-4D97-AF65-F5344CB8AC3E}">
        <p14:creationId xmlns:p14="http://schemas.microsoft.com/office/powerpoint/2010/main" val="2481125352"/>
      </p:ext>
    </p:extLst>
  </p:cSld>
  <p:clrMapOvr>
    <a:masterClrMapping/>
  </p:clrMapOvr>
  <p:transition spd="slow" advClick="0" advTm="0">
    <p:push dir="u"/>
  </p:transition>
</p:sld>
</file>

<file path=ppt/tags/tag1.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TotalTime>
  <Words>1235</Words>
  <Application>Microsoft Office PowerPoint</Application>
  <PresentationFormat>宽屏</PresentationFormat>
  <Paragraphs>160</Paragraphs>
  <Slides>17</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黑体</vt:lpstr>
      <vt:lpstr>思源黑体</vt:lpstr>
      <vt:lpstr>思源宋体 CN Heavy</vt:lpstr>
      <vt:lpstr>宋体</vt:lpstr>
      <vt:lpstr>微软雅黑</vt:lpstr>
      <vt:lpstr>Arial</vt:lpstr>
      <vt:lpstr>Calibri</vt:lpstr>
      <vt:lpstr>Calibri Light</vt:lpstr>
      <vt:lpstr>Times New Roman</vt:lpstr>
      <vt:lpstr>Wingdings</vt:lpstr>
      <vt:lpstr>Office 主题</vt:lpstr>
      <vt:lpstr>PowerPoint 演示文稿</vt:lpstr>
      <vt:lpstr>摘要</vt:lpstr>
      <vt:lpstr>背景信息</vt:lpstr>
      <vt:lpstr>Leverage重要性抽样方法</vt:lpstr>
      <vt:lpstr>阶段一：阈值自选择</vt:lpstr>
      <vt:lpstr>两阶段Leverage重要性抽样方法</vt:lpstr>
      <vt:lpstr>相关统计性质分析</vt:lpstr>
      <vt:lpstr>数值模拟:5x3x3x2x4=360</vt:lpstr>
      <vt:lpstr>对比5种抽样方法</vt:lpstr>
      <vt:lpstr>3种数据类型及3种类型异常值</vt:lpstr>
      <vt:lpstr>4种评价指标衡量</vt:lpstr>
      <vt:lpstr>数值复现</vt:lpstr>
      <vt:lpstr>数值复现</vt:lpstr>
      <vt:lpstr>基于实际数据的案例研究</vt:lpstr>
      <vt:lpstr>复刻代码(示例） </vt:lpstr>
      <vt:lpstr>复刻代码(示例） </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Waner Situ</cp:lastModifiedBy>
  <cp:revision>73</cp:revision>
  <dcterms:created xsi:type="dcterms:W3CDTF">2021-11-15T06:08:56Z</dcterms:created>
  <dcterms:modified xsi:type="dcterms:W3CDTF">2024-11-29T09:47:31Z</dcterms:modified>
</cp:coreProperties>
</file>