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01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3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245-F56E-439D-844A-5299A3D95FB0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7326C0-F76C-4007-901F-154C8E1E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881" y="274320"/>
            <a:ext cx="9144000" cy="1825725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2060"/>
                </a:solidFill>
              </a:rPr>
              <a:t>Getting started with Robotics using…</a:t>
            </a:r>
            <a:endParaRPr lang="en-US" sz="6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207623"/>
            <a:ext cx="10488868" cy="4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Your second sketch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444492"/>
            <a:ext cx="6466114" cy="5211721"/>
          </a:xfrm>
        </p:spPr>
      </p:pic>
    </p:spTree>
    <p:extLst>
      <p:ext uri="{BB962C8B-B14F-4D97-AF65-F5344CB8AC3E}">
        <p14:creationId xmlns:p14="http://schemas.microsoft.com/office/powerpoint/2010/main" val="2985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18" y="0"/>
            <a:ext cx="5883615" cy="68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19" y="0"/>
            <a:ext cx="5857490" cy="68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More complex projects await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second sketch that you now understand only open the doors into what you can do with Arduino for robotics. Controlling motors will be crucial for most robotic projects.</a:t>
            </a:r>
          </a:p>
          <a:p>
            <a:r>
              <a:rPr lang="en-US" sz="2400" dirty="0" smtClean="0"/>
              <a:t>Next you should learn how to interface with different kinds of sensors, you can then use these sensors to create more unique and intelligent robots.</a:t>
            </a:r>
          </a:p>
          <a:p>
            <a:r>
              <a:rPr lang="en-US" sz="2400" dirty="0" smtClean="0"/>
              <a:t>You also know how to use Serial communication. This is very useful as many other chips and sensors use Serial to convey information. Even your PC can be used as a good source of Serial communication as you saw earlier.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0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Examples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7" y="1930400"/>
            <a:ext cx="5092571" cy="4927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41" y="1930400"/>
            <a:ext cx="5143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42"/>
            <a:ext cx="5772150" cy="508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21" y="598442"/>
            <a:ext cx="6179276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More tutorials to come!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Contact me if you are interested in learning more about Arduino and how you can use it to get into robotics. This has been a very rudimentary introduction and if there is interest I would be happy to give more detailed examples and tutorials to help you all get into robotics. If I get a large enough response I will keep these tutorials coming.</a:t>
            </a:r>
          </a:p>
          <a:p>
            <a:endParaRPr lang="en-US" sz="2400" dirty="0"/>
          </a:p>
          <a:p>
            <a:r>
              <a:rPr lang="en-US" sz="2400" dirty="0" smtClean="0"/>
              <a:t>Contact information: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borabut@siue.edu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bryan.orabutt@gmail.com</a:t>
            </a:r>
          </a:p>
        </p:txBody>
      </p:sp>
    </p:spTree>
    <p:extLst>
      <p:ext uri="{BB962C8B-B14F-4D97-AF65-F5344CB8AC3E}">
        <p14:creationId xmlns:p14="http://schemas.microsoft.com/office/powerpoint/2010/main" val="31155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What is Arduino?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6" y="1930400"/>
            <a:ext cx="2993706" cy="4561840"/>
          </a:xfrm>
        </p:spPr>
      </p:pic>
      <p:sp>
        <p:nvSpPr>
          <p:cNvPr id="5" name="TextBox 4"/>
          <p:cNvSpPr txBox="1"/>
          <p:nvPr/>
        </p:nvSpPr>
        <p:spPr>
          <a:xfrm>
            <a:off x="6270171" y="2377440"/>
            <a:ext cx="4193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Arduino is a low power, low cost computing platform. Arduino allows users to write programs that can control physical hardware and electronic circuits seamlessly.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83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Why choose Arduino for robotics?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Arduino has many different platforms to choose from, all of which can be programmed with the same language and IDE.</a:t>
            </a:r>
          </a:p>
          <a:p>
            <a:r>
              <a:rPr lang="en-US" sz="2400" dirty="0" smtClean="0"/>
              <a:t>Arduino programs, called sketches, are universally compatible with other official Arduino platforms. This means a sketch you write for your UNO will work fine on an Arduino Mega. The only thing to keep in mind is I/O as not all Arduino board have the same amount or types of I/O.</a:t>
            </a:r>
          </a:p>
          <a:p>
            <a:r>
              <a:rPr lang="en-US" sz="2400" dirty="0" smtClean="0"/>
              <a:t>Arduino is inexpensive so it’s great for those looking to break into the realm of robotics without a huge financial commitment.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5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Arduino comes in many flavors!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81" y="2410619"/>
            <a:ext cx="6162675" cy="3381375"/>
          </a:xfrm>
        </p:spPr>
      </p:pic>
    </p:spTree>
    <p:extLst>
      <p:ext uri="{BB962C8B-B14F-4D97-AF65-F5344CB8AC3E}">
        <p14:creationId xmlns:p14="http://schemas.microsoft.com/office/powerpoint/2010/main" val="16374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Which platform do I choose?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is no one answer to this question.</a:t>
            </a:r>
          </a:p>
          <a:p>
            <a:r>
              <a:rPr lang="en-US" sz="2400" dirty="0" smtClean="0"/>
              <a:t>If you’re concerned about weight and power you might want to choose a smaller board like a mini, </a:t>
            </a:r>
            <a:r>
              <a:rPr lang="en-US" sz="2400" dirty="0" err="1" smtClean="0"/>
              <a:t>nano</a:t>
            </a:r>
            <a:r>
              <a:rPr lang="en-US" sz="2400" dirty="0" smtClean="0"/>
              <a:t>, or Lilly pad.</a:t>
            </a:r>
          </a:p>
          <a:p>
            <a:r>
              <a:rPr lang="en-US" sz="2400" dirty="0" smtClean="0"/>
              <a:t>If size and power aren’t concerned and you’re just wanting a good place to begin the Arduino UNO is the most popular and widely used platform.</a:t>
            </a:r>
          </a:p>
          <a:p>
            <a:r>
              <a:rPr lang="en-US" sz="2400" dirty="0" smtClean="0"/>
              <a:t>If you think you’re going to need a lot of I/O you might look at the Mega.</a:t>
            </a:r>
          </a:p>
          <a:p>
            <a:r>
              <a:rPr lang="en-US" sz="2400" dirty="0" smtClean="0"/>
              <a:t>Ask the forums!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8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I have a board, what else do I need?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only other thing you need to begin your journey into the wonderful world of Arduino is the Arduino IDE. This is available for free from the Arduino homepage: </a:t>
            </a:r>
            <a:r>
              <a:rPr lang="en-US" sz="2000" dirty="0" smtClean="0">
                <a:hlinkClick r:id="rId2"/>
              </a:rPr>
              <a:t>http://www.Arduino.cc/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Other useful pieces of software:</a:t>
            </a:r>
          </a:p>
          <a:p>
            <a:pPr lvl="1"/>
            <a:r>
              <a:rPr lang="en-US" sz="1800" dirty="0" err="1" smtClean="0"/>
              <a:t>Fritzing</a:t>
            </a:r>
            <a:r>
              <a:rPr lang="en-US" sz="1800" dirty="0" smtClean="0"/>
              <a:t> which is used to make circuit diagrams and prototype layouts.</a:t>
            </a:r>
          </a:p>
          <a:p>
            <a:pPr lvl="1"/>
            <a:r>
              <a:rPr lang="en-US" sz="1800" dirty="0" smtClean="0"/>
              <a:t>Processing which can be used to create nice GUI and data logging programs for your Arduino sketches.</a:t>
            </a:r>
          </a:p>
          <a:p>
            <a:pPr lvl="1"/>
            <a:r>
              <a:rPr lang="en-US" sz="1800" dirty="0" smtClean="0"/>
              <a:t>Arduino Companion which is an app for Android and IOS that lets you browse Arduino example code, documentation, and libraries.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36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88" y="139337"/>
            <a:ext cx="8596668" cy="78812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Your first sketch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18" y="927463"/>
            <a:ext cx="7863838" cy="5496667"/>
          </a:xfrm>
        </p:spPr>
      </p:pic>
    </p:spTree>
    <p:extLst>
      <p:ext uri="{BB962C8B-B14F-4D97-AF65-F5344CB8AC3E}">
        <p14:creationId xmlns:p14="http://schemas.microsoft.com/office/powerpoint/2010/main" val="989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32" y="0"/>
            <a:ext cx="5743873" cy="6892649"/>
          </a:xfrm>
        </p:spPr>
      </p:pic>
    </p:spTree>
    <p:extLst>
      <p:ext uri="{BB962C8B-B14F-4D97-AF65-F5344CB8AC3E}">
        <p14:creationId xmlns:p14="http://schemas.microsoft.com/office/powerpoint/2010/main" val="4088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So I can blink a light… big deal!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You’re thinking too small. Sure, in this case you merely used your Arduino to blink a light. But this same code could be used to consistently pulse a laser, to turn on a buzzer, speaker, or even be used as a control signal for an entire circuit. </a:t>
            </a:r>
          </a:p>
        </p:txBody>
      </p:sp>
    </p:spTree>
    <p:extLst>
      <p:ext uri="{BB962C8B-B14F-4D97-AF65-F5344CB8AC3E}">
        <p14:creationId xmlns:p14="http://schemas.microsoft.com/office/powerpoint/2010/main" val="27082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536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Getting started with Robotics using…</vt:lpstr>
      <vt:lpstr>What is Arduino?</vt:lpstr>
      <vt:lpstr>Why choose Arduino for robotics?</vt:lpstr>
      <vt:lpstr>Arduino comes in many flavors!</vt:lpstr>
      <vt:lpstr>Which platform do I choose?</vt:lpstr>
      <vt:lpstr>I have a board, what else do I need?</vt:lpstr>
      <vt:lpstr>Your first sketch</vt:lpstr>
      <vt:lpstr>PowerPoint Presentation</vt:lpstr>
      <vt:lpstr>So I can blink a light… big deal!</vt:lpstr>
      <vt:lpstr>Your second sketch</vt:lpstr>
      <vt:lpstr>PowerPoint Presentation</vt:lpstr>
      <vt:lpstr>PowerPoint Presentation</vt:lpstr>
      <vt:lpstr>More complex projects await</vt:lpstr>
      <vt:lpstr>Examples</vt:lpstr>
      <vt:lpstr>PowerPoint Presentation</vt:lpstr>
      <vt:lpstr>More tutorials to come!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Robotics using…</dc:title>
  <dc:creator>Orabutt, Bryan</dc:creator>
  <cp:lastModifiedBy>Orabutt, Bryan</cp:lastModifiedBy>
  <cp:revision>13</cp:revision>
  <dcterms:created xsi:type="dcterms:W3CDTF">2014-11-08T22:36:39Z</dcterms:created>
  <dcterms:modified xsi:type="dcterms:W3CDTF">2014-11-09T00:35:15Z</dcterms:modified>
</cp:coreProperties>
</file>