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CCEDF-7E17-452F-9813-10C16BDEBEE2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09669-B970-460A-A3DD-039ED68F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4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VC1</a:t>
            </a:r>
            <a:r>
              <a:rPr lang="en-US" baseline="0" dirty="0" smtClean="0"/>
              <a:t> Divider = 16, VC2 Divider = 16, VC3 Divider = 256, PWM Period = 182, This gives 2 Hz, 91 Pulse Width for 50% DC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9669-B970-460A-A3DD-039ED68F19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55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press.com/products/psoc-designer" TargetMode="External"/><Relationship Id="rId2" Type="http://schemas.openxmlformats.org/officeDocument/2006/relationships/hyperlink" Target="http://www.cypress.com/documentation/application-notes/an75320-getting-started-psoc-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5" y="1122363"/>
            <a:ext cx="2475882" cy="2387600"/>
          </a:xfrm>
        </p:spPr>
        <p:txBody>
          <a:bodyPr/>
          <a:lstStyle/>
          <a:p>
            <a:r>
              <a:rPr lang="en-US" cap="none" dirty="0" smtClean="0">
                <a:latin typeface="+mn-lt"/>
              </a:rPr>
              <a:t>PSoC 1</a:t>
            </a:r>
            <a:endParaRPr lang="en-US" cap="none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4191867" cy="1655762"/>
          </a:xfrm>
        </p:spPr>
        <p:txBody>
          <a:bodyPr/>
          <a:lstStyle/>
          <a:p>
            <a:r>
              <a:rPr lang="en-US" cap="none" dirty="0" smtClean="0"/>
              <a:t>SIG-R WORKSHOP INTRO TO PSoC 1</a:t>
            </a:r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522" y="2013424"/>
            <a:ext cx="3766459" cy="324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229" y="888410"/>
            <a:ext cx="9905998" cy="1478570"/>
          </a:xfrm>
        </p:spPr>
        <p:txBody>
          <a:bodyPr/>
          <a:lstStyle/>
          <a:p>
            <a:r>
              <a:rPr lang="en-US" cap="none" dirty="0" smtClean="0"/>
              <a:t>Routing </a:t>
            </a:r>
            <a:r>
              <a:rPr lang="en-US" cap="none" dirty="0"/>
              <a:t>a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229" y="2249487"/>
            <a:ext cx="5503228" cy="3541714"/>
          </a:xfrm>
        </p:spPr>
        <p:txBody>
          <a:bodyPr/>
          <a:lstStyle/>
          <a:p>
            <a:r>
              <a:rPr lang="en-US" dirty="0" smtClean="0"/>
              <a:t>In the chip editor, connections have to be made to hook up the hardware module to the GPIO</a:t>
            </a:r>
          </a:p>
          <a:p>
            <a:r>
              <a:rPr lang="en-US" dirty="0" smtClean="0"/>
              <a:t>This is made easy by Shift-Clicking the node that needs to be connected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61" y="1627695"/>
            <a:ext cx="5305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8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Placing the LCD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6856540" cy="3541714"/>
          </a:xfrm>
        </p:spPr>
        <p:txBody>
          <a:bodyPr/>
          <a:lstStyle/>
          <a:p>
            <a:r>
              <a:rPr lang="en-US" dirty="0" smtClean="0"/>
              <a:t>The LCD is great for debugging</a:t>
            </a:r>
          </a:p>
          <a:p>
            <a:r>
              <a:rPr lang="en-US" dirty="0" smtClean="0"/>
              <a:t>When placing the LED seven GPIOs will be sacrificed</a:t>
            </a:r>
          </a:p>
          <a:p>
            <a:r>
              <a:rPr lang="en-US" dirty="0" smtClean="0"/>
              <a:t>In the Module Parameter window select </a:t>
            </a:r>
            <a:r>
              <a:rPr lang="en-US" dirty="0" err="1" smtClean="0"/>
              <a:t>LCDPort</a:t>
            </a:r>
            <a:r>
              <a:rPr lang="en-US" dirty="0" smtClean="0"/>
              <a:t> and make it Port_2</a:t>
            </a:r>
          </a:p>
          <a:p>
            <a:r>
              <a:rPr lang="en-US" dirty="0" smtClean="0"/>
              <a:t>Port_2_0 – Port_2_6 are now all being used by the LCD and aren’t available anymore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490" y="1357803"/>
            <a:ext cx="34956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3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DATASHEETS!!!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588572" cy="3541714"/>
          </a:xfrm>
        </p:spPr>
        <p:txBody>
          <a:bodyPr/>
          <a:lstStyle/>
          <a:p>
            <a:r>
              <a:rPr lang="en-US" dirty="0" smtClean="0"/>
              <a:t>To use any module you need to be familiar with its data sheet</a:t>
            </a:r>
          </a:p>
          <a:p>
            <a:r>
              <a:rPr lang="en-US" dirty="0" smtClean="0"/>
              <a:t>Module Parameters explained within</a:t>
            </a:r>
          </a:p>
          <a:p>
            <a:r>
              <a:rPr lang="en-US" dirty="0" smtClean="0"/>
              <a:t>Programming API for the module included</a:t>
            </a:r>
          </a:p>
          <a:p>
            <a:r>
              <a:rPr lang="en-US" dirty="0" smtClean="0"/>
              <a:t>Examples included!!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985" y="2097088"/>
            <a:ext cx="45910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8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PSoC</a:t>
            </a:r>
            <a:r>
              <a:rPr lang="en-US" cap="none" dirty="0"/>
              <a:t> </a:t>
            </a:r>
            <a:r>
              <a:rPr lang="en-US" cap="none" dirty="0" smtClean="0"/>
              <a:t>Nitpicks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P10 and P11 are used to program the </a:t>
            </a:r>
            <a:r>
              <a:rPr lang="en-US" dirty="0" err="1" smtClean="0"/>
              <a:t>PSoC</a:t>
            </a:r>
            <a:r>
              <a:rPr lang="en-US" dirty="0" smtClean="0"/>
              <a:t> and when things are connected to those sometimes it will not program properly. Avoid if possible.</a:t>
            </a:r>
          </a:p>
          <a:p>
            <a:r>
              <a:rPr lang="en-US" dirty="0" smtClean="0"/>
              <a:t>Programs written in a newer version of the Designer aren’t always backwards compatible with a previous </a:t>
            </a:r>
            <a:r>
              <a:rPr lang="en-US" dirty="0" smtClean="0"/>
              <a:t>version</a:t>
            </a:r>
          </a:p>
          <a:p>
            <a:r>
              <a:rPr lang="en-US" dirty="0" err="1" smtClean="0"/>
              <a:t>PSoC</a:t>
            </a:r>
            <a:r>
              <a:rPr lang="en-US" smtClean="0"/>
              <a:t> Programmer </a:t>
            </a:r>
            <a:r>
              <a:rPr lang="en-US" dirty="0" smtClean="0"/>
              <a:t>might need to be fiddled with to get it to program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6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PSoC</a:t>
            </a:r>
            <a:r>
              <a:rPr lang="en-US" cap="none" dirty="0" smtClean="0"/>
              <a:t>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Blink </a:t>
            </a:r>
            <a:r>
              <a:rPr lang="en-US" dirty="0" smtClean="0"/>
              <a:t>Tutorial 4</a:t>
            </a:r>
            <a:r>
              <a:rPr lang="en-US" baseline="30000" dirty="0" smtClean="0"/>
              <a:t>th</a:t>
            </a:r>
            <a:r>
              <a:rPr lang="en-US" dirty="0" smtClean="0"/>
              <a:t> video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www.cypress.com/documentation/application-notes/an75320-getting-started-psoc-1</a:t>
            </a:r>
            <a:endParaRPr lang="en-US" dirty="0" smtClean="0"/>
          </a:p>
          <a:p>
            <a:r>
              <a:rPr lang="en-US" dirty="0" err="1" smtClean="0"/>
              <a:t>PSoC</a:t>
            </a:r>
            <a:r>
              <a:rPr lang="en-US" dirty="0"/>
              <a:t> Designer 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www.cypress.com/products/psoc-designer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</a:rPr>
              <a:t>What is a PSoC?</a:t>
            </a:r>
            <a:endParaRPr lang="en-US" cap="none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8-Bit Microcontroller</a:t>
            </a:r>
          </a:p>
          <a:p>
            <a:r>
              <a:rPr lang="en-US" dirty="0" smtClean="0"/>
              <a:t>PSoC stands for Programmable System on Chip</a:t>
            </a:r>
          </a:p>
          <a:p>
            <a:pPr lvl="1"/>
            <a:r>
              <a:rPr lang="en-US" dirty="0"/>
              <a:t>CPU, RAM, </a:t>
            </a:r>
            <a:r>
              <a:rPr lang="en-US" dirty="0" smtClean="0"/>
              <a:t>ROM, I/O </a:t>
            </a:r>
            <a:r>
              <a:rPr lang="en-US" dirty="0"/>
              <a:t>all on one chip hence “System on Chip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Programmable hardware, 24 GPIOs, Nominal 24 MHz Clock</a:t>
            </a:r>
          </a:p>
          <a:p>
            <a:r>
              <a:rPr lang="en-US" dirty="0" smtClean="0"/>
              <a:t>Advantages: Used in the SIUE curriculum, highly configurable</a:t>
            </a:r>
          </a:p>
          <a:p>
            <a:r>
              <a:rPr lang="en-US" dirty="0" smtClean="0"/>
              <a:t>Disadvantages: Prior knowledge needed to access more capabilities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(Not as intuitive as an Arduino)</a:t>
            </a:r>
          </a:p>
        </p:txBody>
      </p:sp>
    </p:spTree>
    <p:extLst>
      <p:ext uri="{BB962C8B-B14F-4D97-AF65-F5344CB8AC3E}">
        <p14:creationId xmlns:p14="http://schemas.microsoft.com/office/powerpoint/2010/main" val="9830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688" y="-86332"/>
            <a:ext cx="2582862" cy="1478570"/>
          </a:xfrm>
        </p:spPr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083" y="979560"/>
            <a:ext cx="6475392" cy="539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84" y="649088"/>
            <a:ext cx="3305896" cy="856117"/>
          </a:xfrm>
        </p:spPr>
        <p:txBody>
          <a:bodyPr/>
          <a:lstStyle/>
          <a:p>
            <a:r>
              <a:rPr lang="en-US" cap="none" dirty="0" smtClean="0"/>
              <a:t>PSoC DESIGNER</a:t>
            </a:r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590" y="230843"/>
            <a:ext cx="5580735" cy="63901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448" y="2376210"/>
            <a:ext cx="3651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Global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Module </a:t>
            </a:r>
            <a:r>
              <a:rPr lang="en-US" sz="2400" dirty="0"/>
              <a:t>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Pinout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533380" y="2004700"/>
            <a:ext cx="884712" cy="48095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394759" y="648304"/>
            <a:ext cx="503382" cy="136692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418092" y="2769157"/>
            <a:ext cx="480049" cy="22651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743075" y="3356655"/>
            <a:ext cx="2155066" cy="143442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846677" y="2560875"/>
            <a:ext cx="2879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Workspace Explorer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User Modules</a:t>
            </a:r>
            <a:endParaRPr lang="en-US" sz="24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9105900" y="648304"/>
            <a:ext cx="811923" cy="212085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9258300" y="3505200"/>
            <a:ext cx="682856" cy="1905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877590" y="581025"/>
            <a:ext cx="881930" cy="18271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877590" y="2687439"/>
            <a:ext cx="881930" cy="17321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887865" y="4698862"/>
            <a:ext cx="941309" cy="17321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517017" y="591154"/>
            <a:ext cx="874634" cy="276550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521134" y="3413806"/>
            <a:ext cx="841527" cy="2971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915" y="213916"/>
            <a:ext cx="3268746" cy="1478570"/>
          </a:xfrm>
        </p:spPr>
        <p:txBody>
          <a:bodyPr/>
          <a:lstStyle/>
          <a:p>
            <a:r>
              <a:rPr lang="en-US" cap="none" dirty="0"/>
              <a:t>PSoC 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2483820" cy="3541714"/>
          </a:xfrm>
        </p:spPr>
        <p:txBody>
          <a:bodyPr/>
          <a:lstStyle/>
          <a:p>
            <a:r>
              <a:rPr lang="en-US" dirty="0" smtClean="0"/>
              <a:t>Pins</a:t>
            </a:r>
          </a:p>
          <a:p>
            <a:r>
              <a:rPr lang="en-US" dirty="0" smtClean="0"/>
              <a:t>Digital Blocks</a:t>
            </a:r>
          </a:p>
          <a:p>
            <a:r>
              <a:rPr lang="en-US" dirty="0" smtClean="0"/>
              <a:t>Analog Blocks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043" y="236244"/>
            <a:ext cx="5580735" cy="639016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982549" y="1618407"/>
            <a:ext cx="4066247" cy="92249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114086" y="2751292"/>
            <a:ext cx="3775846" cy="37920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93658" y="3694468"/>
            <a:ext cx="3213131" cy="160926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904012" y="971144"/>
            <a:ext cx="1560257" cy="33823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06789" y="5110743"/>
            <a:ext cx="2615832" cy="12590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64980" y="689791"/>
            <a:ext cx="341809" cy="17620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0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3114998" cy="983705"/>
          </a:xfrm>
        </p:spPr>
        <p:txBody>
          <a:bodyPr/>
          <a:lstStyle/>
          <a:p>
            <a:r>
              <a:rPr lang="en-US" cap="none" dirty="0" smtClean="0"/>
              <a:t>TIME TO BLINK!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636301" cy="35417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Blinking an LED is the “Hello World” of microcontrollers</a:t>
            </a:r>
          </a:p>
          <a:p>
            <a:pPr marL="0" indent="0">
              <a:buNone/>
            </a:pPr>
            <a:r>
              <a:rPr lang="en-US" dirty="0" smtClean="0"/>
              <a:t>This code will not only blink an LED but introduce:</a:t>
            </a:r>
          </a:p>
          <a:p>
            <a:r>
              <a:rPr lang="en-US" dirty="0" smtClean="0"/>
              <a:t>Programming the PSoC</a:t>
            </a:r>
          </a:p>
          <a:p>
            <a:r>
              <a:rPr lang="en-US" dirty="0" smtClean="0"/>
              <a:t>Bitwise Operation</a:t>
            </a:r>
          </a:p>
          <a:p>
            <a:r>
              <a:rPr lang="en-US" dirty="0" smtClean="0"/>
              <a:t>Reading Port State</a:t>
            </a:r>
          </a:p>
          <a:p>
            <a:r>
              <a:rPr lang="en-US" dirty="0" smtClean="0"/>
              <a:t>Software Delays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44749" y="1395353"/>
            <a:ext cx="50817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&lt;m8c.h&gt;        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/>
              <a:t>include "</a:t>
            </a:r>
            <a:r>
              <a:rPr lang="en-US" dirty="0" err="1" smtClean="0"/>
              <a:t>PSoCAPI.h</a:t>
            </a:r>
            <a:r>
              <a:rPr lang="en-US" dirty="0" smtClean="0"/>
              <a:t>“</a:t>
            </a:r>
          </a:p>
          <a:p>
            <a:endParaRPr lang="en-US" dirty="0"/>
          </a:p>
          <a:p>
            <a:r>
              <a:rPr lang="en-US" dirty="0" smtClean="0"/>
              <a:t>#</a:t>
            </a:r>
            <a:r>
              <a:rPr lang="en-US" dirty="0"/>
              <a:t>define DELAY </a:t>
            </a:r>
            <a:r>
              <a:rPr lang="en-US" dirty="0" smtClean="0"/>
              <a:t>30000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/>
              <a:t>define LED_PIN </a:t>
            </a:r>
            <a:r>
              <a:rPr lang="en-US" dirty="0" smtClean="0"/>
              <a:t>0b00000100</a:t>
            </a:r>
          </a:p>
          <a:p>
            <a:endParaRPr lang="en-US" dirty="0"/>
          </a:p>
          <a:p>
            <a:r>
              <a:rPr lang="en-US" dirty="0"/>
              <a:t>void main(void)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delay = 0;</a:t>
            </a:r>
          </a:p>
          <a:p>
            <a:r>
              <a:rPr lang="en-US" dirty="0" smtClean="0"/>
              <a:t>	while </a:t>
            </a:r>
            <a:r>
              <a:rPr lang="en-US" dirty="0"/>
              <a:t>(TRUE)</a:t>
            </a:r>
          </a:p>
          <a:p>
            <a:r>
              <a:rPr lang="en-US" dirty="0" smtClean="0"/>
              <a:t>	{</a:t>
            </a:r>
            <a:endParaRPr lang="en-US" dirty="0"/>
          </a:p>
          <a:p>
            <a:pPr lvl="2"/>
            <a:r>
              <a:rPr lang="en-US" dirty="0"/>
              <a:t>PRT0DR ^= LED_PIN;</a:t>
            </a:r>
          </a:p>
          <a:p>
            <a:r>
              <a:rPr lang="en-US" dirty="0" smtClean="0"/>
              <a:t>		for(delay </a:t>
            </a:r>
            <a:r>
              <a:rPr lang="en-US" dirty="0"/>
              <a:t>= 0; delay &lt; DELAY; delay++);</a:t>
            </a:r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24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Configuring the Hardware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the program is only half the battle</a:t>
            </a:r>
          </a:p>
          <a:p>
            <a:r>
              <a:rPr lang="en-US" dirty="0" smtClean="0"/>
              <a:t>Within the chip editor, changes have to be made to set drive modes and make connections.</a:t>
            </a:r>
          </a:p>
          <a:p>
            <a:r>
              <a:rPr lang="en-US" dirty="0" smtClean="0"/>
              <a:t>Set the pin Drive to Strong (Output)</a:t>
            </a:r>
          </a:p>
          <a:p>
            <a:r>
              <a:rPr lang="en-US" dirty="0" smtClean="0"/>
              <a:t>Other modes that will be useful:</a:t>
            </a:r>
          </a:p>
          <a:p>
            <a:pPr lvl="1"/>
            <a:r>
              <a:rPr lang="en-US" dirty="0" smtClean="0"/>
              <a:t>High Z (Digital Input)</a:t>
            </a:r>
          </a:p>
          <a:p>
            <a:pPr lvl="1"/>
            <a:r>
              <a:rPr lang="en-US" dirty="0" smtClean="0"/>
              <a:t>High Z Analog (Analog Input)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191" y="3656319"/>
            <a:ext cx="2962466" cy="281089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799383" y="4130142"/>
            <a:ext cx="1393079" cy="127034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7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Programming the </a:t>
            </a:r>
            <a:r>
              <a:rPr lang="en-US" cap="none" dirty="0" err="1" smtClean="0"/>
              <a:t>PSoC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 smtClean="0">
                <a:sym typeface="Wingdings" panose="05000000000000000000" pitchFamily="2" charset="2"/>
              </a:rPr>
              <a:t> Generate/Build &lt;</a:t>
            </a:r>
            <a:r>
              <a:rPr lang="en-US" dirty="0" err="1" smtClean="0">
                <a:sym typeface="Wingdings" panose="05000000000000000000" pitchFamily="2" charset="2"/>
              </a:rPr>
              <a:t>ProjectName</a:t>
            </a:r>
            <a:r>
              <a:rPr lang="en-US" dirty="0" smtClean="0">
                <a:sym typeface="Wingdings" panose="05000000000000000000" pitchFamily="2" charset="2"/>
              </a:rPr>
              <a:t>&gt; Project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Program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Program Part</a:t>
            </a:r>
          </a:p>
          <a:p>
            <a:r>
              <a:rPr lang="en-US" dirty="0" smtClean="0"/>
              <a:t>Hit the Program Button 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907" y="3276790"/>
            <a:ext cx="3343275" cy="29622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315968" y="3718560"/>
            <a:ext cx="4681728" cy="179222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Adding a Module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07" y="1950784"/>
            <a:ext cx="8563420" cy="3541714"/>
          </a:xfrm>
        </p:spPr>
        <p:txBody>
          <a:bodyPr/>
          <a:lstStyle/>
          <a:p>
            <a:r>
              <a:rPr lang="en-US" dirty="0" smtClean="0"/>
              <a:t>Modules are used to provide the </a:t>
            </a:r>
            <a:r>
              <a:rPr lang="en-US" dirty="0" err="1" smtClean="0"/>
              <a:t>PSoC</a:t>
            </a:r>
            <a:r>
              <a:rPr lang="en-US" dirty="0" smtClean="0"/>
              <a:t> with more functionality</a:t>
            </a:r>
          </a:p>
          <a:p>
            <a:r>
              <a:rPr lang="en-US" dirty="0" smtClean="0"/>
              <a:t>Some modules include DAC(Digital Analog Converter), ADC(Analog Digital Converter, PWM(Pulse Width Modulation), LCD</a:t>
            </a:r>
          </a:p>
          <a:p>
            <a:r>
              <a:rPr lang="en-US" dirty="0" smtClean="0"/>
              <a:t>Add the PWM Module to the project</a:t>
            </a:r>
          </a:p>
          <a:p>
            <a:r>
              <a:rPr lang="en-US" dirty="0" smtClean="0"/>
              <a:t>User Modules </a:t>
            </a:r>
            <a:r>
              <a:rPr lang="en-US" dirty="0" smtClean="0">
                <a:sym typeface="Wingdings" panose="05000000000000000000" pitchFamily="2" charset="2"/>
              </a:rPr>
              <a:t> PWMs  PWM8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Right click PWM8 and click Place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457" y="1064636"/>
            <a:ext cx="2143060" cy="457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588</TotalTime>
  <Words>484</Words>
  <Application>Microsoft Office PowerPoint</Application>
  <PresentationFormat>Widescreen</PresentationFormat>
  <Paragraphs>83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Wingdings</vt:lpstr>
      <vt:lpstr>Circuit</vt:lpstr>
      <vt:lpstr>PSoC 1</vt:lpstr>
      <vt:lpstr>What is a PSoC?</vt:lpstr>
      <vt:lpstr>Hardware</vt:lpstr>
      <vt:lpstr>PSoC DESIGNER</vt:lpstr>
      <vt:lpstr>PSoC DESIGNER</vt:lpstr>
      <vt:lpstr>TIME TO BLINK!</vt:lpstr>
      <vt:lpstr>Configuring the Hardware</vt:lpstr>
      <vt:lpstr>Programming the PSoC</vt:lpstr>
      <vt:lpstr>Adding a Module</vt:lpstr>
      <vt:lpstr>Routing a Module</vt:lpstr>
      <vt:lpstr>Placing the LCD</vt:lpstr>
      <vt:lpstr>DATASHEETS!!!</vt:lpstr>
      <vt:lpstr>PSoC Nitpicks</vt:lpstr>
      <vt:lpstr>PSoC Links</vt:lpstr>
    </vt:vector>
  </TitlesOfParts>
  <Company>SIU Edwardsville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PSoC 1</dc:title>
  <dc:creator>Costanzo, Cameron</dc:creator>
  <cp:lastModifiedBy>Costanzo, Cameron</cp:lastModifiedBy>
  <cp:revision>31</cp:revision>
  <dcterms:created xsi:type="dcterms:W3CDTF">2016-02-16T01:04:46Z</dcterms:created>
  <dcterms:modified xsi:type="dcterms:W3CDTF">2016-02-17T19:07:46Z</dcterms:modified>
</cp:coreProperties>
</file>