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DATAANALYTICS_17455951436680/Dashboard1' TargetMode='External' Type='http://schemas.openxmlformats.org/officeDocument/2006/relationships/hyperlink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4B397F85-28C7-4E2A-AB01-0038123D852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DATA ANALYTICS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3D62EE61-FA94-493F-B663-43A9097C0D6E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4/25/2025 3:33:54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2" name="slide2">
            <a:extLst>
              <a:ext uri="{FF2B5EF4-FFF2-40B4-BE49-F238E27FC236}">
                <a16:creationId xmlns:a16="http://schemas.microsoft.com/office/drawing/2014/main" id="{256529B6-1EBF-4B65-BE1D-E19746167E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176" y="0"/>
            <a:ext cx="105296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2025-04-25T15:33:54Z</dcterms:created>
  <dcterms:modified xsi:type="dcterms:W3CDTF">2025-04-25T15:33:54Z</dcterms:modified>
</cp:coreProperties>
</file>