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INVESTORANALYSIS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39EF316-1665-4E8D-BD1A-592CF0BF04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INVESTOR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0A30DD0-ABA3-4A6D-B888-D3B79AF741B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5/14/2025 3:34:12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D17014EA-BF16-4C87-A1E4-ED690CA765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538" y="0"/>
            <a:ext cx="8716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2025-05-14T15:34:12Z</dcterms:created>
  <dcterms:modified xsi:type="dcterms:W3CDTF">2025-05-14T15:34:12Z</dcterms:modified>
</cp:coreProperties>
</file>