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7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9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00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3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4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5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6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7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8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9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0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2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3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4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5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6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9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591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K</a:t>
            </a:r>
            <a:r>
              <a:rPr dirty="0" lang="en-US" err="1" smtClean="0"/>
              <a:t>.</a:t>
            </a:r>
            <a:r>
              <a:rPr dirty="0" lang="en-US" err="1" smtClean="0"/>
              <a:t>S</a:t>
            </a:r>
            <a:r>
              <a:rPr dirty="0" lang="en-US" err="1" smtClean="0"/>
              <a:t>w</a:t>
            </a:r>
            <a:r>
              <a:rPr dirty="0" lang="en-US" err="1" smtClean="0"/>
              <a:t>e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 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12220115</a:t>
            </a:r>
            <a:r>
              <a:rPr dirty="0" lang="en-US" smtClean="0"/>
              <a:t>1</a:t>
            </a:r>
            <a:r>
              <a:rPr dirty="0" lang="en-US" smtClean="0"/>
              <a:t> </a:t>
            </a:r>
            <a:r>
              <a:rPr dirty="0" lang="en-US" smtClean="0"/>
              <a:t>/ </a:t>
            </a:r>
            <a:r>
              <a:rPr dirty="0" lang="en-US" smtClean="0"/>
              <a:t>unm299bcom(cs)50</a:t>
            </a:r>
            <a:r>
              <a:rPr dirty="0" lang="en-US" smtClean="0"/>
              <a:t> /697612    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2024-09-04T06:16:50Z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6c0e21d414854c75a8f04b037c700eec</vt:lpwstr>
  </property>
</Properties>
</file>