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2" r:id="rId2"/>
    <p:sldId id="257" r:id="rId3"/>
    <p:sldId id="277" r:id="rId4"/>
    <p:sldId id="270" r:id="rId5"/>
    <p:sldId id="273" r:id="rId6"/>
    <p:sldId id="271" r:id="rId7"/>
    <p:sldId id="258" r:id="rId8"/>
    <p:sldId id="275" r:id="rId9"/>
    <p:sldId id="276" r:id="rId10"/>
    <p:sldId id="259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B5C9B-83A3-4870-A72B-9756632E5CF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5A024B2-F97A-4EBF-BCAF-4A7064FB2A6E}">
      <dgm:prSet/>
      <dgm:spPr/>
      <dgm:t>
        <a:bodyPr/>
        <a:lstStyle/>
        <a:p>
          <a:r>
            <a:rPr lang="en-US"/>
            <a:t>Handle</a:t>
          </a:r>
        </a:p>
      </dgm:t>
    </dgm:pt>
    <dgm:pt modelId="{08EF73D2-7BB6-4CA0-9092-44241BBE0A3C}" type="parTrans" cxnId="{96EA8E40-6AD6-4109-8A3F-4CEDE7093ECC}">
      <dgm:prSet/>
      <dgm:spPr/>
      <dgm:t>
        <a:bodyPr/>
        <a:lstStyle/>
        <a:p>
          <a:endParaRPr lang="en-US"/>
        </a:p>
      </dgm:t>
    </dgm:pt>
    <dgm:pt modelId="{2FF33C59-E735-463B-A041-6177ED8FEDD2}" type="sibTrans" cxnId="{96EA8E40-6AD6-4109-8A3F-4CEDE7093ECC}">
      <dgm:prSet/>
      <dgm:spPr/>
      <dgm:t>
        <a:bodyPr/>
        <a:lstStyle/>
        <a:p>
          <a:endParaRPr lang="en-US"/>
        </a:p>
      </dgm:t>
    </dgm:pt>
    <dgm:pt modelId="{A8B61A2A-5B51-433A-92A2-705A64E14AAF}">
      <dgm:prSet/>
      <dgm:spPr/>
      <dgm:t>
        <a:bodyPr/>
        <a:lstStyle/>
        <a:p>
          <a:r>
            <a:rPr lang="en-US"/>
            <a:t>Handle Service duration delay</a:t>
          </a:r>
        </a:p>
      </dgm:t>
    </dgm:pt>
    <dgm:pt modelId="{8D909E51-2EE1-4078-89AD-410AFB0EAC42}" type="parTrans" cxnId="{CD5C1D5B-759B-4B69-ABB1-A11911E594F4}">
      <dgm:prSet/>
      <dgm:spPr/>
      <dgm:t>
        <a:bodyPr/>
        <a:lstStyle/>
        <a:p>
          <a:endParaRPr lang="en-US"/>
        </a:p>
      </dgm:t>
    </dgm:pt>
    <dgm:pt modelId="{38344A8A-C427-4BEB-BF7D-4A862BC32A47}" type="sibTrans" cxnId="{CD5C1D5B-759B-4B69-ABB1-A11911E594F4}">
      <dgm:prSet/>
      <dgm:spPr/>
      <dgm:t>
        <a:bodyPr/>
        <a:lstStyle/>
        <a:p>
          <a:endParaRPr lang="en-US"/>
        </a:p>
      </dgm:t>
    </dgm:pt>
    <dgm:pt modelId="{08AD5B2F-345C-4B32-A853-A4F181677F0F}">
      <dgm:prSet/>
      <dgm:spPr/>
      <dgm:t>
        <a:bodyPr/>
        <a:lstStyle/>
        <a:p>
          <a:r>
            <a:rPr lang="en-US"/>
            <a:t>Identify</a:t>
          </a:r>
        </a:p>
      </dgm:t>
    </dgm:pt>
    <dgm:pt modelId="{51B1FB82-5D03-4057-BCE8-4E7875176D1B}" type="parTrans" cxnId="{BC372C46-48D9-45FD-93AF-0121D0ED4746}">
      <dgm:prSet/>
      <dgm:spPr/>
      <dgm:t>
        <a:bodyPr/>
        <a:lstStyle/>
        <a:p>
          <a:endParaRPr lang="en-US"/>
        </a:p>
      </dgm:t>
    </dgm:pt>
    <dgm:pt modelId="{0947C99E-424A-4072-86EB-ABC62462E342}" type="sibTrans" cxnId="{BC372C46-48D9-45FD-93AF-0121D0ED4746}">
      <dgm:prSet/>
      <dgm:spPr/>
      <dgm:t>
        <a:bodyPr/>
        <a:lstStyle/>
        <a:p>
          <a:endParaRPr lang="en-US"/>
        </a:p>
      </dgm:t>
    </dgm:pt>
    <dgm:pt modelId="{E1156789-60AE-4C44-BB3F-362A10ACC8F8}">
      <dgm:prSet/>
      <dgm:spPr/>
      <dgm:t>
        <a:bodyPr/>
        <a:lstStyle/>
        <a:p>
          <a:r>
            <a:rPr lang="en-US"/>
            <a:t>Identify Repeated Symptoms </a:t>
          </a:r>
        </a:p>
      </dgm:t>
    </dgm:pt>
    <dgm:pt modelId="{00E1CCC3-9E26-44E9-8D7A-058576602D5F}" type="parTrans" cxnId="{94C63701-6138-450B-ACB2-41685E11346D}">
      <dgm:prSet/>
      <dgm:spPr/>
      <dgm:t>
        <a:bodyPr/>
        <a:lstStyle/>
        <a:p>
          <a:endParaRPr lang="en-US"/>
        </a:p>
      </dgm:t>
    </dgm:pt>
    <dgm:pt modelId="{3EB5E5C8-D6A0-4AE7-934C-49EA942945CB}" type="sibTrans" cxnId="{94C63701-6138-450B-ACB2-41685E11346D}">
      <dgm:prSet/>
      <dgm:spPr/>
      <dgm:t>
        <a:bodyPr/>
        <a:lstStyle/>
        <a:p>
          <a:endParaRPr lang="en-US"/>
        </a:p>
      </dgm:t>
    </dgm:pt>
    <dgm:pt modelId="{9464BAA2-F7A1-4027-A9C8-0E95EE6EF137}">
      <dgm:prSet/>
      <dgm:spPr/>
      <dgm:t>
        <a:bodyPr/>
        <a:lstStyle/>
        <a:p>
          <a:r>
            <a:rPr lang="en-US"/>
            <a:t>Improve</a:t>
          </a:r>
        </a:p>
      </dgm:t>
    </dgm:pt>
    <dgm:pt modelId="{19AAA9AB-D5B4-44A7-8A45-5792DE161443}" type="parTrans" cxnId="{7CAB2292-6CCD-4C89-9DAA-15857E287B94}">
      <dgm:prSet/>
      <dgm:spPr/>
      <dgm:t>
        <a:bodyPr/>
        <a:lstStyle/>
        <a:p>
          <a:endParaRPr lang="en-US"/>
        </a:p>
      </dgm:t>
    </dgm:pt>
    <dgm:pt modelId="{6A6FD7E2-44FB-4644-8A8F-4E87C83C8AE5}" type="sibTrans" cxnId="{7CAB2292-6CCD-4C89-9DAA-15857E287B94}">
      <dgm:prSet/>
      <dgm:spPr/>
      <dgm:t>
        <a:bodyPr/>
        <a:lstStyle/>
        <a:p>
          <a:endParaRPr lang="en-US"/>
        </a:p>
      </dgm:t>
    </dgm:pt>
    <dgm:pt modelId="{77238D29-AF52-4913-9A03-86D4919E69CB}">
      <dgm:prSet/>
      <dgm:spPr/>
      <dgm:t>
        <a:bodyPr/>
        <a:lstStyle/>
        <a:p>
          <a:r>
            <a:rPr lang="en-US"/>
            <a:t>Improve Customer Satisfaction</a:t>
          </a:r>
        </a:p>
      </dgm:t>
    </dgm:pt>
    <dgm:pt modelId="{AF72A7E9-86C8-4E55-9DB2-ABE3CC09FEE4}" type="parTrans" cxnId="{7D14DFC7-15D1-40AE-851C-866CCF1BD179}">
      <dgm:prSet/>
      <dgm:spPr/>
      <dgm:t>
        <a:bodyPr/>
        <a:lstStyle/>
        <a:p>
          <a:endParaRPr lang="en-US"/>
        </a:p>
      </dgm:t>
    </dgm:pt>
    <dgm:pt modelId="{E169C34D-720F-4A5F-B910-892490CBAE4D}" type="sibTrans" cxnId="{7D14DFC7-15D1-40AE-851C-866CCF1BD179}">
      <dgm:prSet/>
      <dgm:spPr/>
      <dgm:t>
        <a:bodyPr/>
        <a:lstStyle/>
        <a:p>
          <a:endParaRPr lang="en-US"/>
        </a:p>
      </dgm:t>
    </dgm:pt>
    <dgm:pt modelId="{AD42B072-3B5A-44A0-9022-3ABB9BF11EDC}" type="pres">
      <dgm:prSet presAssocID="{463B5C9B-83A3-4870-A72B-9756632E5CF7}" presName="Name0" presStyleCnt="0">
        <dgm:presLayoutVars>
          <dgm:dir/>
          <dgm:animLvl val="lvl"/>
          <dgm:resizeHandles val="exact"/>
        </dgm:presLayoutVars>
      </dgm:prSet>
      <dgm:spPr/>
    </dgm:pt>
    <dgm:pt modelId="{B28C53B3-53E0-4DA8-8DF4-94E323033E38}" type="pres">
      <dgm:prSet presAssocID="{65A024B2-F97A-4EBF-BCAF-4A7064FB2A6E}" presName="linNode" presStyleCnt="0"/>
      <dgm:spPr/>
    </dgm:pt>
    <dgm:pt modelId="{15CA4D88-47DA-4686-AA9E-6F9BF5277140}" type="pres">
      <dgm:prSet presAssocID="{65A024B2-F97A-4EBF-BCAF-4A7064FB2A6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948BADF-08D5-4964-A464-03564E9C2E15}" type="pres">
      <dgm:prSet presAssocID="{65A024B2-F97A-4EBF-BCAF-4A7064FB2A6E}" presName="descendantText" presStyleLbl="alignAccFollowNode1" presStyleIdx="0" presStyleCnt="3">
        <dgm:presLayoutVars>
          <dgm:bulletEnabled/>
        </dgm:presLayoutVars>
      </dgm:prSet>
      <dgm:spPr/>
    </dgm:pt>
    <dgm:pt modelId="{556F60E6-C54C-4604-ABAC-2CF158568A09}" type="pres">
      <dgm:prSet presAssocID="{2FF33C59-E735-463B-A041-6177ED8FEDD2}" presName="sp" presStyleCnt="0"/>
      <dgm:spPr/>
    </dgm:pt>
    <dgm:pt modelId="{A7705CD6-2D8F-4885-BE07-642C38AB9428}" type="pres">
      <dgm:prSet presAssocID="{08AD5B2F-345C-4B32-A853-A4F181677F0F}" presName="linNode" presStyleCnt="0"/>
      <dgm:spPr/>
    </dgm:pt>
    <dgm:pt modelId="{5A3D1E24-9F4C-42CC-93E5-B6FC178E5E13}" type="pres">
      <dgm:prSet presAssocID="{08AD5B2F-345C-4B32-A853-A4F181677F0F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ED80ECF-B97F-495A-A75F-D1BA329D6807}" type="pres">
      <dgm:prSet presAssocID="{08AD5B2F-345C-4B32-A853-A4F181677F0F}" presName="descendantText" presStyleLbl="alignAccFollowNode1" presStyleIdx="1" presStyleCnt="3">
        <dgm:presLayoutVars>
          <dgm:bulletEnabled/>
        </dgm:presLayoutVars>
      </dgm:prSet>
      <dgm:spPr/>
    </dgm:pt>
    <dgm:pt modelId="{0578C8EC-5947-490E-918A-CEDF576F68A3}" type="pres">
      <dgm:prSet presAssocID="{0947C99E-424A-4072-86EB-ABC62462E342}" presName="sp" presStyleCnt="0"/>
      <dgm:spPr/>
    </dgm:pt>
    <dgm:pt modelId="{9EA16162-B57F-4DCD-A9BD-BE8794FC2A44}" type="pres">
      <dgm:prSet presAssocID="{9464BAA2-F7A1-4027-A9C8-0E95EE6EF137}" presName="linNode" presStyleCnt="0"/>
      <dgm:spPr/>
    </dgm:pt>
    <dgm:pt modelId="{2ED921C1-33AC-41C4-9515-8468F2F93CD4}" type="pres">
      <dgm:prSet presAssocID="{9464BAA2-F7A1-4027-A9C8-0E95EE6EF13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748959-52F2-40BB-8167-404D447472F8}" type="pres">
      <dgm:prSet presAssocID="{9464BAA2-F7A1-4027-A9C8-0E95EE6EF13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667800-770C-4E54-9678-EB54C277E2F2}" type="presOf" srcId="{E1156789-60AE-4C44-BB3F-362A10ACC8F8}" destId="{CED80ECF-B97F-495A-A75F-D1BA329D6807}" srcOrd="0" destOrd="0" presId="urn:microsoft.com/office/officeart/2016/7/layout/VerticalSolidActionList"/>
    <dgm:cxn modelId="{94C63701-6138-450B-ACB2-41685E11346D}" srcId="{08AD5B2F-345C-4B32-A853-A4F181677F0F}" destId="{E1156789-60AE-4C44-BB3F-362A10ACC8F8}" srcOrd="0" destOrd="0" parTransId="{00E1CCC3-9E26-44E9-8D7A-058576602D5F}" sibTransId="{3EB5E5C8-D6A0-4AE7-934C-49EA942945CB}"/>
    <dgm:cxn modelId="{CC157E02-BED7-4BC4-8398-53D7A6765B26}" type="presOf" srcId="{65A024B2-F97A-4EBF-BCAF-4A7064FB2A6E}" destId="{15CA4D88-47DA-4686-AA9E-6F9BF5277140}" srcOrd="0" destOrd="0" presId="urn:microsoft.com/office/officeart/2016/7/layout/VerticalSolidActionList"/>
    <dgm:cxn modelId="{41AF642B-C8FE-440E-8ACC-D62347AE971B}" type="presOf" srcId="{A8B61A2A-5B51-433A-92A2-705A64E14AAF}" destId="{5948BADF-08D5-4964-A464-03564E9C2E15}" srcOrd="0" destOrd="0" presId="urn:microsoft.com/office/officeart/2016/7/layout/VerticalSolidActionList"/>
    <dgm:cxn modelId="{96EA8E40-6AD6-4109-8A3F-4CEDE7093ECC}" srcId="{463B5C9B-83A3-4870-A72B-9756632E5CF7}" destId="{65A024B2-F97A-4EBF-BCAF-4A7064FB2A6E}" srcOrd="0" destOrd="0" parTransId="{08EF73D2-7BB6-4CA0-9092-44241BBE0A3C}" sibTransId="{2FF33C59-E735-463B-A041-6177ED8FEDD2}"/>
    <dgm:cxn modelId="{CD5C1D5B-759B-4B69-ABB1-A11911E594F4}" srcId="{65A024B2-F97A-4EBF-BCAF-4A7064FB2A6E}" destId="{A8B61A2A-5B51-433A-92A2-705A64E14AAF}" srcOrd="0" destOrd="0" parTransId="{8D909E51-2EE1-4078-89AD-410AFB0EAC42}" sibTransId="{38344A8A-C427-4BEB-BF7D-4A862BC32A47}"/>
    <dgm:cxn modelId="{91D0995F-8763-44DB-BFEA-425B82946893}" type="presOf" srcId="{77238D29-AF52-4913-9A03-86D4919E69CB}" destId="{19748959-52F2-40BB-8167-404D447472F8}" srcOrd="0" destOrd="0" presId="urn:microsoft.com/office/officeart/2016/7/layout/VerticalSolidActionList"/>
    <dgm:cxn modelId="{BC372C46-48D9-45FD-93AF-0121D0ED4746}" srcId="{463B5C9B-83A3-4870-A72B-9756632E5CF7}" destId="{08AD5B2F-345C-4B32-A853-A4F181677F0F}" srcOrd="1" destOrd="0" parTransId="{51B1FB82-5D03-4057-BCE8-4E7875176D1B}" sibTransId="{0947C99E-424A-4072-86EB-ABC62462E342}"/>
    <dgm:cxn modelId="{53489072-E105-4A02-B1D8-196D798511B9}" type="presOf" srcId="{9464BAA2-F7A1-4027-A9C8-0E95EE6EF137}" destId="{2ED921C1-33AC-41C4-9515-8468F2F93CD4}" srcOrd="0" destOrd="0" presId="urn:microsoft.com/office/officeart/2016/7/layout/VerticalSolidActionList"/>
    <dgm:cxn modelId="{7CAB2292-6CCD-4C89-9DAA-15857E287B94}" srcId="{463B5C9B-83A3-4870-A72B-9756632E5CF7}" destId="{9464BAA2-F7A1-4027-A9C8-0E95EE6EF137}" srcOrd="2" destOrd="0" parTransId="{19AAA9AB-D5B4-44A7-8A45-5792DE161443}" sibTransId="{6A6FD7E2-44FB-4644-8A8F-4E87C83C8AE5}"/>
    <dgm:cxn modelId="{76720DAB-4A62-4A8A-98CA-04F686A3FB10}" type="presOf" srcId="{463B5C9B-83A3-4870-A72B-9756632E5CF7}" destId="{AD42B072-3B5A-44A0-9022-3ABB9BF11EDC}" srcOrd="0" destOrd="0" presId="urn:microsoft.com/office/officeart/2016/7/layout/VerticalSolidActionList"/>
    <dgm:cxn modelId="{8B9636B7-C528-4BD6-8E23-F94A60104F57}" type="presOf" srcId="{08AD5B2F-345C-4B32-A853-A4F181677F0F}" destId="{5A3D1E24-9F4C-42CC-93E5-B6FC178E5E13}" srcOrd="0" destOrd="0" presId="urn:microsoft.com/office/officeart/2016/7/layout/VerticalSolidActionList"/>
    <dgm:cxn modelId="{7D14DFC7-15D1-40AE-851C-866CCF1BD179}" srcId="{9464BAA2-F7A1-4027-A9C8-0E95EE6EF137}" destId="{77238D29-AF52-4913-9A03-86D4919E69CB}" srcOrd="0" destOrd="0" parTransId="{AF72A7E9-86C8-4E55-9DB2-ABE3CC09FEE4}" sibTransId="{E169C34D-720F-4A5F-B910-892490CBAE4D}"/>
    <dgm:cxn modelId="{F93877E1-0A62-435A-9465-7E3604C7EC01}" type="presParOf" srcId="{AD42B072-3B5A-44A0-9022-3ABB9BF11EDC}" destId="{B28C53B3-53E0-4DA8-8DF4-94E323033E38}" srcOrd="0" destOrd="0" presId="urn:microsoft.com/office/officeart/2016/7/layout/VerticalSolidActionList"/>
    <dgm:cxn modelId="{A5CF403A-8066-4EAB-A406-2F7E1ED0174B}" type="presParOf" srcId="{B28C53B3-53E0-4DA8-8DF4-94E323033E38}" destId="{15CA4D88-47DA-4686-AA9E-6F9BF5277140}" srcOrd="0" destOrd="0" presId="urn:microsoft.com/office/officeart/2016/7/layout/VerticalSolidActionList"/>
    <dgm:cxn modelId="{E237C408-7028-49B5-9C9A-7C62060D6E31}" type="presParOf" srcId="{B28C53B3-53E0-4DA8-8DF4-94E323033E38}" destId="{5948BADF-08D5-4964-A464-03564E9C2E15}" srcOrd="1" destOrd="0" presId="urn:microsoft.com/office/officeart/2016/7/layout/VerticalSolidActionList"/>
    <dgm:cxn modelId="{F028B204-D8BC-46D1-9609-22D4A4058B86}" type="presParOf" srcId="{AD42B072-3B5A-44A0-9022-3ABB9BF11EDC}" destId="{556F60E6-C54C-4604-ABAC-2CF158568A09}" srcOrd="1" destOrd="0" presId="urn:microsoft.com/office/officeart/2016/7/layout/VerticalSolidActionList"/>
    <dgm:cxn modelId="{BEC3E142-2623-409A-AEF6-3BED167A8305}" type="presParOf" srcId="{AD42B072-3B5A-44A0-9022-3ABB9BF11EDC}" destId="{A7705CD6-2D8F-4885-BE07-642C38AB9428}" srcOrd="2" destOrd="0" presId="urn:microsoft.com/office/officeart/2016/7/layout/VerticalSolidActionList"/>
    <dgm:cxn modelId="{E46547B9-9FA6-4AC1-97FD-C42B81FF4C7A}" type="presParOf" srcId="{A7705CD6-2D8F-4885-BE07-642C38AB9428}" destId="{5A3D1E24-9F4C-42CC-93E5-B6FC178E5E13}" srcOrd="0" destOrd="0" presId="urn:microsoft.com/office/officeart/2016/7/layout/VerticalSolidActionList"/>
    <dgm:cxn modelId="{DA3795FF-4A63-4E21-AD39-77A73AFBB4BA}" type="presParOf" srcId="{A7705CD6-2D8F-4885-BE07-642C38AB9428}" destId="{CED80ECF-B97F-495A-A75F-D1BA329D6807}" srcOrd="1" destOrd="0" presId="urn:microsoft.com/office/officeart/2016/7/layout/VerticalSolidActionList"/>
    <dgm:cxn modelId="{F77BFA2D-51A8-4FEE-9E05-B8EBC3966AF1}" type="presParOf" srcId="{AD42B072-3B5A-44A0-9022-3ABB9BF11EDC}" destId="{0578C8EC-5947-490E-918A-CEDF576F68A3}" srcOrd="3" destOrd="0" presId="urn:microsoft.com/office/officeart/2016/7/layout/VerticalSolidActionList"/>
    <dgm:cxn modelId="{9AD77672-9690-437F-84EB-A028BE8F526F}" type="presParOf" srcId="{AD42B072-3B5A-44A0-9022-3ABB9BF11EDC}" destId="{9EA16162-B57F-4DCD-A9BD-BE8794FC2A44}" srcOrd="4" destOrd="0" presId="urn:microsoft.com/office/officeart/2016/7/layout/VerticalSolidActionList"/>
    <dgm:cxn modelId="{AC32624A-2FCA-43C1-B1C5-AFD9A63653F1}" type="presParOf" srcId="{9EA16162-B57F-4DCD-A9BD-BE8794FC2A44}" destId="{2ED921C1-33AC-41C4-9515-8468F2F93CD4}" srcOrd="0" destOrd="0" presId="urn:microsoft.com/office/officeart/2016/7/layout/VerticalSolidActionList"/>
    <dgm:cxn modelId="{3D25C5CD-0340-44EB-BE8B-9730E0198C6F}" type="presParOf" srcId="{9EA16162-B57F-4DCD-A9BD-BE8794FC2A44}" destId="{19748959-52F2-40BB-8167-404D447472F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BADF-08D5-4964-A464-03564E9C2E15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 Service duration delay</a:t>
          </a:r>
        </a:p>
      </dsp:txBody>
      <dsp:txXfrm>
        <a:off x="1302720" y="1839"/>
        <a:ext cx="5210883" cy="1885175"/>
      </dsp:txXfrm>
    </dsp:sp>
    <dsp:sp modelId="{15CA4D88-47DA-4686-AA9E-6F9BF5277140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Handle</a:t>
          </a:r>
        </a:p>
      </dsp:txBody>
      <dsp:txXfrm>
        <a:off x="0" y="1839"/>
        <a:ext cx="1302720" cy="1885175"/>
      </dsp:txXfrm>
    </dsp:sp>
    <dsp:sp modelId="{CED80ECF-B97F-495A-A75F-D1BA329D6807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Repeated Symptoms </a:t>
          </a:r>
        </a:p>
      </dsp:txBody>
      <dsp:txXfrm>
        <a:off x="1302720" y="2000125"/>
        <a:ext cx="5210883" cy="1885175"/>
      </dsp:txXfrm>
    </dsp:sp>
    <dsp:sp modelId="{5A3D1E24-9F4C-42CC-93E5-B6FC178E5E13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Identify</a:t>
          </a:r>
        </a:p>
      </dsp:txBody>
      <dsp:txXfrm>
        <a:off x="0" y="2000125"/>
        <a:ext cx="1302720" cy="1885175"/>
      </dsp:txXfrm>
    </dsp:sp>
    <dsp:sp modelId="{19748959-52F2-40BB-8167-404D447472F8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Customer Satisfaction</a:t>
          </a:r>
        </a:p>
      </dsp:txBody>
      <dsp:txXfrm>
        <a:off x="1302720" y="3998411"/>
        <a:ext cx="5210883" cy="1885175"/>
      </dsp:txXfrm>
    </dsp:sp>
    <dsp:sp modelId="{2ED921C1-33AC-41C4-9515-8468F2F93CD4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</a:t>
          </a:r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UnoSNdLKU-z3IdBfliE_rZPDigLtN1o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rive.google.com/open?id=1ho0Ah2hhSpqTywOv3ixgdWjvgvTSstKv" TargetMode="External"/><Relationship Id="rId2" Type="http://schemas.openxmlformats.org/officeDocument/2006/relationships/hyperlink" Target="https://drive.google.com/open?id=1jQZsQPiXhHfyXwTZ547YE89GZslHW0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open?id=1ODnLENdDjdVdc3pi7pJ6L4686pD1rOM-" TargetMode="External"/><Relationship Id="rId5" Type="http://schemas.openxmlformats.org/officeDocument/2006/relationships/hyperlink" Target="https://drive.google.com/open?id=1J3AVmiFTHwYR4IKjt9PSf9JrABUNBBCE" TargetMode="External"/><Relationship Id="rId4" Type="http://schemas.openxmlformats.org/officeDocument/2006/relationships/hyperlink" Target="https://drive.google.com/open?id=1Srgam0a0S2JO3Xq0vRQvRrCSF6SK_G-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dWVJOQW1TqTVJUSkfsyMR9dqTLEdCBZ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F7F79-31D6-400C-8100-6EEF9F5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cs typeface="Calibri Light"/>
              </a:rPr>
              <a:t>BUSINESS REPORT </a:t>
            </a:r>
            <a:br>
              <a:rPr lang="en-US" b="1">
                <a:solidFill>
                  <a:schemeClr val="accent1"/>
                </a:solidFill>
                <a:cs typeface="Calibri Light"/>
              </a:rPr>
            </a:br>
            <a:r>
              <a:rPr lang="en-US" b="1">
                <a:solidFill>
                  <a:schemeClr val="accent1"/>
                </a:solidFill>
                <a:cs typeface="Calibri Light"/>
              </a:rPr>
              <a:t>RALLI MOTORS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19-AEBF-4CBA-BE6B-A93EE44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515" y="4282264"/>
            <a:ext cx="2801285" cy="16118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Nandhini Gopinath</a:t>
            </a:r>
            <a:endParaRPr lang="en-US" sz="2400"/>
          </a:p>
          <a:p>
            <a:pPr marL="0" indent="0">
              <a:buNone/>
            </a:pPr>
            <a:r>
              <a:rPr lang="en-US" sz="2400">
                <a:cs typeface="Calibri"/>
              </a:rPr>
              <a:t>Ponny Babu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03/26/2019</a:t>
            </a:r>
          </a:p>
        </p:txBody>
      </p:sp>
    </p:spTree>
    <p:extLst>
      <p:ext uri="{BB962C8B-B14F-4D97-AF65-F5344CB8AC3E}">
        <p14:creationId xmlns:p14="http://schemas.microsoft.com/office/powerpoint/2010/main" val="3605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AE1-7553-4B1B-A8F2-3F007B1D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Light"/>
                <a:cs typeface="Calibri Light"/>
              </a:rPr>
              <a:t>LOGICAL DATA MODELLING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AEA6AE-5EB8-4314-B0E2-02CB0414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" y="2191339"/>
            <a:ext cx="12064181" cy="38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CACF-9597-4EF9-8E73-D8DB95FC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ETL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AB3409-AFDA-4D51-97F9-867E18F7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23" y="2627959"/>
            <a:ext cx="9257070" cy="33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EC88-F3C8-487D-9AA6-DC6964A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DIMENSION TABLE MAPPING</a:t>
            </a:r>
            <a:endParaRPr lang="en-US" dirty="0">
              <a:cs typeface="Calibri Ligh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82FB5E9-E4E0-40F3-9092-0783DA089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603" y="1123270"/>
            <a:ext cx="8325793" cy="50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DB0-41B8-4709-9276-790AAC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FACT TABLE MAPPING</a:t>
            </a:r>
            <a:endParaRPr lang="en-US" dirty="0"/>
          </a:p>
        </p:txBody>
      </p:sp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45356EF-5E72-4862-8252-132C44B2D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03" y="1691155"/>
            <a:ext cx="7005928" cy="44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E26CE-8E3C-41F2-BDF9-5417130E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ETL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0F1-BE91-4EA6-BBCA-701D6DA3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ETL testing</a:t>
            </a:r>
            <a:r>
              <a:rPr lang="en-US" sz="2000">
                <a:cs typeface="Calibri"/>
              </a:rPr>
              <a:t> is done to ensure that the data that has been loaded from a source to the destination after business transformation is accurate.</a:t>
            </a:r>
          </a:p>
        </p:txBody>
      </p:sp>
      <p:pic>
        <p:nvPicPr>
          <p:cNvPr id="8" name="Picture 7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4202063"/>
            <a:ext cx="825526" cy="8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F553E7-213E-4ABA-A8A6-A73D9446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57452"/>
            <a:ext cx="11875103" cy="64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447A31-6996-457B-AF48-B04B2B73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4B51577-52F4-4E5E-B409-0D24CC2B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72C4A0-527B-4A43-9218-786F5608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72" y="742043"/>
            <a:ext cx="8871370" cy="52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651B-C93B-4F7B-B540-F6524A10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b="1" dirty="0">
              <a:cs typeface="Calibri"/>
            </a:endParaRPr>
          </a:p>
          <a:p>
            <a:pPr marL="0" indent="0" algn="ctr">
              <a:buNone/>
            </a:pPr>
            <a:r>
              <a:rPr lang="en-US" sz="5400" b="1">
                <a:cs typeface="Calibri"/>
              </a:rPr>
              <a:t>THANK YOU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3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3AFDAD9-4FC5-4FFC-9150-2802345B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00" y="240897"/>
            <a:ext cx="9834776" cy="59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Documents</a:t>
            </a:r>
            <a:endParaRPr lang="en-IN" dirty="0"/>
          </a:p>
        </p:txBody>
      </p:sp>
      <p:pic>
        <p:nvPicPr>
          <p:cNvPr id="4" name="Picture 3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7" y="1700402"/>
            <a:ext cx="825526" cy="835239"/>
          </a:xfrm>
          <a:prstGeom prst="rect">
            <a:avLst/>
          </a:prstGeom>
        </p:spPr>
      </p:pic>
      <p:pic>
        <p:nvPicPr>
          <p:cNvPr id="5" name="Picture 4" descr="Picture1.png">
            <a:hlinkClick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3" y="1622765"/>
            <a:ext cx="825526" cy="835239"/>
          </a:xfrm>
          <a:prstGeom prst="rect">
            <a:avLst/>
          </a:prstGeom>
        </p:spPr>
      </p:pic>
      <p:pic>
        <p:nvPicPr>
          <p:cNvPr id="6" name="Picture 5" descr="Picture1.png">
            <a:hlinkClick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5596668"/>
            <a:ext cx="825526" cy="835239"/>
          </a:xfrm>
          <a:prstGeom prst="rect">
            <a:avLst/>
          </a:prstGeom>
        </p:spPr>
      </p:pic>
      <p:pic>
        <p:nvPicPr>
          <p:cNvPr id="7" name="Picture 6" descr="Picture1.png">
            <a:hlinkClick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72" y="2867844"/>
            <a:ext cx="825526" cy="835239"/>
          </a:xfrm>
          <a:prstGeom prst="rect">
            <a:avLst/>
          </a:prstGeom>
        </p:spPr>
      </p:pic>
      <p:pic>
        <p:nvPicPr>
          <p:cNvPr id="8" name="Picture 7" descr="Picture1.png">
            <a:hlinkClick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3" y="4141679"/>
            <a:ext cx="825526" cy="8352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41966" y="18899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STTM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3725" y="31321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PDM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7B584-F4C8-478E-B79C-FB419B3AC0D6}"/>
              </a:ext>
            </a:extLst>
          </p:cNvPr>
          <p:cNvSpPr txBox="1"/>
          <p:nvPr/>
        </p:nvSpPr>
        <p:spPr>
          <a:xfrm>
            <a:off x="2388567" y="4342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ETL : Pseudocode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80654-87C5-45E0-BDD3-9F73EDAF97E2}"/>
              </a:ext>
            </a:extLst>
          </p:cNvPr>
          <p:cNvSpPr txBox="1"/>
          <p:nvPr/>
        </p:nvSpPr>
        <p:spPr>
          <a:xfrm>
            <a:off x="2439761" y="58317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Report : Test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484AD-935C-4478-AF72-004B7C78A060}"/>
              </a:ext>
            </a:extLst>
          </p:cNvPr>
          <p:cNvSpPr txBox="1"/>
          <p:nvPr/>
        </p:nvSpPr>
        <p:spPr>
          <a:xfrm>
            <a:off x="6882930" y="18207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ETL: Test Case</a:t>
            </a:r>
            <a:endParaRPr lang="en-US" b="1" dirty="0">
              <a:latin typeface="Calibri" panose="020F0502020204030204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F492-78AE-495E-AE85-D424CCF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779"/>
            <a:ext cx="10515600" cy="2583467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Business Flow</a:t>
            </a:r>
            <a:endParaRPr lang="en-US"/>
          </a:p>
        </p:txBody>
      </p:sp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8053BA2-E220-4BB7-BE3C-37F91CADB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724" y="797530"/>
            <a:ext cx="6906837" cy="63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C875-A35E-4B16-8C7D-78ADFAA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Business Requirements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EDB7DD6C-0391-42FD-8FBB-5096B7200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19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6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E83-5A7E-48FD-8A56-A2AE2769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Source System Analysis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7EC-A1B1-4BAA-89C0-D71A90DB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Process of reviewing source data, understanding structure, content and interrelationships, and identifying potential for data projects</a:t>
            </a:r>
          </a:p>
        </p:txBody>
      </p:sp>
      <p:pic>
        <p:nvPicPr>
          <p:cNvPr id="4" name="Picture 3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35" y="4331460"/>
            <a:ext cx="825526" cy="8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187C-F42E-4BA5-AD0E-CE6880D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cs typeface="Calibri Light"/>
              </a:rPr>
              <a:t>BUS MATRIX</a:t>
            </a:r>
            <a:endParaRPr lang="en-US" sz="3200" i="1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5D054A3-0836-46A9-B53A-35D725D9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2121292"/>
            <a:ext cx="11260394" cy="23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A4D2-4CFB-4C80-B90E-811B364F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</a:t>
            </a:r>
            <a:r>
              <a:rPr lang="en-US" b="1" dirty="0">
                <a:cs typeface="Calibri Light"/>
              </a:rPr>
              <a:t>         CONCEPTUAL DATA MODELLING</a:t>
            </a:r>
            <a:endParaRPr lang="en-US" b="1" dirty="0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30B6A9D1-C2BD-4371-BF0E-EB5BCB9E3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08" y="2022399"/>
            <a:ext cx="8711073" cy="44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C9A8-F660-4A0A-AA42-2B85EDB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DATA MODELLING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CC46DE-5AEF-4A3B-B038-32D1B620C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68" y="1811859"/>
            <a:ext cx="11449664" cy="4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85B-199E-4BE7-9C7C-67969D4C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DATA MODELLING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FDD3341-818C-4DFB-A82B-0BAC058A1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32" y="1407756"/>
            <a:ext cx="10516616" cy="54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80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BUSINESS REPORT  RALLI MOTORS</vt:lpstr>
      <vt:lpstr>PowerPoint Presentation</vt:lpstr>
      <vt:lpstr>Business Flow</vt:lpstr>
      <vt:lpstr>Business Requirements</vt:lpstr>
      <vt:lpstr>Source System Analysis</vt:lpstr>
      <vt:lpstr>BUS MATRIX</vt:lpstr>
      <vt:lpstr>           CONCEPTUAL DATA MODELLING</vt:lpstr>
      <vt:lpstr>LOGICAL DATA MODELLING</vt:lpstr>
      <vt:lpstr>LOGICAL DATA MODELLING</vt:lpstr>
      <vt:lpstr>LOGICAL DATA MODELLING</vt:lpstr>
      <vt:lpstr>ETL STRATEGY</vt:lpstr>
      <vt:lpstr>ETL DIMENSION TABLE MAPPING </vt:lpstr>
      <vt:lpstr>ETL FACT TABLE MAPPING</vt:lpstr>
      <vt:lpstr>ETL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kamalesh thiyagarajan</dc:creator>
  <cp:lastModifiedBy>kamalesh</cp:lastModifiedBy>
  <cp:revision>328</cp:revision>
  <dcterms:created xsi:type="dcterms:W3CDTF">2013-07-15T20:26:40Z</dcterms:created>
  <dcterms:modified xsi:type="dcterms:W3CDTF">2019-03-26T03:19:34Z</dcterms:modified>
</cp:coreProperties>
</file>