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80" r:id="rId9"/>
    <p:sldId id="257" r:id="rId10"/>
    <p:sldId id="275" r:id="rId11"/>
    <p:sldId id="276" r:id="rId12"/>
    <p:sldId id="283" r:id="rId13"/>
    <p:sldId id="284" r:id="rId14"/>
    <p:sldId id="285" r:id="rId15"/>
    <p:sldId id="286"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3"/>
            <p14:sldId id="284"/>
            <p14:sldId id="285"/>
            <p14:sldId id="286"/>
          </p14:sldIdLst>
        </p14:section>
        <p14:section name="Learn More" id="{2CC34DB2-6590-42C0-AD4B-A04C6060184E}">
          <p14:sldIdLst>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AB6"/>
    <a:srgbClr val="F5F5F5"/>
    <a:srgbClr val="D24726"/>
    <a:srgbClr val="404040"/>
    <a:srgbClr val="FF9B45"/>
    <a:srgbClr val="DD462F"/>
    <a:srgbClr val="F8CF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241" autoAdjust="0"/>
  </p:normalViewPr>
  <p:slideViewPr>
    <p:cSldViewPr snapToGrid="0">
      <p:cViewPr varScale="1">
        <p:scale>
          <a:sx n="92" d="100"/>
          <a:sy n="92" d="100"/>
        </p:scale>
        <p:origin x="245"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D BATHINAGARI" userId="f91157842057e76e" providerId="LiveId" clId="{9B820814-780A-4F56-A6B9-DD57293A4A42}"/>
    <pc:docChg chg="undo redo custSel addSld delSld modSld sldOrd modSection">
      <pc:chgData name="SIVA PRASAD BATHINAGARI" userId="f91157842057e76e" providerId="LiveId" clId="{9B820814-780A-4F56-A6B9-DD57293A4A42}" dt="2024-05-20T13:38:10.912" v="5517"/>
      <pc:docMkLst>
        <pc:docMk/>
      </pc:docMkLst>
      <pc:sldChg chg="addSp delSp modSp mod">
        <pc:chgData name="SIVA PRASAD BATHINAGARI" userId="f91157842057e76e" providerId="LiveId" clId="{9B820814-780A-4F56-A6B9-DD57293A4A42}" dt="2024-05-20T10:07:11.608" v="2710" actId="9405"/>
        <pc:sldMkLst>
          <pc:docMk/>
          <pc:sldMk cId="2471807738" sldId="256"/>
        </pc:sldMkLst>
        <pc:spChg chg="mod">
          <ac:chgData name="SIVA PRASAD BATHINAGARI" userId="f91157842057e76e" providerId="LiveId" clId="{9B820814-780A-4F56-A6B9-DD57293A4A42}" dt="2024-05-20T10:06:27.365" v="2704" actId="113"/>
          <ac:spMkLst>
            <pc:docMk/>
            <pc:sldMk cId="2471807738" sldId="256"/>
            <ac:spMk id="10" creationId="{015ED1FA-C41F-7196-9603-BE590259370C}"/>
          </ac:spMkLst>
        </pc:spChg>
        <pc:picChg chg="del mod">
          <ac:chgData name="SIVA PRASAD BATHINAGARI" userId="f91157842057e76e" providerId="LiveId" clId="{9B820814-780A-4F56-A6B9-DD57293A4A42}" dt="2024-05-20T10:02:56.158" v="2659" actId="478"/>
          <ac:picMkLst>
            <pc:docMk/>
            <pc:sldMk cId="2471807738" sldId="256"/>
            <ac:picMk id="8" creationId="{4F414428-A4D7-A3EA-146A-F4CC98C031F0}"/>
          </ac:picMkLst>
        </pc:picChg>
        <pc:picChg chg="del mod">
          <ac:chgData name="SIVA PRASAD BATHINAGARI" userId="f91157842057e76e" providerId="LiveId" clId="{9B820814-780A-4F56-A6B9-DD57293A4A42}" dt="2024-05-20T10:03:29.107" v="2668" actId="21"/>
          <ac:picMkLst>
            <pc:docMk/>
            <pc:sldMk cId="2471807738" sldId="256"/>
            <ac:picMk id="12" creationId="{D711C05D-C8F5-A7FD-00FF-FC82695FDCF3}"/>
          </ac:picMkLst>
        </pc:picChg>
        <pc:picChg chg="add mod">
          <ac:chgData name="SIVA PRASAD BATHINAGARI" userId="f91157842057e76e" providerId="LiveId" clId="{9B820814-780A-4F56-A6B9-DD57293A4A42}" dt="2024-05-20T10:06:16.792" v="2701" actId="14100"/>
          <ac:picMkLst>
            <pc:docMk/>
            <pc:sldMk cId="2471807738" sldId="256"/>
            <ac:picMk id="14" creationId="{9EB6B7F9-B5F3-428E-A524-DDFBDA890638}"/>
          </ac:picMkLst>
        </pc:picChg>
        <pc:picChg chg="add mod">
          <ac:chgData name="SIVA PRASAD BATHINAGARI" userId="f91157842057e76e" providerId="LiveId" clId="{9B820814-780A-4F56-A6B9-DD57293A4A42}" dt="2024-05-20T10:06:37.942" v="2708" actId="1076"/>
          <ac:picMkLst>
            <pc:docMk/>
            <pc:sldMk cId="2471807738" sldId="256"/>
            <ac:picMk id="15" creationId="{D711C05D-C8F5-A7FD-00FF-FC82695FDCF3}"/>
          </ac:picMkLst>
        </pc:picChg>
        <pc:inkChg chg="add del">
          <ac:chgData name="SIVA PRASAD BATHINAGARI" userId="f91157842057e76e" providerId="LiveId" clId="{9B820814-780A-4F56-A6B9-DD57293A4A42}" dt="2024-05-20T10:07:11.608" v="2710" actId="9405"/>
          <ac:inkMkLst>
            <pc:docMk/>
            <pc:sldMk cId="2471807738" sldId="256"/>
            <ac:inkMk id="16" creationId="{BA7B194C-494E-4530-5B9D-2966F4B1C169}"/>
          </ac:inkMkLst>
        </pc:inkChg>
      </pc:sldChg>
      <pc:sldChg chg="addSp delSp modSp mod">
        <pc:chgData name="SIVA PRASAD BATHINAGARI" userId="f91157842057e76e" providerId="LiveId" clId="{9B820814-780A-4F56-A6B9-DD57293A4A42}" dt="2024-05-20T11:34:18.581" v="3697" actId="5793"/>
        <pc:sldMkLst>
          <pc:docMk/>
          <pc:sldMk cId="1328676004" sldId="257"/>
        </pc:sldMkLst>
        <pc:spChg chg="mod">
          <ac:chgData name="SIVA PRASAD BATHINAGARI" userId="f91157842057e76e" providerId="LiveId" clId="{9B820814-780A-4F56-A6B9-DD57293A4A42}" dt="2024-05-20T10:11:42.302" v="2809" actId="20577"/>
          <ac:spMkLst>
            <pc:docMk/>
            <pc:sldMk cId="1328676004" sldId="257"/>
            <ac:spMk id="2" creationId="{00000000-0000-0000-0000-000000000000}"/>
          </ac:spMkLst>
        </pc:spChg>
        <pc:spChg chg="add mod">
          <ac:chgData name="SIVA PRASAD BATHINAGARI" userId="f91157842057e76e" providerId="LiveId" clId="{9B820814-780A-4F56-A6B9-DD57293A4A42}" dt="2024-05-20T09:40:42.021" v="2524" actId="14100"/>
          <ac:spMkLst>
            <pc:docMk/>
            <pc:sldMk cId="1328676004" sldId="257"/>
            <ac:spMk id="3" creationId="{B2AA58D6-45FD-EDB9-08E9-6DCA7B26671B}"/>
          </ac:spMkLst>
        </pc:spChg>
        <pc:spChg chg="add mod">
          <ac:chgData name="SIVA PRASAD BATHINAGARI" userId="f91157842057e76e" providerId="LiveId" clId="{9B820814-780A-4F56-A6B9-DD57293A4A42}" dt="2024-05-20T09:52:19.607" v="2640" actId="20577"/>
          <ac:spMkLst>
            <pc:docMk/>
            <pc:sldMk cId="1328676004" sldId="257"/>
            <ac:spMk id="4" creationId="{A86E4D3E-8BB5-D898-7A17-4CABB983358E}"/>
          </ac:spMkLst>
        </pc:spChg>
        <pc:spChg chg="mod">
          <ac:chgData name="SIVA PRASAD BATHINAGARI" userId="f91157842057e76e" providerId="LiveId" clId="{9B820814-780A-4F56-A6B9-DD57293A4A42}" dt="2024-05-20T11:34:18.581" v="3697" actId="5793"/>
          <ac:spMkLst>
            <pc:docMk/>
            <pc:sldMk cId="1328676004" sldId="257"/>
            <ac:spMk id="5" creationId="{00000000-0000-0000-0000-000000000000}"/>
          </ac:spMkLst>
        </pc:spChg>
        <pc:spChg chg="add mod">
          <ac:chgData name="SIVA PRASAD BATHINAGARI" userId="f91157842057e76e" providerId="LiveId" clId="{9B820814-780A-4F56-A6B9-DD57293A4A42}" dt="2024-05-20T09:42:40.155" v="2531" actId="1076"/>
          <ac:spMkLst>
            <pc:docMk/>
            <pc:sldMk cId="1328676004" sldId="257"/>
            <ac:spMk id="10" creationId="{DFAA91D0-BD24-3E3F-EAD7-C47D05E28CA0}"/>
          </ac:spMkLst>
        </pc:spChg>
        <pc:spChg chg="add mod">
          <ac:chgData name="SIVA PRASAD BATHINAGARI" userId="f91157842057e76e" providerId="LiveId" clId="{9B820814-780A-4F56-A6B9-DD57293A4A42}" dt="2024-05-20T09:44:10.985" v="2544" actId="14100"/>
          <ac:spMkLst>
            <pc:docMk/>
            <pc:sldMk cId="1328676004" sldId="257"/>
            <ac:spMk id="13" creationId="{46A067C2-D5D7-9C63-53E0-7D490F4E816B}"/>
          </ac:spMkLst>
        </pc:spChg>
        <pc:spChg chg="add mod">
          <ac:chgData name="SIVA PRASAD BATHINAGARI" userId="f91157842057e76e" providerId="LiveId" clId="{9B820814-780A-4F56-A6B9-DD57293A4A42}" dt="2024-05-20T09:35:25.796" v="2486" actId="1076"/>
          <ac:spMkLst>
            <pc:docMk/>
            <pc:sldMk cId="1328676004" sldId="257"/>
            <ac:spMk id="16" creationId="{E84F8499-E8C3-9E5E-B484-85E4D46F61CD}"/>
          </ac:spMkLst>
        </pc:spChg>
        <pc:spChg chg="add mod">
          <ac:chgData name="SIVA PRASAD BATHINAGARI" userId="f91157842057e76e" providerId="LiveId" clId="{9B820814-780A-4F56-A6B9-DD57293A4A42}" dt="2024-05-20T09:30:46.250" v="2444" actId="14100"/>
          <ac:spMkLst>
            <pc:docMk/>
            <pc:sldMk cId="1328676004" sldId="257"/>
            <ac:spMk id="17" creationId="{CCE3EE5A-FBAD-DD7A-E9E3-769EC2DD850E}"/>
          </ac:spMkLst>
        </pc:spChg>
        <pc:spChg chg="add mod">
          <ac:chgData name="SIVA PRASAD BATHINAGARI" userId="f91157842057e76e" providerId="LiveId" clId="{9B820814-780A-4F56-A6B9-DD57293A4A42}" dt="2024-05-20T09:30:42.258" v="2443" actId="1076"/>
          <ac:spMkLst>
            <pc:docMk/>
            <pc:sldMk cId="1328676004" sldId="257"/>
            <ac:spMk id="18" creationId="{BED5335E-603C-FB46-1DDD-CFEC3524D141}"/>
          </ac:spMkLst>
        </pc:spChg>
        <pc:spChg chg="add mod">
          <ac:chgData name="SIVA PRASAD BATHINAGARI" userId="f91157842057e76e" providerId="LiveId" clId="{9B820814-780A-4F56-A6B9-DD57293A4A42}" dt="2024-05-20T09:19:04.301" v="2243" actId="1076"/>
          <ac:spMkLst>
            <pc:docMk/>
            <pc:sldMk cId="1328676004" sldId="257"/>
            <ac:spMk id="21" creationId="{D76B45B2-296F-9ACF-B9F0-76FAD203A74D}"/>
          </ac:spMkLst>
        </pc:spChg>
        <pc:spChg chg="add mod">
          <ac:chgData name="SIVA PRASAD BATHINAGARI" userId="f91157842057e76e" providerId="LiveId" clId="{9B820814-780A-4F56-A6B9-DD57293A4A42}" dt="2024-05-20T09:20:17.641" v="2293" actId="20577"/>
          <ac:spMkLst>
            <pc:docMk/>
            <pc:sldMk cId="1328676004" sldId="257"/>
            <ac:spMk id="23" creationId="{D48943FA-63BD-6A8E-1F90-F67AC79AC7C1}"/>
          </ac:spMkLst>
        </pc:spChg>
        <pc:spChg chg="add del">
          <ac:chgData name="SIVA PRASAD BATHINAGARI" userId="f91157842057e76e" providerId="LiveId" clId="{9B820814-780A-4F56-A6B9-DD57293A4A42}" dt="2024-05-20T09:20:37.322" v="2295" actId="22"/>
          <ac:spMkLst>
            <pc:docMk/>
            <pc:sldMk cId="1328676004" sldId="257"/>
            <ac:spMk id="25" creationId="{76746172-3001-7D93-494A-05385AB58FEA}"/>
          </ac:spMkLst>
        </pc:spChg>
        <pc:spChg chg="add mod">
          <ac:chgData name="SIVA PRASAD BATHINAGARI" userId="f91157842057e76e" providerId="LiveId" clId="{9B820814-780A-4F56-A6B9-DD57293A4A42}" dt="2024-05-20T09:30:05.451" v="2437" actId="1076"/>
          <ac:spMkLst>
            <pc:docMk/>
            <pc:sldMk cId="1328676004" sldId="257"/>
            <ac:spMk id="26" creationId="{98D3735B-F3B3-D015-04F7-23AC09B3305A}"/>
          </ac:spMkLst>
        </pc:spChg>
        <pc:spChg chg="add del">
          <ac:chgData name="SIVA PRASAD BATHINAGARI" userId="f91157842057e76e" providerId="LiveId" clId="{9B820814-780A-4F56-A6B9-DD57293A4A42}" dt="2024-05-20T09:26:07.573" v="2366" actId="22"/>
          <ac:spMkLst>
            <pc:docMk/>
            <pc:sldMk cId="1328676004" sldId="257"/>
            <ac:spMk id="28" creationId="{B85989B0-0B4C-10D5-845B-BD8BC59BA70C}"/>
          </ac:spMkLst>
        </pc:spChg>
        <pc:spChg chg="add del mod">
          <ac:chgData name="SIVA PRASAD BATHINAGARI" userId="f91157842057e76e" providerId="LiveId" clId="{9B820814-780A-4F56-A6B9-DD57293A4A42}" dt="2024-05-20T09:35:38.686" v="2489" actId="14100"/>
          <ac:spMkLst>
            <pc:docMk/>
            <pc:sldMk cId="1328676004" sldId="257"/>
            <ac:spMk id="29" creationId="{6F6A3565-FB6F-2E1E-BBF9-5B26E3AF4668}"/>
          </ac:spMkLst>
        </pc:spChg>
        <pc:spChg chg="add mod">
          <ac:chgData name="SIVA PRASAD BATHINAGARI" userId="f91157842057e76e" providerId="LiveId" clId="{9B820814-780A-4F56-A6B9-DD57293A4A42}" dt="2024-05-20T09:46:24.541" v="2603" actId="1076"/>
          <ac:spMkLst>
            <pc:docMk/>
            <pc:sldMk cId="1328676004" sldId="257"/>
            <ac:spMk id="30" creationId="{42E1DCA8-536B-2229-6793-F6D117D26953}"/>
          </ac:spMkLst>
        </pc:spChg>
        <pc:spChg chg="mod">
          <ac:chgData name="SIVA PRASAD BATHINAGARI" userId="f91157842057e76e" providerId="LiveId" clId="{9B820814-780A-4F56-A6B9-DD57293A4A42}" dt="2024-05-20T07:59:07.784" v="1866" actId="20577"/>
          <ac:spMkLst>
            <pc:docMk/>
            <pc:sldMk cId="1328676004" sldId="257"/>
            <ac:spMk id="38" creationId="{00000000-0000-0000-0000-000000000000}"/>
          </ac:spMkLst>
        </pc:spChg>
        <pc:spChg chg="mod">
          <ac:chgData name="SIVA PRASAD BATHINAGARI" userId="f91157842057e76e" providerId="LiveId" clId="{9B820814-780A-4F56-A6B9-DD57293A4A42}" dt="2024-05-20T07:58:51.348" v="1859" actId="20577"/>
          <ac:spMkLst>
            <pc:docMk/>
            <pc:sldMk cId="1328676004" sldId="257"/>
            <ac:spMk id="42" creationId="{00000000-0000-0000-0000-000000000000}"/>
          </ac:spMkLst>
        </pc:spChg>
        <pc:spChg chg="mod">
          <ac:chgData name="SIVA PRASAD BATHINAGARI" userId="f91157842057e76e" providerId="LiveId" clId="{9B820814-780A-4F56-A6B9-DD57293A4A42}" dt="2024-05-20T07:58:56.753" v="1861" actId="20577"/>
          <ac:spMkLst>
            <pc:docMk/>
            <pc:sldMk cId="1328676004" sldId="257"/>
            <ac:spMk id="43" creationId="{00000000-0000-0000-0000-000000000000}"/>
          </ac:spMkLst>
        </pc:spChg>
        <pc:spChg chg="mod">
          <ac:chgData name="SIVA PRASAD BATHINAGARI" userId="f91157842057e76e" providerId="LiveId" clId="{9B820814-780A-4F56-A6B9-DD57293A4A42}" dt="2024-05-20T07:59:03.087" v="1864" actId="20577"/>
          <ac:spMkLst>
            <pc:docMk/>
            <pc:sldMk cId="1328676004" sldId="257"/>
            <ac:spMk id="44" creationId="{00000000-0000-0000-0000-000000000000}"/>
          </ac:spMkLst>
        </pc:spChg>
        <pc:spChg chg="add mod">
          <ac:chgData name="SIVA PRASAD BATHINAGARI" userId="f91157842057e76e" providerId="LiveId" clId="{9B820814-780A-4F56-A6B9-DD57293A4A42}" dt="2024-05-20T10:10:14.569" v="2714" actId="14100"/>
          <ac:spMkLst>
            <pc:docMk/>
            <pc:sldMk cId="1328676004" sldId="257"/>
            <ac:spMk id="46" creationId="{EA8AB515-B40E-44AB-7222-793264263621}"/>
          </ac:spMkLst>
        </pc:spChg>
        <pc:spChg chg="add mod">
          <ac:chgData name="SIVA PRASAD BATHINAGARI" userId="f91157842057e76e" providerId="LiveId" clId="{9B820814-780A-4F56-A6B9-DD57293A4A42}" dt="2024-05-20T09:46:34.443" v="2605" actId="1076"/>
          <ac:spMkLst>
            <pc:docMk/>
            <pc:sldMk cId="1328676004" sldId="257"/>
            <ac:spMk id="48" creationId="{52901A40-523E-CC61-1DFE-CF7781B49B90}"/>
          </ac:spMkLst>
        </pc:spChg>
        <pc:spChg chg="add del mod">
          <ac:chgData name="SIVA PRASAD BATHINAGARI" userId="f91157842057e76e" providerId="LiveId" clId="{9B820814-780A-4F56-A6B9-DD57293A4A42}" dt="2024-05-20T09:43:12.315" v="2536" actId="478"/>
          <ac:spMkLst>
            <pc:docMk/>
            <pc:sldMk cId="1328676004" sldId="257"/>
            <ac:spMk id="50" creationId="{079B08A4-538D-BD7D-8841-FF5A732FF0BA}"/>
          </ac:spMkLst>
        </pc:spChg>
        <pc:spChg chg="add del mod">
          <ac:chgData name="SIVA PRASAD BATHINAGARI" userId="f91157842057e76e" providerId="LiveId" clId="{9B820814-780A-4F56-A6B9-DD57293A4A42}" dt="2024-05-20T09:44:33.229" v="2554" actId="21"/>
          <ac:spMkLst>
            <pc:docMk/>
            <pc:sldMk cId="1328676004" sldId="257"/>
            <ac:spMk id="51" creationId="{E0A99263-E143-82D7-A177-212A27DBBDE6}"/>
          </ac:spMkLst>
        </pc:spChg>
        <pc:spChg chg="add mod">
          <ac:chgData name="SIVA PRASAD BATHINAGARI" userId="f91157842057e76e" providerId="LiveId" clId="{9B820814-780A-4F56-A6B9-DD57293A4A42}" dt="2024-05-20T09:47:28.713" v="2614" actId="207"/>
          <ac:spMkLst>
            <pc:docMk/>
            <pc:sldMk cId="1328676004" sldId="257"/>
            <ac:spMk id="52" creationId="{E0A99263-E143-82D7-A177-212A27DBBDE6}"/>
          </ac:spMkLst>
        </pc:spChg>
        <pc:grpChg chg="del">
          <ac:chgData name="SIVA PRASAD BATHINAGARI" userId="f91157842057e76e" providerId="LiveId" clId="{9B820814-780A-4F56-A6B9-DD57293A4A42}" dt="2024-05-20T07:59:15.516" v="1867" actId="478"/>
          <ac:grpSpMkLst>
            <pc:docMk/>
            <pc:sldMk cId="1328676004" sldId="257"/>
            <ac:grpSpMk id="33" creationId="{00000000-0000-0000-0000-000000000000}"/>
          </ac:grpSpMkLst>
        </pc:grpChg>
        <pc:grpChg chg="del">
          <ac:chgData name="SIVA PRASAD BATHINAGARI" userId="f91157842057e76e" providerId="LiveId" clId="{9B820814-780A-4F56-A6B9-DD57293A4A42}" dt="2024-05-20T07:59:17.197" v="1868" actId="478"/>
          <ac:grpSpMkLst>
            <pc:docMk/>
            <pc:sldMk cId="1328676004" sldId="257"/>
            <ac:grpSpMk id="36" creationId="{00000000-0000-0000-0000-000000000000}"/>
          </ac:grpSpMkLst>
        </pc:grpChg>
        <pc:grpChg chg="del">
          <ac:chgData name="SIVA PRASAD BATHINAGARI" userId="f91157842057e76e" providerId="LiveId" clId="{9B820814-780A-4F56-A6B9-DD57293A4A42}" dt="2024-05-20T07:59:05.562" v="1865" actId="478"/>
          <ac:grpSpMkLst>
            <pc:docMk/>
            <pc:sldMk cId="1328676004" sldId="257"/>
            <ac:grpSpMk id="39" creationId="{00000000-0000-0000-0000-000000000000}"/>
          </ac:grpSpMkLst>
        </pc:grpChg>
        <pc:graphicFrameChg chg="add del mod modGraphic">
          <ac:chgData name="SIVA PRASAD BATHINAGARI" userId="f91157842057e76e" providerId="LiveId" clId="{9B820814-780A-4F56-A6B9-DD57293A4A42}" dt="2024-05-20T08:19:37.899" v="1973" actId="478"/>
          <ac:graphicFrameMkLst>
            <pc:docMk/>
            <pc:sldMk cId="1328676004" sldId="257"/>
            <ac:graphicFrameMk id="6" creationId="{5066B6BD-CB8C-4C7E-CA3D-C484105430BA}"/>
          </ac:graphicFrameMkLst>
        </pc:graphicFrameChg>
        <pc:graphicFrameChg chg="add mod modGraphic">
          <ac:chgData name="SIVA PRASAD BATHINAGARI" userId="f91157842057e76e" providerId="LiveId" clId="{9B820814-780A-4F56-A6B9-DD57293A4A42}" dt="2024-05-20T09:07:39.170" v="2140" actId="1076"/>
          <ac:graphicFrameMkLst>
            <pc:docMk/>
            <pc:sldMk cId="1328676004" sldId="257"/>
            <ac:graphicFrameMk id="7" creationId="{4E06D5D2-D2F1-9F02-6C1C-52A42D049E44}"/>
          </ac:graphicFrameMkLst>
        </pc:graphicFrameChg>
        <pc:graphicFrameChg chg="add del mod modGraphic">
          <ac:chgData name="SIVA PRASAD BATHINAGARI" userId="f91157842057e76e" providerId="LiveId" clId="{9B820814-780A-4F56-A6B9-DD57293A4A42}" dt="2024-05-20T08:40:39.233" v="2117" actId="21"/>
          <ac:graphicFrameMkLst>
            <pc:docMk/>
            <pc:sldMk cId="1328676004" sldId="257"/>
            <ac:graphicFrameMk id="8" creationId="{02B3B59F-C88B-940C-BB8E-E7BF7D82517D}"/>
          </ac:graphicFrameMkLst>
        </pc:graphicFrameChg>
        <pc:graphicFrameChg chg="add mod modGraphic">
          <ac:chgData name="SIVA PRASAD BATHINAGARI" userId="f91157842057e76e" providerId="LiveId" clId="{9B820814-780A-4F56-A6B9-DD57293A4A42}" dt="2024-05-20T09:49:57.749" v="2632" actId="14734"/>
          <ac:graphicFrameMkLst>
            <pc:docMk/>
            <pc:sldMk cId="1328676004" sldId="257"/>
            <ac:graphicFrameMk id="14" creationId="{02B3B59F-C88B-940C-BB8E-E7BF7D82517D}"/>
          </ac:graphicFrameMkLst>
        </pc:graphicFrameChg>
        <pc:graphicFrameChg chg="add mod modGraphic">
          <ac:chgData name="SIVA PRASAD BATHINAGARI" userId="f91157842057e76e" providerId="LiveId" clId="{9B820814-780A-4F56-A6B9-DD57293A4A42}" dt="2024-05-20T09:16:50.699" v="2214" actId="20577"/>
          <ac:graphicFrameMkLst>
            <pc:docMk/>
            <pc:sldMk cId="1328676004" sldId="257"/>
            <ac:graphicFrameMk id="15" creationId="{2E021BC1-60A8-23D6-8FF6-2E53CEE007F9}"/>
          </ac:graphicFrameMkLst>
        </pc:graphicFrameChg>
        <pc:graphicFrameChg chg="add mod modGraphic">
          <ac:chgData name="SIVA PRASAD BATHINAGARI" userId="f91157842057e76e" providerId="LiveId" clId="{9B820814-780A-4F56-A6B9-DD57293A4A42}" dt="2024-05-20T09:30:38.784" v="2442" actId="1076"/>
          <ac:graphicFrameMkLst>
            <pc:docMk/>
            <pc:sldMk cId="1328676004" sldId="257"/>
            <ac:graphicFrameMk id="19" creationId="{444965A4-64EA-DD1A-ED6F-18F3E823735F}"/>
          </ac:graphicFrameMkLst>
        </pc:graphicFrameChg>
        <pc:graphicFrameChg chg="add mod">
          <ac:chgData name="SIVA PRASAD BATHINAGARI" userId="f91157842057e76e" providerId="LiveId" clId="{9B820814-780A-4F56-A6B9-DD57293A4A42}" dt="2024-05-20T09:17:24.025" v="2216"/>
          <ac:graphicFrameMkLst>
            <pc:docMk/>
            <pc:sldMk cId="1328676004" sldId="257"/>
            <ac:graphicFrameMk id="20" creationId="{054409B7-EDC6-7937-04BD-CBB202E84AE0}"/>
          </ac:graphicFrameMkLst>
        </pc:graphicFrameChg>
        <pc:graphicFrameChg chg="add del mod modGraphic">
          <ac:chgData name="SIVA PRASAD BATHINAGARI" userId="f91157842057e76e" providerId="LiveId" clId="{9B820814-780A-4F56-A6B9-DD57293A4A42}" dt="2024-05-20T09:21:03.620" v="2302" actId="478"/>
          <ac:graphicFrameMkLst>
            <pc:docMk/>
            <pc:sldMk cId="1328676004" sldId="257"/>
            <ac:graphicFrameMk id="22" creationId="{A2E19408-ECC9-AEFC-AE55-FF347FDF5F92}"/>
          </ac:graphicFrameMkLst>
        </pc:graphicFrameChg>
        <pc:graphicFrameChg chg="add del mod modGraphic">
          <ac:chgData name="SIVA PRASAD BATHINAGARI" userId="f91157842057e76e" providerId="LiveId" clId="{9B820814-780A-4F56-A6B9-DD57293A4A42}" dt="2024-05-20T09:34:03.026" v="2475" actId="478"/>
          <ac:graphicFrameMkLst>
            <pc:docMk/>
            <pc:sldMk cId="1328676004" sldId="257"/>
            <ac:graphicFrameMk id="31" creationId="{79D46DA4-E235-F2B5-F923-080B26ACE133}"/>
          </ac:graphicFrameMkLst>
        </pc:graphicFrameChg>
        <pc:graphicFrameChg chg="add mod">
          <ac:chgData name="SIVA PRASAD BATHINAGARI" userId="f91157842057e76e" providerId="LiveId" clId="{9B820814-780A-4F56-A6B9-DD57293A4A42}" dt="2024-05-20T09:31:43.130" v="2451"/>
          <ac:graphicFrameMkLst>
            <pc:docMk/>
            <pc:sldMk cId="1328676004" sldId="257"/>
            <ac:graphicFrameMk id="32" creationId="{260E119B-DD14-BD33-FD0B-1D3634BE20E5}"/>
          </ac:graphicFrameMkLst>
        </pc:graphicFrameChg>
        <pc:graphicFrameChg chg="add mod">
          <ac:chgData name="SIVA PRASAD BATHINAGARI" userId="f91157842057e76e" providerId="LiveId" clId="{9B820814-780A-4F56-A6B9-DD57293A4A42}" dt="2024-05-20T09:31:48.773" v="2452"/>
          <ac:graphicFrameMkLst>
            <pc:docMk/>
            <pc:sldMk cId="1328676004" sldId="257"/>
            <ac:graphicFrameMk id="45" creationId="{56DD9081-8D9A-55ED-9278-C7958E7A2A41}"/>
          </ac:graphicFrameMkLst>
        </pc:graphicFrameChg>
        <pc:graphicFrameChg chg="add mod modGraphic">
          <ac:chgData name="SIVA PRASAD BATHINAGARI" userId="f91157842057e76e" providerId="LiveId" clId="{9B820814-780A-4F56-A6B9-DD57293A4A42}" dt="2024-05-20T10:53:27.010" v="3258" actId="207"/>
          <ac:graphicFrameMkLst>
            <pc:docMk/>
            <pc:sldMk cId="1328676004" sldId="257"/>
            <ac:graphicFrameMk id="53" creationId="{41E23F54-5C55-89E1-DB81-9976EE5E32BA}"/>
          </ac:graphicFrameMkLst>
        </pc:graphicFrameChg>
        <pc:picChg chg="del">
          <ac:chgData name="SIVA PRASAD BATHINAGARI" userId="f91157842057e76e" providerId="LiveId" clId="{9B820814-780A-4F56-A6B9-DD57293A4A42}" dt="2024-05-20T07:58:40.977" v="1855" actId="478"/>
          <ac:picMkLst>
            <pc:docMk/>
            <pc:sldMk cId="1328676004" sldId="257"/>
            <ac:picMk id="9" creationId="{00000000-0000-0000-0000-000000000000}"/>
          </ac:picMkLst>
        </pc:picChg>
        <pc:picChg chg="del">
          <ac:chgData name="SIVA PRASAD BATHINAGARI" userId="f91157842057e76e" providerId="LiveId" clId="{9B820814-780A-4F56-A6B9-DD57293A4A42}" dt="2024-05-20T07:58:42.332" v="1856" actId="478"/>
          <ac:picMkLst>
            <pc:docMk/>
            <pc:sldMk cId="1328676004" sldId="257"/>
            <ac:picMk id="11" creationId="{00000000-0000-0000-0000-000000000000}"/>
          </ac:picMkLst>
        </pc:picChg>
        <pc:picChg chg="del">
          <ac:chgData name="SIVA PRASAD BATHINAGARI" userId="f91157842057e76e" providerId="LiveId" clId="{9B820814-780A-4F56-A6B9-DD57293A4A42}" dt="2024-05-20T07:58:58.519" v="1862" actId="478"/>
          <ac:picMkLst>
            <pc:docMk/>
            <pc:sldMk cId="1328676004" sldId="257"/>
            <ac:picMk id="12" creationId="{00000000-0000-0000-0000-000000000000}"/>
          </ac:picMkLst>
        </pc:picChg>
      </pc:sldChg>
      <pc:sldChg chg="addSp delSp modSp mod">
        <pc:chgData name="SIVA PRASAD BATHINAGARI" userId="f91157842057e76e" providerId="LiveId" clId="{9B820814-780A-4F56-A6B9-DD57293A4A42}" dt="2024-05-20T13:18:35.995" v="5295" actId="20577"/>
        <pc:sldMkLst>
          <pc:docMk/>
          <pc:sldMk cId="3457616166" sldId="271"/>
        </pc:sldMkLst>
        <pc:spChg chg="add mod">
          <ac:chgData name="SIVA PRASAD BATHINAGARI" userId="f91157842057e76e" providerId="LiveId" clId="{9B820814-780A-4F56-A6B9-DD57293A4A42}" dt="2024-05-20T06:30:48.554" v="275"/>
          <ac:spMkLst>
            <pc:docMk/>
            <pc:sldMk cId="3457616166" sldId="271"/>
            <ac:spMk id="2" creationId="{86D31CBF-E080-B22D-25E6-03B133DB6DF2}"/>
          </ac:spMkLst>
        </pc:spChg>
        <pc:spChg chg="mod">
          <ac:chgData name="SIVA PRASAD BATHINAGARI" userId="f91157842057e76e" providerId="LiveId" clId="{9B820814-780A-4F56-A6B9-DD57293A4A42}" dt="2024-05-20T07:27:24.320" v="877" actId="20577"/>
          <ac:spMkLst>
            <pc:docMk/>
            <pc:sldMk cId="3457616166" sldId="271"/>
            <ac:spMk id="8" creationId="{00000000-0000-0000-0000-000000000000}"/>
          </ac:spMkLst>
        </pc:spChg>
        <pc:spChg chg="mod">
          <ac:chgData name="SIVA PRASAD BATHINAGARI" userId="f91157842057e76e" providerId="LiveId" clId="{9B820814-780A-4F56-A6B9-DD57293A4A42}" dt="2024-05-20T13:18:35.995" v="5295" actId="20577"/>
          <ac:spMkLst>
            <pc:docMk/>
            <pc:sldMk cId="3457616166" sldId="271"/>
            <ac:spMk id="38" creationId="{00000000-0000-0000-0000-000000000000}"/>
          </ac:spMkLst>
        </pc:spChg>
        <pc:picChg chg="add mod">
          <ac:chgData name="SIVA PRASAD BATHINAGARI" userId="f91157842057e76e" providerId="LiveId" clId="{9B820814-780A-4F56-A6B9-DD57293A4A42}" dt="2024-05-20T10:05:40.530" v="2695" actId="1076"/>
          <ac:picMkLst>
            <pc:docMk/>
            <pc:sldMk cId="3457616166" sldId="271"/>
            <ac:picMk id="4" creationId="{801203BF-9D1E-3836-6D45-DB47027B1EE3}"/>
          </ac:picMkLst>
        </pc:picChg>
        <pc:picChg chg="del">
          <ac:chgData name="SIVA PRASAD BATHINAGARI" userId="f91157842057e76e" providerId="LiveId" clId="{9B820814-780A-4F56-A6B9-DD57293A4A42}" dt="2024-05-20T10:04:00.996" v="2677" actId="478"/>
          <ac:picMkLst>
            <pc:docMk/>
            <pc:sldMk cId="3457616166" sldId="271"/>
            <ac:picMk id="5" creationId="{00000000-0000-0000-0000-000000000000}"/>
          </ac:picMkLst>
        </pc:picChg>
        <pc:picChg chg="add mod">
          <ac:chgData name="SIVA PRASAD BATHINAGARI" userId="f91157842057e76e" providerId="LiveId" clId="{9B820814-780A-4F56-A6B9-DD57293A4A42}" dt="2024-05-20T10:05:30.889" v="2694" actId="1076"/>
          <ac:picMkLst>
            <pc:docMk/>
            <pc:sldMk cId="3457616166" sldId="271"/>
            <ac:picMk id="7" creationId="{BA61BF56-D630-E61F-C130-53FB42EBF8AE}"/>
          </ac:picMkLst>
        </pc:picChg>
      </pc:sldChg>
      <pc:sldChg chg="addSp delSp modSp mod">
        <pc:chgData name="SIVA PRASAD BATHINAGARI" userId="f91157842057e76e" providerId="LiveId" clId="{9B820814-780A-4F56-A6B9-DD57293A4A42}" dt="2024-05-20T10:53:37.522" v="3259" actId="478"/>
        <pc:sldMkLst>
          <pc:docMk/>
          <pc:sldMk cId="727668169" sldId="275"/>
        </pc:sldMkLst>
        <pc:spChg chg="del mod">
          <ac:chgData name="SIVA PRASAD BATHINAGARI" userId="f91157842057e76e" providerId="LiveId" clId="{9B820814-780A-4F56-A6B9-DD57293A4A42}" dt="2024-05-20T09:52:49.421" v="2646" actId="478"/>
          <ac:spMkLst>
            <pc:docMk/>
            <pc:sldMk cId="727668169" sldId="275"/>
            <ac:spMk id="6" creationId="{00000000-0000-0000-0000-000000000000}"/>
          </ac:spMkLst>
        </pc:spChg>
        <pc:spChg chg="add del mod">
          <ac:chgData name="SIVA PRASAD BATHINAGARI" userId="f91157842057e76e" providerId="LiveId" clId="{9B820814-780A-4F56-A6B9-DD57293A4A42}" dt="2024-05-20T09:53:04.980" v="2651" actId="478"/>
          <ac:spMkLst>
            <pc:docMk/>
            <pc:sldMk cId="727668169" sldId="275"/>
            <ac:spMk id="9" creationId="{DDC9B7DC-FA64-383E-BDBE-B47C4789A9CE}"/>
          </ac:spMkLst>
        </pc:spChg>
        <pc:spChg chg="add mod">
          <ac:chgData name="SIVA PRASAD BATHINAGARI" userId="f91157842057e76e" providerId="LiveId" clId="{9B820814-780A-4F56-A6B9-DD57293A4A42}" dt="2024-05-20T10:21:41.467" v="2922" actId="1076"/>
          <ac:spMkLst>
            <pc:docMk/>
            <pc:sldMk cId="727668169" sldId="275"/>
            <ac:spMk id="11" creationId="{B07896F6-F1A8-6645-3AE4-84AAB54E4D59}"/>
          </ac:spMkLst>
        </pc:spChg>
        <pc:spChg chg="add del mod">
          <ac:chgData name="SIVA PRASAD BATHINAGARI" userId="f91157842057e76e" providerId="LiveId" clId="{9B820814-780A-4F56-A6B9-DD57293A4A42}" dt="2024-05-20T10:47:00.744" v="3174" actId="14100"/>
          <ac:spMkLst>
            <pc:docMk/>
            <pc:sldMk cId="727668169" sldId="275"/>
            <ac:spMk id="12" creationId="{FBF4FC1E-C144-17D2-9E96-6B705BA42EAE}"/>
          </ac:spMkLst>
        </pc:spChg>
        <pc:spChg chg="add del mod">
          <ac:chgData name="SIVA PRASAD BATHINAGARI" userId="f91157842057e76e" providerId="LiveId" clId="{9B820814-780A-4F56-A6B9-DD57293A4A42}" dt="2024-05-20T10:36:53.977" v="3004" actId="478"/>
          <ac:spMkLst>
            <pc:docMk/>
            <pc:sldMk cId="727668169" sldId="275"/>
            <ac:spMk id="15" creationId="{341B6320-E797-B44F-6BAD-D0E739800736}"/>
          </ac:spMkLst>
        </pc:spChg>
        <pc:spChg chg="add del mod">
          <ac:chgData name="SIVA PRASAD BATHINAGARI" userId="f91157842057e76e" providerId="LiveId" clId="{9B820814-780A-4F56-A6B9-DD57293A4A42}" dt="2024-05-20T10:34:55.991" v="2935" actId="11529"/>
          <ac:spMkLst>
            <pc:docMk/>
            <pc:sldMk cId="727668169" sldId="275"/>
            <ac:spMk id="16" creationId="{E4462664-127F-6771-4BF7-F76DD5C3C22C}"/>
          </ac:spMkLst>
        </pc:spChg>
        <pc:spChg chg="add mod">
          <ac:chgData name="SIVA PRASAD BATHINAGARI" userId="f91157842057e76e" providerId="LiveId" clId="{9B820814-780A-4F56-A6B9-DD57293A4A42}" dt="2024-05-20T10:42:40.417" v="3056" actId="1076"/>
          <ac:spMkLst>
            <pc:docMk/>
            <pc:sldMk cId="727668169" sldId="275"/>
            <ac:spMk id="17" creationId="{5BBFF449-C479-73CC-362F-3F2EB46961E0}"/>
          </ac:spMkLst>
        </pc:spChg>
        <pc:spChg chg="del">
          <ac:chgData name="SIVA PRASAD BATHINAGARI" userId="f91157842057e76e" providerId="LiveId" clId="{9B820814-780A-4F56-A6B9-DD57293A4A42}" dt="2024-05-20T09:53:04.980" v="2651" actId="478"/>
          <ac:spMkLst>
            <pc:docMk/>
            <pc:sldMk cId="727668169" sldId="275"/>
            <ac:spMk id="22" creationId="{00000000-0000-0000-0000-000000000000}"/>
          </ac:spMkLst>
        </pc:spChg>
        <pc:spChg chg="del">
          <ac:chgData name="SIVA PRASAD BATHINAGARI" userId="f91157842057e76e" providerId="LiveId" clId="{9B820814-780A-4F56-A6B9-DD57293A4A42}" dt="2024-05-20T09:53:04.980" v="2651" actId="478"/>
          <ac:spMkLst>
            <pc:docMk/>
            <pc:sldMk cId="727668169" sldId="275"/>
            <ac:spMk id="25" creationId="{00000000-0000-0000-0000-000000000000}"/>
          </ac:spMkLst>
        </pc:spChg>
        <pc:spChg chg="add mod">
          <ac:chgData name="SIVA PRASAD BATHINAGARI" userId="f91157842057e76e" providerId="LiveId" clId="{9B820814-780A-4F56-A6B9-DD57293A4A42}" dt="2024-05-20T10:41:16.844" v="3052" actId="1076"/>
          <ac:spMkLst>
            <pc:docMk/>
            <pc:sldMk cId="727668169" sldId="275"/>
            <ac:spMk id="26" creationId="{9D83193D-77D0-4F64-10FB-E9C2169EE721}"/>
          </ac:spMkLst>
        </pc:spChg>
        <pc:spChg chg="del mod">
          <ac:chgData name="SIVA PRASAD BATHINAGARI" userId="f91157842057e76e" providerId="LiveId" clId="{9B820814-780A-4F56-A6B9-DD57293A4A42}" dt="2024-05-20T09:53:04.980" v="2651" actId="478"/>
          <ac:spMkLst>
            <pc:docMk/>
            <pc:sldMk cId="727668169" sldId="275"/>
            <ac:spMk id="29" creationId="{00000000-0000-0000-0000-000000000000}"/>
          </ac:spMkLst>
        </pc:spChg>
        <pc:spChg chg="add del mod">
          <ac:chgData name="SIVA PRASAD BATHINAGARI" userId="f91157842057e76e" providerId="LiveId" clId="{9B820814-780A-4F56-A6B9-DD57293A4A42}" dt="2024-05-20T10:46:04.827" v="3173" actId="478"/>
          <ac:spMkLst>
            <pc:docMk/>
            <pc:sldMk cId="727668169" sldId="275"/>
            <ac:spMk id="30" creationId="{1D2356AF-C6DE-1E95-9ACE-8097F49B5A2A}"/>
          </ac:spMkLst>
        </pc:spChg>
        <pc:spChg chg="del">
          <ac:chgData name="SIVA PRASAD BATHINAGARI" userId="f91157842057e76e" providerId="LiveId" clId="{9B820814-780A-4F56-A6B9-DD57293A4A42}" dt="2024-05-20T09:53:04.980" v="2651" actId="478"/>
          <ac:spMkLst>
            <pc:docMk/>
            <pc:sldMk cId="727668169" sldId="275"/>
            <ac:spMk id="34" creationId="{00000000-0000-0000-0000-000000000000}"/>
          </ac:spMkLst>
        </pc:spChg>
        <pc:spChg chg="add mod">
          <ac:chgData name="SIVA PRASAD BATHINAGARI" userId="f91157842057e76e" providerId="LiveId" clId="{9B820814-780A-4F56-A6B9-DD57293A4A42}" dt="2024-05-20T10:47:07.518" v="3176" actId="14100"/>
          <ac:spMkLst>
            <pc:docMk/>
            <pc:sldMk cId="727668169" sldId="275"/>
            <ac:spMk id="35" creationId="{AF85CA52-4569-B49D-CB49-E5D822FF664B}"/>
          </ac:spMkLst>
        </pc:spChg>
        <pc:spChg chg="del mod">
          <ac:chgData name="SIVA PRASAD BATHINAGARI" userId="f91157842057e76e" providerId="LiveId" clId="{9B820814-780A-4F56-A6B9-DD57293A4A42}" dt="2024-05-20T09:52:56.646" v="2648" actId="478"/>
          <ac:spMkLst>
            <pc:docMk/>
            <pc:sldMk cId="727668169" sldId="275"/>
            <ac:spMk id="38" creationId="{00000000-0000-0000-0000-000000000000}"/>
          </ac:spMkLst>
        </pc:spChg>
        <pc:spChg chg="add del">
          <ac:chgData name="SIVA PRASAD BATHINAGARI" userId="f91157842057e76e" providerId="LiveId" clId="{9B820814-780A-4F56-A6B9-DD57293A4A42}" dt="2024-05-20T10:53:37.522" v="3259" actId="478"/>
          <ac:spMkLst>
            <pc:docMk/>
            <pc:sldMk cId="727668169" sldId="275"/>
            <ac:spMk id="39" creationId="{A1C08847-6A04-991E-9102-7DA37CF7A42D}"/>
          </ac:spMkLst>
        </pc:spChg>
        <pc:spChg chg="add mod">
          <ac:chgData name="SIVA PRASAD BATHINAGARI" userId="f91157842057e76e" providerId="LiveId" clId="{9B820814-780A-4F56-A6B9-DD57293A4A42}" dt="2024-05-20T10:52:50.419" v="3252" actId="1076"/>
          <ac:spMkLst>
            <pc:docMk/>
            <pc:sldMk cId="727668169" sldId="275"/>
            <ac:spMk id="40" creationId="{CE807B02-7B7E-98F6-31DF-8EBC0041545D}"/>
          </ac:spMkLst>
        </pc:spChg>
        <pc:grpChg chg="del">
          <ac:chgData name="SIVA PRASAD BATHINAGARI" userId="f91157842057e76e" providerId="LiveId" clId="{9B820814-780A-4F56-A6B9-DD57293A4A42}" dt="2024-05-20T09:53:04.980" v="2651" actId="478"/>
          <ac:grpSpMkLst>
            <pc:docMk/>
            <pc:sldMk cId="727668169" sldId="275"/>
            <ac:grpSpMk id="4" creationId="{00000000-0000-0000-0000-000000000000}"/>
          </ac:grpSpMkLst>
        </pc:grpChg>
        <pc:grpChg chg="del">
          <ac:chgData name="SIVA PRASAD BATHINAGARI" userId="f91157842057e76e" providerId="LiveId" clId="{9B820814-780A-4F56-A6B9-DD57293A4A42}" dt="2024-05-20T09:53:04.980" v="2651" actId="478"/>
          <ac:grpSpMkLst>
            <pc:docMk/>
            <pc:sldMk cId="727668169" sldId="275"/>
            <ac:grpSpMk id="19" creationId="{00000000-0000-0000-0000-000000000000}"/>
          </ac:grpSpMkLst>
        </pc:grpChg>
        <pc:grpChg chg="del">
          <ac:chgData name="SIVA PRASAD BATHINAGARI" userId="f91157842057e76e" providerId="LiveId" clId="{9B820814-780A-4F56-A6B9-DD57293A4A42}" dt="2024-05-20T09:53:04.980" v="2651" actId="478"/>
          <ac:grpSpMkLst>
            <pc:docMk/>
            <pc:sldMk cId="727668169" sldId="275"/>
            <ac:grpSpMk id="31" creationId="{00000000-0000-0000-0000-000000000000}"/>
          </ac:grpSpMkLst>
        </pc:grpChg>
        <pc:graphicFrameChg chg="add mod modGraphic">
          <ac:chgData name="SIVA PRASAD BATHINAGARI" userId="f91157842057e76e" providerId="LiveId" clId="{9B820814-780A-4F56-A6B9-DD57293A4A42}" dt="2024-05-20T10:45:41.182" v="3169" actId="1076"/>
          <ac:graphicFrameMkLst>
            <pc:docMk/>
            <pc:sldMk cId="727668169" sldId="275"/>
            <ac:graphicFrameMk id="13" creationId="{FD5280FA-FDD8-6C4B-0068-34BD9FBB860E}"/>
          </ac:graphicFrameMkLst>
        </pc:graphicFrameChg>
        <pc:graphicFrameChg chg="add mod modGraphic">
          <ac:chgData name="SIVA PRASAD BATHINAGARI" userId="f91157842057e76e" providerId="LiveId" clId="{9B820814-780A-4F56-A6B9-DD57293A4A42}" dt="2024-05-20T10:53:13.401" v="3256" actId="207"/>
          <ac:graphicFrameMkLst>
            <pc:docMk/>
            <pc:sldMk cId="727668169" sldId="275"/>
            <ac:graphicFrameMk id="18" creationId="{CF78A881-4585-ECF7-4822-D526B424A0EB}"/>
          </ac:graphicFrameMkLst>
        </pc:graphicFrameChg>
        <pc:graphicFrameChg chg="add mod modGraphic">
          <ac:chgData name="SIVA PRASAD BATHINAGARI" userId="f91157842057e76e" providerId="LiveId" clId="{9B820814-780A-4F56-A6B9-DD57293A4A42}" dt="2024-05-20T10:45:26.045" v="3167" actId="207"/>
          <ac:graphicFrameMkLst>
            <pc:docMk/>
            <pc:sldMk cId="727668169" sldId="275"/>
            <ac:graphicFrameMk id="27" creationId="{162D8C0C-4A2C-82AD-2781-80D5CC047810}"/>
          </ac:graphicFrameMkLst>
        </pc:graphicFrameChg>
        <pc:graphicFrameChg chg="add mod modGraphic">
          <ac:chgData name="SIVA PRASAD BATHINAGARI" userId="f91157842057e76e" providerId="LiveId" clId="{9B820814-780A-4F56-A6B9-DD57293A4A42}" dt="2024-05-20T10:45:01.085" v="3163" actId="207"/>
          <ac:graphicFrameMkLst>
            <pc:docMk/>
            <pc:sldMk cId="727668169" sldId="275"/>
            <ac:graphicFrameMk id="36" creationId="{F7F3C8B4-3EFD-878B-9F76-036D99D9BEC6}"/>
          </ac:graphicFrameMkLst>
        </pc:graphicFrameChg>
        <pc:graphicFrameChg chg="add mod modGraphic">
          <ac:chgData name="SIVA PRASAD BATHINAGARI" userId="f91157842057e76e" providerId="LiveId" clId="{9B820814-780A-4F56-A6B9-DD57293A4A42}" dt="2024-05-20T10:53:06.302" v="3255" actId="207"/>
          <ac:graphicFrameMkLst>
            <pc:docMk/>
            <pc:sldMk cId="727668169" sldId="275"/>
            <ac:graphicFrameMk id="41" creationId="{4D848131-8BB0-4842-38C3-E39B067E9F64}"/>
          </ac:graphicFrameMkLst>
        </pc:graphicFrameChg>
        <pc:picChg chg="del">
          <ac:chgData name="SIVA PRASAD BATHINAGARI" userId="f91157842057e76e" providerId="LiveId" clId="{9B820814-780A-4F56-A6B9-DD57293A4A42}" dt="2024-05-20T09:53:04.980" v="2651" actId="478"/>
          <ac:picMkLst>
            <pc:docMk/>
            <pc:sldMk cId="727668169" sldId="275"/>
            <ac:picMk id="5" creationId="{00000000-0000-0000-0000-000000000000}"/>
          </ac:picMkLst>
        </pc:picChg>
        <pc:picChg chg="del">
          <ac:chgData name="SIVA PRASAD BATHINAGARI" userId="f91157842057e76e" providerId="LiveId" clId="{9B820814-780A-4F56-A6B9-DD57293A4A42}" dt="2024-05-20T09:53:04.980" v="2651" actId="478"/>
          <ac:picMkLst>
            <pc:docMk/>
            <pc:sldMk cId="727668169" sldId="275"/>
            <ac:picMk id="7" creationId="{00000000-0000-0000-0000-000000000000}"/>
          </ac:picMkLst>
        </pc:picChg>
        <pc:picChg chg="del">
          <ac:chgData name="SIVA PRASAD BATHINAGARI" userId="f91157842057e76e" providerId="LiveId" clId="{9B820814-780A-4F56-A6B9-DD57293A4A42}" dt="2024-05-20T09:53:04.980" v="2651" actId="478"/>
          <ac:picMkLst>
            <pc:docMk/>
            <pc:sldMk cId="727668169" sldId="275"/>
            <ac:picMk id="23" creationId="{00000000-0000-0000-0000-000000000000}"/>
          </ac:picMkLst>
        </pc:picChg>
        <pc:picChg chg="del">
          <ac:chgData name="SIVA PRASAD BATHINAGARI" userId="f91157842057e76e" providerId="LiveId" clId="{9B820814-780A-4F56-A6B9-DD57293A4A42}" dt="2024-05-20T09:53:04.980" v="2651" actId="478"/>
          <ac:picMkLst>
            <pc:docMk/>
            <pc:sldMk cId="727668169" sldId="275"/>
            <ac:picMk id="24" creationId="{00000000-0000-0000-0000-000000000000}"/>
          </ac:picMkLst>
        </pc:picChg>
      </pc:sldChg>
      <pc:sldChg chg="addSp delSp modSp mod">
        <pc:chgData name="SIVA PRASAD BATHINAGARI" userId="f91157842057e76e" providerId="LiveId" clId="{9B820814-780A-4F56-A6B9-DD57293A4A42}" dt="2024-05-20T12:18:12.435" v="4231" actId="1076"/>
        <pc:sldMkLst>
          <pc:docMk/>
          <pc:sldMk cId="1769326051" sldId="276"/>
        </pc:sldMkLst>
        <pc:spChg chg="add mod">
          <ac:chgData name="SIVA PRASAD BATHINAGARI" userId="f91157842057e76e" providerId="LiveId" clId="{9B820814-780A-4F56-A6B9-DD57293A4A42}" dt="2024-05-20T11:30:29.426" v="3583" actId="1076"/>
          <ac:spMkLst>
            <pc:docMk/>
            <pc:sldMk cId="1769326051" sldId="276"/>
            <ac:spMk id="3" creationId="{D753F46A-8312-F90A-3D78-EDC8C584B793}"/>
          </ac:spMkLst>
        </pc:spChg>
        <pc:spChg chg="add mod">
          <ac:chgData name="SIVA PRASAD BATHINAGARI" userId="f91157842057e76e" providerId="LiveId" clId="{9B820814-780A-4F56-A6B9-DD57293A4A42}" dt="2024-05-20T12:17:48.256" v="4226" actId="1076"/>
          <ac:spMkLst>
            <pc:docMk/>
            <pc:sldMk cId="1769326051" sldId="276"/>
            <ac:spMk id="4" creationId="{01B2AD04-869B-4227-72A6-D3B711B91662}"/>
          </ac:spMkLst>
        </pc:spChg>
        <pc:spChg chg="add del mod">
          <ac:chgData name="SIVA PRASAD BATHINAGARI" userId="f91157842057e76e" providerId="LiveId" clId="{9B820814-780A-4F56-A6B9-DD57293A4A42}" dt="2024-05-20T11:02:10.693" v="3439" actId="478"/>
          <ac:spMkLst>
            <pc:docMk/>
            <pc:sldMk cId="1769326051" sldId="276"/>
            <ac:spMk id="6" creationId="{57A4A167-DCF2-BF38-F779-BE72656E3702}"/>
          </ac:spMkLst>
        </pc:spChg>
        <pc:spChg chg="del mod">
          <ac:chgData name="SIVA PRASAD BATHINAGARI" userId="f91157842057e76e" providerId="LiveId" clId="{9B820814-780A-4F56-A6B9-DD57293A4A42}" dt="2024-05-20T10:54:35.504" v="3341" actId="478"/>
          <ac:spMkLst>
            <pc:docMk/>
            <pc:sldMk cId="1769326051" sldId="276"/>
            <ac:spMk id="8" creationId="{00000000-0000-0000-0000-000000000000}"/>
          </ac:spMkLst>
        </pc:spChg>
        <pc:spChg chg="add del mod">
          <ac:chgData name="SIVA PRASAD BATHINAGARI" userId="f91157842057e76e" providerId="LiveId" clId="{9B820814-780A-4F56-A6B9-DD57293A4A42}" dt="2024-05-20T11:05:14.822" v="3492" actId="478"/>
          <ac:spMkLst>
            <pc:docMk/>
            <pc:sldMk cId="1769326051" sldId="276"/>
            <ac:spMk id="10" creationId="{FA54018B-FE0C-BA6E-A629-B422BD4D795F}"/>
          </ac:spMkLst>
        </pc:spChg>
        <pc:spChg chg="add mod">
          <ac:chgData name="SIVA PRASAD BATHINAGARI" userId="f91157842057e76e" providerId="LiveId" clId="{9B820814-780A-4F56-A6B9-DD57293A4A42}" dt="2024-05-20T12:18:06.662" v="4230" actId="1076"/>
          <ac:spMkLst>
            <pc:docMk/>
            <pc:sldMk cId="1769326051" sldId="276"/>
            <ac:spMk id="11" creationId="{E878948A-83AD-30DD-495E-00D6CF478CFA}"/>
          </ac:spMkLst>
        </pc:spChg>
        <pc:spChg chg="add mod">
          <ac:chgData name="SIVA PRASAD BATHINAGARI" userId="f91157842057e76e" providerId="LiveId" clId="{9B820814-780A-4F56-A6B9-DD57293A4A42}" dt="2024-05-20T11:34:49.606" v="3701" actId="5793"/>
          <ac:spMkLst>
            <pc:docMk/>
            <pc:sldMk cId="1769326051" sldId="276"/>
            <ac:spMk id="14" creationId="{0C4CF021-DD6D-78EA-205D-F81CC20AB22F}"/>
          </ac:spMkLst>
        </pc:spChg>
        <pc:spChg chg="del mod">
          <ac:chgData name="SIVA PRASAD BATHINAGARI" userId="f91157842057e76e" providerId="LiveId" clId="{9B820814-780A-4F56-A6B9-DD57293A4A42}" dt="2024-05-20T10:54:35.504" v="3341" actId="478"/>
          <ac:spMkLst>
            <pc:docMk/>
            <pc:sldMk cId="1769326051" sldId="276"/>
            <ac:spMk id="16" creationId="{00000000-0000-0000-0000-000000000000}"/>
          </ac:spMkLst>
        </pc:spChg>
        <pc:spChg chg="add del mod">
          <ac:chgData name="SIVA PRASAD BATHINAGARI" userId="f91157842057e76e" providerId="LiveId" clId="{9B820814-780A-4F56-A6B9-DD57293A4A42}" dt="2024-05-20T11:24:48.235" v="3572" actId="478"/>
          <ac:spMkLst>
            <pc:docMk/>
            <pc:sldMk cId="1769326051" sldId="276"/>
            <ac:spMk id="17" creationId="{D2EE8BC2-5C0E-E965-4532-B32B1FAC536C}"/>
          </ac:spMkLst>
        </pc:spChg>
        <pc:spChg chg="add mod">
          <ac:chgData name="SIVA PRASAD BATHINAGARI" userId="f91157842057e76e" providerId="LiveId" clId="{9B820814-780A-4F56-A6B9-DD57293A4A42}" dt="2024-05-20T12:17:59.174" v="4228" actId="1076"/>
          <ac:spMkLst>
            <pc:docMk/>
            <pc:sldMk cId="1769326051" sldId="276"/>
            <ac:spMk id="19" creationId="{ECD153FD-F4D5-3D54-F69F-00BCB3628AA0}"/>
          </ac:spMkLst>
        </pc:spChg>
        <pc:spChg chg="del">
          <ac:chgData name="SIVA PRASAD BATHINAGARI" userId="f91157842057e76e" providerId="LiveId" clId="{9B820814-780A-4F56-A6B9-DD57293A4A42}" dt="2024-05-20T10:54:35.504" v="3341" actId="478"/>
          <ac:spMkLst>
            <pc:docMk/>
            <pc:sldMk cId="1769326051" sldId="276"/>
            <ac:spMk id="42" creationId="{00000000-0000-0000-0000-000000000000}"/>
          </ac:spMkLst>
        </pc:spChg>
        <pc:spChg chg="del">
          <ac:chgData name="SIVA PRASAD BATHINAGARI" userId="f91157842057e76e" providerId="LiveId" clId="{9B820814-780A-4F56-A6B9-DD57293A4A42}" dt="2024-05-20T10:54:35.504" v="3341" actId="478"/>
          <ac:spMkLst>
            <pc:docMk/>
            <pc:sldMk cId="1769326051" sldId="276"/>
            <ac:spMk id="43" creationId="{00000000-0000-0000-0000-000000000000}"/>
          </ac:spMkLst>
        </pc:spChg>
        <pc:spChg chg="del">
          <ac:chgData name="SIVA PRASAD BATHINAGARI" userId="f91157842057e76e" providerId="LiveId" clId="{9B820814-780A-4F56-A6B9-DD57293A4A42}" dt="2024-05-20T10:54:35.504" v="3341" actId="478"/>
          <ac:spMkLst>
            <pc:docMk/>
            <pc:sldMk cId="1769326051" sldId="276"/>
            <ac:spMk id="44" creationId="{00000000-0000-0000-0000-000000000000}"/>
          </ac:spMkLst>
        </pc:spChg>
        <pc:grpChg chg="del">
          <ac:chgData name="SIVA PRASAD BATHINAGARI" userId="f91157842057e76e" providerId="LiveId" clId="{9B820814-780A-4F56-A6B9-DD57293A4A42}" dt="2024-05-20T10:54:35.504" v="3341" actId="478"/>
          <ac:grpSpMkLst>
            <pc:docMk/>
            <pc:sldMk cId="1769326051" sldId="276"/>
            <ac:grpSpMk id="33" creationId="{00000000-0000-0000-0000-000000000000}"/>
          </ac:grpSpMkLst>
        </pc:grpChg>
        <pc:grpChg chg="del">
          <ac:chgData name="SIVA PRASAD BATHINAGARI" userId="f91157842057e76e" providerId="LiveId" clId="{9B820814-780A-4F56-A6B9-DD57293A4A42}" dt="2024-05-20T10:54:35.504" v="3341" actId="478"/>
          <ac:grpSpMkLst>
            <pc:docMk/>
            <pc:sldMk cId="1769326051" sldId="276"/>
            <ac:grpSpMk id="36" creationId="{00000000-0000-0000-0000-000000000000}"/>
          </ac:grpSpMkLst>
        </pc:grpChg>
        <pc:grpChg chg="del">
          <ac:chgData name="SIVA PRASAD BATHINAGARI" userId="f91157842057e76e" providerId="LiveId" clId="{9B820814-780A-4F56-A6B9-DD57293A4A42}" dt="2024-05-20T10:54:35.504" v="3341" actId="478"/>
          <ac:grpSpMkLst>
            <pc:docMk/>
            <pc:sldMk cId="1769326051" sldId="276"/>
            <ac:grpSpMk id="39" creationId="{00000000-0000-0000-0000-000000000000}"/>
          </ac:grpSpMkLst>
        </pc:grpChg>
        <pc:graphicFrameChg chg="add mod modGraphic">
          <ac:chgData name="SIVA PRASAD BATHINAGARI" userId="f91157842057e76e" providerId="LiveId" clId="{9B820814-780A-4F56-A6B9-DD57293A4A42}" dt="2024-05-20T12:17:51.438" v="4227" actId="1076"/>
          <ac:graphicFrameMkLst>
            <pc:docMk/>
            <pc:sldMk cId="1769326051" sldId="276"/>
            <ac:graphicFrameMk id="7" creationId="{3104C215-15DE-F092-A215-7FCD72503184}"/>
          </ac:graphicFrameMkLst>
        </pc:graphicFrameChg>
        <pc:graphicFrameChg chg="add mod modGraphic">
          <ac:chgData name="SIVA PRASAD BATHINAGARI" userId="f91157842057e76e" providerId="LiveId" clId="{9B820814-780A-4F56-A6B9-DD57293A4A42}" dt="2024-05-20T12:18:12.435" v="4231" actId="1076"/>
          <ac:graphicFrameMkLst>
            <pc:docMk/>
            <pc:sldMk cId="1769326051" sldId="276"/>
            <ac:graphicFrameMk id="12" creationId="{F1DC162E-A8E0-247A-102D-1AF321C3D38A}"/>
          </ac:graphicFrameMkLst>
        </pc:graphicFrameChg>
        <pc:graphicFrameChg chg="add mod modGraphic">
          <ac:chgData name="SIVA PRASAD BATHINAGARI" userId="f91157842057e76e" providerId="LiveId" clId="{9B820814-780A-4F56-A6B9-DD57293A4A42}" dt="2024-05-20T12:18:03.048" v="4229" actId="1076"/>
          <ac:graphicFrameMkLst>
            <pc:docMk/>
            <pc:sldMk cId="1769326051" sldId="276"/>
            <ac:graphicFrameMk id="20" creationId="{925D6DF7-24AD-14C8-182E-C3B9B83DACBC}"/>
          </ac:graphicFrameMkLst>
        </pc:graphicFrameChg>
        <pc:picChg chg="del">
          <ac:chgData name="SIVA PRASAD BATHINAGARI" userId="f91157842057e76e" providerId="LiveId" clId="{9B820814-780A-4F56-A6B9-DD57293A4A42}" dt="2024-05-20T10:54:35.504" v="3341" actId="478"/>
          <ac:picMkLst>
            <pc:docMk/>
            <pc:sldMk cId="1769326051" sldId="276"/>
            <ac:picMk id="18" creationId="{00000000-0000-0000-0000-000000000000}"/>
          </ac:picMkLst>
        </pc:picChg>
      </pc:sldChg>
      <pc:sldChg chg="addSp delSp modSp mod">
        <pc:chgData name="SIVA PRASAD BATHINAGARI" userId="f91157842057e76e" providerId="LiveId" clId="{9B820814-780A-4F56-A6B9-DD57293A4A42}" dt="2024-05-20T10:11:47.380" v="2810" actId="113"/>
        <pc:sldMkLst>
          <pc:docMk/>
          <pc:sldMk cId="1107001750" sldId="279"/>
        </pc:sldMkLst>
        <pc:spChg chg="mod">
          <ac:chgData name="SIVA PRASAD BATHINAGARI" userId="f91157842057e76e" providerId="LiveId" clId="{9B820814-780A-4F56-A6B9-DD57293A4A42}" dt="2024-05-20T10:11:47.380" v="2810" actId="113"/>
          <ac:spMkLst>
            <pc:docMk/>
            <pc:sldMk cId="1107001750" sldId="279"/>
            <ac:spMk id="4" creationId="{00000000-0000-0000-0000-000000000000}"/>
          </ac:spMkLst>
        </pc:spChg>
        <pc:spChg chg="mod">
          <ac:chgData name="SIVA PRASAD BATHINAGARI" userId="f91157842057e76e" providerId="LiveId" clId="{9B820814-780A-4F56-A6B9-DD57293A4A42}" dt="2024-05-20T06:30:35.377" v="274" actId="20577"/>
          <ac:spMkLst>
            <pc:docMk/>
            <pc:sldMk cId="1107001750" sldId="279"/>
            <ac:spMk id="20"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21" creationId="{00000000-0000-0000-0000-000000000000}"/>
          </ac:spMkLst>
        </pc:spChg>
        <pc:spChg chg="mod">
          <ac:chgData name="SIVA PRASAD BATHINAGARI" userId="f91157842057e76e" providerId="LiveId" clId="{9B820814-780A-4F56-A6B9-DD57293A4A42}" dt="2024-05-20T06:54:56.218" v="427" actId="207"/>
          <ac:spMkLst>
            <pc:docMk/>
            <pc:sldMk cId="1107001750" sldId="279"/>
            <ac:spMk id="25"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32"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36" creationId="{00000000-0000-0000-0000-000000000000}"/>
          </ac:spMkLst>
        </pc:spChg>
        <pc:spChg chg="mod">
          <ac:chgData name="SIVA PRASAD BATHINAGARI" userId="f91157842057e76e" providerId="LiveId" clId="{9B820814-780A-4F56-A6B9-DD57293A4A42}" dt="2024-05-20T06:31:05.202" v="281" actId="20577"/>
          <ac:spMkLst>
            <pc:docMk/>
            <pc:sldMk cId="1107001750" sldId="279"/>
            <ac:spMk id="39" creationId="{00000000-0000-0000-0000-000000000000}"/>
          </ac:spMkLst>
        </pc:spChg>
        <pc:spChg chg="add del">
          <ac:chgData name="SIVA PRASAD BATHINAGARI" userId="f91157842057e76e" providerId="LiveId" clId="{9B820814-780A-4F56-A6B9-DD57293A4A42}" dt="2024-05-20T06:30:25.994" v="273" actId="478"/>
          <ac:spMkLst>
            <pc:docMk/>
            <pc:sldMk cId="1107001750" sldId="279"/>
            <ac:spMk id="40" creationId="{00000000-0000-0000-0000-000000000000}"/>
          </ac:spMkLst>
        </pc:spChg>
        <pc:grpChg chg="del">
          <ac:chgData name="SIVA PRASAD BATHINAGARI" userId="f91157842057e76e" providerId="LiveId" clId="{9B820814-780A-4F56-A6B9-DD57293A4A42}" dt="2024-05-20T06:30:57.507" v="276" actId="478"/>
          <ac:grpSpMkLst>
            <pc:docMk/>
            <pc:sldMk cId="1107001750" sldId="279"/>
            <ac:grpSpMk id="18" creationId="{00000000-0000-0000-0000-000000000000}"/>
          </ac:grpSpMkLst>
        </pc:grpChg>
        <pc:grpChg chg="del">
          <ac:chgData name="SIVA PRASAD BATHINAGARI" userId="f91157842057e76e" providerId="LiveId" clId="{9B820814-780A-4F56-A6B9-DD57293A4A42}" dt="2024-05-20T06:31:03.888" v="280" actId="478"/>
          <ac:grpSpMkLst>
            <pc:docMk/>
            <pc:sldMk cId="1107001750" sldId="279"/>
            <ac:grpSpMk id="22" creationId="{00000000-0000-0000-0000-000000000000}"/>
          </ac:grpSpMkLst>
        </pc:grpChg>
        <pc:grpChg chg="del">
          <ac:chgData name="SIVA PRASAD BATHINAGARI" userId="f91157842057e76e" providerId="LiveId" clId="{9B820814-780A-4F56-A6B9-DD57293A4A42}" dt="2024-05-20T06:31:02.416" v="279" actId="478"/>
          <ac:grpSpMkLst>
            <pc:docMk/>
            <pc:sldMk cId="1107001750" sldId="279"/>
            <ac:grpSpMk id="33" creationId="{00000000-0000-0000-0000-000000000000}"/>
          </ac:grpSpMkLst>
        </pc:grpChg>
        <pc:grpChg chg="del">
          <ac:chgData name="SIVA PRASAD BATHINAGARI" userId="f91157842057e76e" providerId="LiveId" clId="{9B820814-780A-4F56-A6B9-DD57293A4A42}" dt="2024-05-20T06:31:08.313" v="282" actId="478"/>
          <ac:grpSpMkLst>
            <pc:docMk/>
            <pc:sldMk cId="1107001750" sldId="279"/>
            <ac:grpSpMk id="37" creationId="{00000000-0000-0000-0000-000000000000}"/>
          </ac:grpSpMkLst>
        </pc:grpChg>
        <pc:picChg chg="add del">
          <ac:chgData name="SIVA PRASAD BATHINAGARI" userId="f91157842057e76e" providerId="LiveId" clId="{9B820814-780A-4F56-A6B9-DD57293A4A42}" dt="2024-05-20T06:30:25.994" v="273" actId="478"/>
          <ac:picMkLst>
            <pc:docMk/>
            <pc:sldMk cId="1107001750" sldId="279"/>
            <ac:picMk id="23" creationId="{00000000-0000-0000-0000-000000000000}"/>
          </ac:picMkLst>
        </pc:picChg>
        <pc:picChg chg="add del">
          <ac:chgData name="SIVA PRASAD BATHINAGARI" userId="f91157842057e76e" providerId="LiveId" clId="{9B820814-780A-4F56-A6B9-DD57293A4A42}" dt="2024-05-20T06:30:25.994" v="273" actId="478"/>
          <ac:picMkLst>
            <pc:docMk/>
            <pc:sldMk cId="1107001750" sldId="279"/>
            <ac:picMk id="29" creationId="{00000000-0000-0000-0000-000000000000}"/>
          </ac:picMkLst>
        </pc:picChg>
      </pc:sldChg>
      <pc:sldChg chg="addSp delSp modSp mod">
        <pc:chgData name="SIVA PRASAD BATHINAGARI" userId="f91157842057e76e" providerId="LiveId" clId="{9B820814-780A-4F56-A6B9-DD57293A4A42}" dt="2024-05-20T10:11:58.303" v="2812" actId="113"/>
        <pc:sldMkLst>
          <pc:docMk/>
          <pc:sldMk cId="2596833607" sldId="280"/>
        </pc:sldMkLst>
        <pc:spChg chg="mod">
          <ac:chgData name="SIVA PRASAD BATHINAGARI" userId="f91157842057e76e" providerId="LiveId" clId="{9B820814-780A-4F56-A6B9-DD57293A4A42}" dt="2024-05-20T10:11:58.303" v="2812" actId="113"/>
          <ac:spMkLst>
            <pc:docMk/>
            <pc:sldMk cId="2596833607" sldId="280"/>
            <ac:spMk id="3" creationId="{00000000-0000-0000-0000-000000000000}"/>
          </ac:spMkLst>
        </pc:spChg>
        <pc:spChg chg="add mod">
          <ac:chgData name="SIVA PRASAD BATHINAGARI" userId="f91157842057e76e" providerId="LiveId" clId="{9B820814-780A-4F56-A6B9-DD57293A4A42}" dt="2024-05-20T07:57:46.775" v="1833" actId="113"/>
          <ac:spMkLst>
            <pc:docMk/>
            <pc:sldMk cId="2596833607" sldId="280"/>
            <ac:spMk id="7" creationId="{79AF3E9A-A842-BC8A-70F1-EA5EAB8D5CFC}"/>
          </ac:spMkLst>
        </pc:spChg>
        <pc:spChg chg="add">
          <ac:chgData name="SIVA PRASAD BATHINAGARI" userId="f91157842057e76e" providerId="LiveId" clId="{9B820814-780A-4F56-A6B9-DD57293A4A42}" dt="2024-05-20T07:47:23.296" v="1112"/>
          <ac:spMkLst>
            <pc:docMk/>
            <pc:sldMk cId="2596833607" sldId="280"/>
            <ac:spMk id="8" creationId="{126F6421-75DC-FC05-4AAE-51FD6FE7C840}"/>
          </ac:spMkLst>
        </pc:spChg>
        <pc:spChg chg="add mod">
          <ac:chgData name="SIVA PRASAD BATHINAGARI" userId="f91157842057e76e" providerId="LiveId" clId="{9B820814-780A-4F56-A6B9-DD57293A4A42}" dt="2024-05-20T07:57:06.721" v="1827" actId="13926"/>
          <ac:spMkLst>
            <pc:docMk/>
            <pc:sldMk cId="2596833607" sldId="280"/>
            <ac:spMk id="9" creationId="{F1AAB320-E920-8D09-7DBE-CFADE9F1D789}"/>
          </ac:spMkLst>
        </pc:spChg>
        <pc:spChg chg="del">
          <ac:chgData name="SIVA PRASAD BATHINAGARI" userId="f91157842057e76e" providerId="LiveId" clId="{9B820814-780A-4F56-A6B9-DD57293A4A42}" dt="2024-05-20T07:26:44.997" v="772" actId="478"/>
          <ac:spMkLst>
            <pc:docMk/>
            <pc:sldMk cId="2596833607" sldId="280"/>
            <ac:spMk id="10"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11" creationId="{00000000-0000-0000-0000-000000000000}"/>
          </ac:spMkLst>
        </pc:spChg>
        <pc:spChg chg="del topLvl">
          <ac:chgData name="SIVA PRASAD BATHINAGARI" userId="f91157842057e76e" providerId="LiveId" clId="{9B820814-780A-4F56-A6B9-DD57293A4A42}" dt="2024-05-20T07:26:52.531" v="775" actId="478"/>
          <ac:spMkLst>
            <pc:docMk/>
            <pc:sldMk cId="2596833607" sldId="280"/>
            <ac:spMk id="14" creationId="{00000000-0000-0000-0000-000000000000}"/>
          </ac:spMkLst>
        </pc:spChg>
        <pc:spChg chg="del mod topLvl">
          <ac:chgData name="SIVA PRASAD BATHINAGARI" userId="f91157842057e76e" providerId="LiveId" clId="{9B820814-780A-4F56-A6B9-DD57293A4A42}" dt="2024-05-20T07:26:51.286" v="774" actId="478"/>
          <ac:spMkLst>
            <pc:docMk/>
            <pc:sldMk cId="2596833607" sldId="280"/>
            <ac:spMk id="15"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16"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17" creationId="{00000000-0000-0000-0000-000000000000}"/>
          </ac:spMkLst>
        </pc:spChg>
        <pc:spChg chg="del topLvl">
          <ac:chgData name="SIVA PRASAD BATHINAGARI" userId="f91157842057e76e" providerId="LiveId" clId="{9B820814-780A-4F56-A6B9-DD57293A4A42}" dt="2024-05-20T07:26:57.197" v="778" actId="478"/>
          <ac:spMkLst>
            <pc:docMk/>
            <pc:sldMk cId="2596833607" sldId="280"/>
            <ac:spMk id="23" creationId="{00000000-0000-0000-0000-000000000000}"/>
          </ac:spMkLst>
        </pc:spChg>
        <pc:spChg chg="del mod topLvl">
          <ac:chgData name="SIVA PRASAD BATHINAGARI" userId="f91157842057e76e" providerId="LiveId" clId="{9B820814-780A-4F56-A6B9-DD57293A4A42}" dt="2024-05-20T07:26:56.237" v="777" actId="478"/>
          <ac:spMkLst>
            <pc:docMk/>
            <pc:sldMk cId="2596833607" sldId="280"/>
            <ac:spMk id="24"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25" creationId="{00000000-0000-0000-0000-000000000000}"/>
          </ac:spMkLst>
        </pc:spChg>
        <pc:spChg chg="del">
          <ac:chgData name="SIVA PRASAD BATHINAGARI" userId="f91157842057e76e" providerId="LiveId" clId="{9B820814-780A-4F56-A6B9-DD57293A4A42}" dt="2024-05-20T07:26:44.997" v="772" actId="478"/>
          <ac:spMkLst>
            <pc:docMk/>
            <pc:sldMk cId="2596833607" sldId="280"/>
            <ac:spMk id="29" creationId="{00000000-0000-0000-0000-000000000000}"/>
          </ac:spMkLst>
        </pc:spChg>
        <pc:spChg chg="del mod">
          <ac:chgData name="SIVA PRASAD BATHINAGARI" userId="f91157842057e76e" providerId="LiveId" clId="{9B820814-780A-4F56-A6B9-DD57293A4A42}" dt="2024-05-20T07:26:44.997" v="772" actId="478"/>
          <ac:spMkLst>
            <pc:docMk/>
            <pc:sldMk cId="2596833607" sldId="280"/>
            <ac:spMk id="30" creationId="{00000000-0000-0000-0000-000000000000}"/>
          </ac:spMkLst>
        </pc:spChg>
        <pc:grpChg chg="del">
          <ac:chgData name="SIVA PRASAD BATHINAGARI" userId="f91157842057e76e" providerId="LiveId" clId="{9B820814-780A-4F56-A6B9-DD57293A4A42}" dt="2024-05-20T07:26:51.286" v="774" actId="478"/>
          <ac:grpSpMkLst>
            <pc:docMk/>
            <pc:sldMk cId="2596833607" sldId="280"/>
            <ac:grpSpMk id="13" creationId="{00000000-0000-0000-0000-000000000000}"/>
          </ac:grpSpMkLst>
        </pc:grpChg>
        <pc:grpChg chg="del">
          <ac:chgData name="SIVA PRASAD BATHINAGARI" userId="f91157842057e76e" providerId="LiveId" clId="{9B820814-780A-4F56-A6B9-DD57293A4A42}" dt="2024-05-20T07:26:56.237" v="777" actId="478"/>
          <ac:grpSpMkLst>
            <pc:docMk/>
            <pc:sldMk cId="2596833607" sldId="280"/>
            <ac:grpSpMk id="18" creationId="{00000000-0000-0000-0000-000000000000}"/>
          </ac:grpSpMkLst>
        </pc:grpChg>
        <pc:grpChg chg="del">
          <ac:chgData name="SIVA PRASAD BATHINAGARI" userId="f91157842057e76e" providerId="LiveId" clId="{9B820814-780A-4F56-A6B9-DD57293A4A42}" dt="2024-05-20T07:26:58.685" v="779" actId="478"/>
          <ac:grpSpMkLst>
            <pc:docMk/>
            <pc:sldMk cId="2596833607" sldId="280"/>
            <ac:grpSpMk id="26" creationId="{00000000-0000-0000-0000-000000000000}"/>
          </ac:grpSpMkLst>
        </pc:grpChg>
        <pc:picChg chg="del">
          <ac:chgData name="SIVA PRASAD BATHINAGARI" userId="f91157842057e76e" providerId="LiveId" clId="{9B820814-780A-4F56-A6B9-DD57293A4A42}" dt="2024-05-20T07:26:44.997" v="772" actId="478"/>
          <ac:picMkLst>
            <pc:docMk/>
            <pc:sldMk cId="2596833607" sldId="280"/>
            <ac:picMk id="2" creationId="{00000000-0000-0000-0000-000000000000}"/>
          </ac:picMkLst>
        </pc:picChg>
        <pc:picChg chg="del">
          <ac:chgData name="SIVA PRASAD BATHINAGARI" userId="f91157842057e76e" providerId="LiveId" clId="{9B820814-780A-4F56-A6B9-DD57293A4A42}" dt="2024-05-20T07:26:44.997" v="772" actId="478"/>
          <ac:picMkLst>
            <pc:docMk/>
            <pc:sldMk cId="2596833607" sldId="280"/>
            <ac:picMk id="5" creationId="{00000000-0000-0000-0000-000000000000}"/>
          </ac:picMkLst>
        </pc:picChg>
        <pc:picChg chg="del">
          <ac:chgData name="SIVA PRASAD BATHINAGARI" userId="f91157842057e76e" providerId="LiveId" clId="{9B820814-780A-4F56-A6B9-DD57293A4A42}" dt="2024-05-20T07:26:44.997" v="772" actId="478"/>
          <ac:picMkLst>
            <pc:docMk/>
            <pc:sldMk cId="2596833607" sldId="280"/>
            <ac:picMk id="6" creationId="{00000000-0000-0000-0000-000000000000}"/>
          </ac:picMkLst>
        </pc:picChg>
        <pc:cxnChg chg="del">
          <ac:chgData name="SIVA PRASAD BATHINAGARI" userId="f91157842057e76e" providerId="LiveId" clId="{9B820814-780A-4F56-A6B9-DD57293A4A42}" dt="2024-05-20T07:26:44.997" v="772" actId="478"/>
          <ac:cxnSpMkLst>
            <pc:docMk/>
            <pc:sldMk cId="2596833607" sldId="280"/>
            <ac:cxnSpMk id="20" creationId="{00000000-0000-0000-0000-000000000000}"/>
          </ac:cxnSpMkLst>
        </pc:cxnChg>
      </pc:sldChg>
      <pc:sldChg chg="addSp delSp modSp mod delAnim">
        <pc:chgData name="SIVA PRASAD BATHINAGARI" userId="f91157842057e76e" providerId="LiveId" clId="{9B820814-780A-4F56-A6B9-DD57293A4A42}" dt="2024-05-20T10:11:52.341" v="2811" actId="113"/>
        <pc:sldMkLst>
          <pc:docMk/>
          <pc:sldMk cId="958036878" sldId="281"/>
        </pc:sldMkLst>
        <pc:spChg chg="mod">
          <ac:chgData name="SIVA PRASAD BATHINAGARI" userId="f91157842057e76e" providerId="LiveId" clId="{9B820814-780A-4F56-A6B9-DD57293A4A42}" dt="2024-05-20T10:11:52.341" v="2811" actId="113"/>
          <ac:spMkLst>
            <pc:docMk/>
            <pc:sldMk cId="958036878" sldId="281"/>
            <ac:spMk id="3" creationId="{00000000-0000-0000-0000-000000000000}"/>
          </ac:spMkLst>
        </pc:spChg>
        <pc:spChg chg="add del mod">
          <ac:chgData name="SIVA PRASAD BATHINAGARI" userId="f91157842057e76e" providerId="LiveId" clId="{9B820814-780A-4F56-A6B9-DD57293A4A42}" dt="2024-05-20T06:58:15.725" v="435" actId="478"/>
          <ac:spMkLst>
            <pc:docMk/>
            <pc:sldMk cId="958036878" sldId="281"/>
            <ac:spMk id="4" creationId="{72CF28C9-C402-0DD4-A3B9-4CB0FF440B36}"/>
          </ac:spMkLst>
        </pc:spChg>
        <pc:spChg chg="del mod">
          <ac:chgData name="SIVA PRASAD BATHINAGARI" userId="f91157842057e76e" providerId="LiveId" clId="{9B820814-780A-4F56-A6B9-DD57293A4A42}" dt="2024-05-20T06:58:40.470" v="436"/>
          <ac:spMkLst>
            <pc:docMk/>
            <pc:sldMk cId="958036878" sldId="281"/>
            <ac:spMk id="5" creationId="{00000000-0000-0000-0000-000000000000}"/>
          </ac:spMkLst>
        </pc:spChg>
        <pc:spChg chg="add mod">
          <ac:chgData name="SIVA PRASAD BATHINAGARI" userId="f91157842057e76e" providerId="LiveId" clId="{9B820814-780A-4F56-A6B9-DD57293A4A42}" dt="2024-05-20T06:58:43.365" v="437" actId="14100"/>
          <ac:spMkLst>
            <pc:docMk/>
            <pc:sldMk cId="958036878" sldId="281"/>
            <ac:spMk id="8" creationId="{911BFAB7-240D-12F8-AA5B-3A879F3B2F99}"/>
          </ac:spMkLst>
        </pc:spChg>
        <pc:spChg chg="add mod">
          <ac:chgData name="SIVA PRASAD BATHINAGARI" userId="f91157842057e76e" providerId="LiveId" clId="{9B820814-780A-4F56-A6B9-DD57293A4A42}" dt="2024-05-20T07:08:03.815" v="636" actId="21"/>
          <ac:spMkLst>
            <pc:docMk/>
            <pc:sldMk cId="958036878" sldId="281"/>
            <ac:spMk id="10" creationId="{9FDEFC79-89FF-0159-9CD2-ED786BD5B31D}"/>
          </ac:spMkLst>
        </pc:spChg>
        <pc:graphicFrameChg chg="add mod modGraphic">
          <ac:chgData name="SIVA PRASAD BATHINAGARI" userId="f91157842057e76e" providerId="LiveId" clId="{9B820814-780A-4F56-A6B9-DD57293A4A42}" dt="2024-05-20T07:02:34.679" v="503" actId="1076"/>
          <ac:graphicFrameMkLst>
            <pc:docMk/>
            <pc:sldMk cId="958036878" sldId="281"/>
            <ac:graphicFrameMk id="6" creationId="{EC6F15E4-FBE4-C4B9-1125-6908DC64B281}"/>
          </ac:graphicFrameMkLst>
        </pc:graphicFrameChg>
        <pc:graphicFrameChg chg="add mod modGraphic">
          <ac:chgData name="SIVA PRASAD BATHINAGARI" userId="f91157842057e76e" providerId="LiveId" clId="{9B820814-780A-4F56-A6B9-DD57293A4A42}" dt="2024-05-20T07:18:16.111" v="745" actId="207"/>
          <ac:graphicFrameMkLst>
            <pc:docMk/>
            <pc:sldMk cId="958036878" sldId="281"/>
            <ac:graphicFrameMk id="11" creationId="{9DF325F0-95D4-4514-022D-45640FD9D1F0}"/>
          </ac:graphicFrameMkLst>
        </pc:graphicFrameChg>
        <pc:picChg chg="del">
          <ac:chgData name="SIVA PRASAD BATHINAGARI" userId="f91157842057e76e" providerId="LiveId" clId="{9B820814-780A-4F56-A6B9-DD57293A4A42}" dt="2024-05-20T06:52:14.121" v="414" actId="478"/>
          <ac:picMkLst>
            <pc:docMk/>
            <pc:sldMk cId="958036878" sldId="281"/>
            <ac:picMk id="7" creationId="{9F029C1A-F15A-44BF-996A-1F59B3110D78}"/>
          </ac:picMkLst>
        </pc:picChg>
      </pc:sldChg>
      <pc:sldChg chg="addSp delSp modSp del mod">
        <pc:chgData name="SIVA PRASAD BATHINAGARI" userId="f91157842057e76e" providerId="LiveId" clId="{9B820814-780A-4F56-A6B9-DD57293A4A42}" dt="2024-05-20T13:17:45.403" v="5276" actId="2696"/>
        <pc:sldMkLst>
          <pc:docMk/>
          <pc:sldMk cId="893025881" sldId="282"/>
        </pc:sldMkLst>
        <pc:spChg chg="add mod">
          <ac:chgData name="SIVA PRASAD BATHINAGARI" userId="f91157842057e76e" providerId="LiveId" clId="{9B820814-780A-4F56-A6B9-DD57293A4A42}" dt="2024-05-20T11:29:18.235" v="3576" actId="478"/>
          <ac:spMkLst>
            <pc:docMk/>
            <pc:sldMk cId="893025881" sldId="282"/>
            <ac:spMk id="4" creationId="{32FB6216-77E9-EB0C-1004-DC8EEF523CE8}"/>
          </ac:spMkLst>
        </pc:spChg>
        <pc:spChg chg="del">
          <ac:chgData name="SIVA PRASAD BATHINAGARI" userId="f91157842057e76e" providerId="LiveId" clId="{9B820814-780A-4F56-A6B9-DD57293A4A42}" dt="2024-05-20T11:29:18.235" v="3576" actId="478"/>
          <ac:spMkLst>
            <pc:docMk/>
            <pc:sldMk cId="893025881" sldId="282"/>
            <ac:spMk id="5" creationId="{00000000-0000-0000-0000-000000000000}"/>
          </ac:spMkLst>
        </pc:spChg>
        <pc:spChg chg="add mod">
          <ac:chgData name="SIVA PRASAD BATHINAGARI" userId="f91157842057e76e" providerId="LiveId" clId="{9B820814-780A-4F56-A6B9-DD57293A4A42}" dt="2024-05-20T11:29:27.357" v="3577"/>
          <ac:spMkLst>
            <pc:docMk/>
            <pc:sldMk cId="893025881" sldId="282"/>
            <ac:spMk id="6" creationId="{38B92D84-32C2-2E49-4DD0-6BC1F34A4E0F}"/>
          </ac:spMkLst>
        </pc:spChg>
        <pc:spChg chg="del mod">
          <ac:chgData name="SIVA PRASAD BATHINAGARI" userId="f91157842057e76e" providerId="LiveId" clId="{9B820814-780A-4F56-A6B9-DD57293A4A42}" dt="2024-05-20T11:29:18.235" v="3576" actId="478"/>
          <ac:spMkLst>
            <pc:docMk/>
            <pc:sldMk cId="893025881" sldId="282"/>
            <ac:spMk id="9" creationId="{00000000-0000-0000-0000-000000000000}"/>
          </ac:spMkLst>
        </pc:spChg>
        <pc:spChg chg="del">
          <ac:chgData name="SIVA PRASAD BATHINAGARI" userId="f91157842057e76e" providerId="LiveId" clId="{9B820814-780A-4F56-A6B9-DD57293A4A42}" dt="2024-05-20T11:29:18.235" v="3576" actId="478"/>
          <ac:spMkLst>
            <pc:docMk/>
            <pc:sldMk cId="893025881" sldId="282"/>
            <ac:spMk id="10" creationId="{00000000-0000-0000-0000-000000000000}"/>
          </ac:spMkLst>
        </pc:spChg>
        <pc:spChg chg="add mod">
          <ac:chgData name="SIVA PRASAD BATHINAGARI" userId="f91157842057e76e" providerId="LiveId" clId="{9B820814-780A-4F56-A6B9-DD57293A4A42}" dt="2024-05-20T11:29:27.357" v="3577"/>
          <ac:spMkLst>
            <pc:docMk/>
            <pc:sldMk cId="893025881" sldId="282"/>
            <ac:spMk id="12" creationId="{C4992640-4061-DB0E-FBBF-D97202B0373F}"/>
          </ac:spMkLst>
        </pc:spChg>
        <pc:spChg chg="add mod">
          <ac:chgData name="SIVA PRASAD BATHINAGARI" userId="f91157842057e76e" providerId="LiveId" clId="{9B820814-780A-4F56-A6B9-DD57293A4A42}" dt="2024-05-20T11:29:27.357" v="3577"/>
          <ac:spMkLst>
            <pc:docMk/>
            <pc:sldMk cId="893025881" sldId="282"/>
            <ac:spMk id="14" creationId="{055064E2-254B-E46B-4D44-B6C484736E2D}"/>
          </ac:spMkLst>
        </pc:spChg>
        <pc:spChg chg="add mod">
          <ac:chgData name="SIVA PRASAD BATHINAGARI" userId="f91157842057e76e" providerId="LiveId" clId="{9B820814-780A-4F56-A6B9-DD57293A4A42}" dt="2024-05-20T11:29:34.450" v="3578" actId="20577"/>
          <ac:spMkLst>
            <pc:docMk/>
            <pc:sldMk cId="893025881" sldId="282"/>
            <ac:spMk id="16" creationId="{0765DD6E-AD87-C637-CFCB-E7431A2AEB66}"/>
          </ac:spMkLst>
        </pc:spChg>
        <pc:spChg chg="add mod">
          <ac:chgData name="SIVA PRASAD BATHINAGARI" userId="f91157842057e76e" providerId="LiveId" clId="{9B820814-780A-4F56-A6B9-DD57293A4A42}" dt="2024-05-20T11:29:27.357" v="3577"/>
          <ac:spMkLst>
            <pc:docMk/>
            <pc:sldMk cId="893025881" sldId="282"/>
            <ac:spMk id="17" creationId="{271D3485-4626-FA0D-EF1B-43D398F4E7DA}"/>
          </ac:spMkLst>
        </pc:spChg>
        <pc:graphicFrameChg chg="add mod">
          <ac:chgData name="SIVA PRASAD BATHINAGARI" userId="f91157842057e76e" providerId="LiveId" clId="{9B820814-780A-4F56-A6B9-DD57293A4A42}" dt="2024-05-20T11:29:27.357" v="3577"/>
          <ac:graphicFrameMkLst>
            <pc:docMk/>
            <pc:sldMk cId="893025881" sldId="282"/>
            <ac:graphicFrameMk id="13" creationId="{562DBDDB-5D38-09AC-E14C-FFC4CF2422BC}"/>
          </ac:graphicFrameMkLst>
        </pc:graphicFrameChg>
        <pc:graphicFrameChg chg="add mod">
          <ac:chgData name="SIVA PRASAD BATHINAGARI" userId="f91157842057e76e" providerId="LiveId" clId="{9B820814-780A-4F56-A6B9-DD57293A4A42}" dt="2024-05-20T11:29:27.357" v="3577"/>
          <ac:graphicFrameMkLst>
            <pc:docMk/>
            <pc:sldMk cId="893025881" sldId="282"/>
            <ac:graphicFrameMk id="15" creationId="{44998CB0-F111-4173-040A-579CBCAFBDCD}"/>
          </ac:graphicFrameMkLst>
        </pc:graphicFrameChg>
        <pc:graphicFrameChg chg="add mod">
          <ac:chgData name="SIVA PRASAD BATHINAGARI" userId="f91157842057e76e" providerId="LiveId" clId="{9B820814-780A-4F56-A6B9-DD57293A4A42}" dt="2024-05-20T11:29:27.357" v="3577"/>
          <ac:graphicFrameMkLst>
            <pc:docMk/>
            <pc:sldMk cId="893025881" sldId="282"/>
            <ac:graphicFrameMk id="18" creationId="{491AEA66-6F42-5168-5BB2-550ECB98D0CA}"/>
          </ac:graphicFrameMkLst>
        </pc:graphicFrameChg>
        <pc:picChg chg="del">
          <ac:chgData name="SIVA PRASAD BATHINAGARI" userId="f91157842057e76e" providerId="LiveId" clId="{9B820814-780A-4F56-A6B9-DD57293A4A42}" dt="2024-05-20T11:29:18.235" v="3576" actId="478"/>
          <ac:picMkLst>
            <pc:docMk/>
            <pc:sldMk cId="893025881" sldId="282"/>
            <ac:picMk id="2" creationId="{00000000-0000-0000-0000-000000000000}"/>
          </ac:picMkLst>
        </pc:picChg>
        <pc:picChg chg="del">
          <ac:chgData name="SIVA PRASAD BATHINAGARI" userId="f91157842057e76e" providerId="LiveId" clId="{9B820814-780A-4F56-A6B9-DD57293A4A42}" dt="2024-05-20T11:29:18.235" v="3576" actId="478"/>
          <ac:picMkLst>
            <pc:docMk/>
            <pc:sldMk cId="893025881" sldId="282"/>
            <ac:picMk id="7" creationId="{00000000-0000-0000-0000-000000000000}"/>
          </ac:picMkLst>
        </pc:picChg>
        <pc:picChg chg="del">
          <ac:chgData name="SIVA PRASAD BATHINAGARI" userId="f91157842057e76e" providerId="LiveId" clId="{9B820814-780A-4F56-A6B9-DD57293A4A42}" dt="2024-05-20T11:29:18.235" v="3576" actId="478"/>
          <ac:picMkLst>
            <pc:docMk/>
            <pc:sldMk cId="893025881" sldId="282"/>
            <ac:picMk id="8" creationId="{00000000-0000-0000-0000-000000000000}"/>
          </ac:picMkLst>
        </pc:picChg>
        <pc:picChg chg="del">
          <ac:chgData name="SIVA PRASAD BATHINAGARI" userId="f91157842057e76e" providerId="LiveId" clId="{9B820814-780A-4F56-A6B9-DD57293A4A42}" dt="2024-05-20T11:29:18.235" v="3576" actId="478"/>
          <ac:picMkLst>
            <pc:docMk/>
            <pc:sldMk cId="893025881" sldId="282"/>
            <ac:picMk id="11" creationId="{00000000-0000-0000-0000-000000000000}"/>
          </ac:picMkLst>
        </pc:picChg>
      </pc:sldChg>
      <pc:sldChg chg="new del">
        <pc:chgData name="SIVA PRASAD BATHINAGARI" userId="f91157842057e76e" providerId="LiveId" clId="{9B820814-780A-4F56-A6B9-DD57293A4A42}" dt="2024-05-20T11:29:58.241" v="3580" actId="680"/>
        <pc:sldMkLst>
          <pc:docMk/>
          <pc:sldMk cId="830710904" sldId="283"/>
        </pc:sldMkLst>
      </pc:sldChg>
      <pc:sldChg chg="addSp delSp modSp new mod">
        <pc:chgData name="SIVA PRASAD BATHINAGARI" userId="f91157842057e76e" providerId="LiveId" clId="{9B820814-780A-4F56-A6B9-DD57293A4A42}" dt="2024-05-20T12:16:54.057" v="4223" actId="478"/>
        <pc:sldMkLst>
          <pc:docMk/>
          <pc:sldMk cId="1410818925" sldId="283"/>
        </pc:sldMkLst>
        <pc:spChg chg="mod">
          <ac:chgData name="SIVA PRASAD BATHINAGARI" userId="f91157842057e76e" providerId="LiveId" clId="{9B820814-780A-4F56-A6B9-DD57293A4A42}" dt="2024-05-20T11:31:24.810" v="3655" actId="207"/>
          <ac:spMkLst>
            <pc:docMk/>
            <pc:sldMk cId="1410818925" sldId="283"/>
            <ac:spMk id="2" creationId="{E149CEFB-6CCA-8ACA-2A76-D06D666BC8CD}"/>
          </ac:spMkLst>
        </pc:spChg>
        <pc:spChg chg="add del mod">
          <ac:chgData name="SIVA PRASAD BATHINAGARI" userId="f91157842057e76e" providerId="LiveId" clId="{9B820814-780A-4F56-A6B9-DD57293A4A42}" dt="2024-05-20T11:35:40.212" v="3711" actId="478"/>
          <ac:spMkLst>
            <pc:docMk/>
            <pc:sldMk cId="1410818925" sldId="283"/>
            <ac:spMk id="3" creationId="{70FC5E54-BAA4-9EF8-A8D5-6BB483216A90}"/>
          </ac:spMkLst>
        </pc:spChg>
        <pc:spChg chg="add mod">
          <ac:chgData name="SIVA PRASAD BATHINAGARI" userId="f91157842057e76e" providerId="LiveId" clId="{9B820814-780A-4F56-A6B9-DD57293A4A42}" dt="2024-05-20T11:41:46.326" v="3793" actId="1076"/>
          <ac:spMkLst>
            <pc:docMk/>
            <pc:sldMk cId="1410818925" sldId="283"/>
            <ac:spMk id="5" creationId="{C858745A-D85E-4764-8EB2-DFEC6AD74A86}"/>
          </ac:spMkLst>
        </pc:spChg>
        <pc:spChg chg="add del mod">
          <ac:chgData name="SIVA PRASAD BATHINAGARI" userId="f91157842057e76e" providerId="LiveId" clId="{9B820814-780A-4F56-A6B9-DD57293A4A42}" dt="2024-05-20T11:35:37.291" v="3710" actId="478"/>
          <ac:spMkLst>
            <pc:docMk/>
            <pc:sldMk cId="1410818925" sldId="283"/>
            <ac:spMk id="7" creationId="{B914D243-489D-6BB4-D232-5BFAE58C9115}"/>
          </ac:spMkLst>
        </pc:spChg>
        <pc:spChg chg="add del mod">
          <ac:chgData name="SIVA PRASAD BATHINAGARI" userId="f91157842057e76e" providerId="LiveId" clId="{9B820814-780A-4F56-A6B9-DD57293A4A42}" dt="2024-05-20T11:35:47.682" v="3713" actId="478"/>
          <ac:spMkLst>
            <pc:docMk/>
            <pc:sldMk cId="1410818925" sldId="283"/>
            <ac:spMk id="9" creationId="{EA161BEC-D49C-9B15-B0E7-E4F5E81F523A}"/>
          </ac:spMkLst>
        </pc:spChg>
        <pc:spChg chg="add del mod">
          <ac:chgData name="SIVA PRASAD BATHINAGARI" userId="f91157842057e76e" providerId="LiveId" clId="{9B820814-780A-4F56-A6B9-DD57293A4A42}" dt="2024-05-20T11:37:34.884" v="3719" actId="21"/>
          <ac:spMkLst>
            <pc:docMk/>
            <pc:sldMk cId="1410818925" sldId="283"/>
            <ac:spMk id="11" creationId="{FF3E0AC5-072A-7B8E-2782-42A92816BB7D}"/>
          </ac:spMkLst>
        </pc:spChg>
        <pc:spChg chg="add mod">
          <ac:chgData name="SIVA PRASAD BATHINAGARI" userId="f91157842057e76e" providerId="LiveId" clId="{9B820814-780A-4F56-A6B9-DD57293A4A42}" dt="2024-05-20T12:12:33.878" v="4128" actId="14100"/>
          <ac:spMkLst>
            <pc:docMk/>
            <pc:sldMk cId="1410818925" sldId="283"/>
            <ac:spMk id="12" creationId="{4302A453-F6EA-7513-D36C-00C7C0C25940}"/>
          </ac:spMkLst>
        </pc:spChg>
        <pc:spChg chg="add mod">
          <ac:chgData name="SIVA PRASAD BATHINAGARI" userId="f91157842057e76e" providerId="LiveId" clId="{9B820814-780A-4F56-A6B9-DD57293A4A42}" dt="2024-05-20T12:12:23.025" v="4127" actId="1076"/>
          <ac:spMkLst>
            <pc:docMk/>
            <pc:sldMk cId="1410818925" sldId="283"/>
            <ac:spMk id="13" creationId="{FF3E0AC5-072A-7B8E-2782-42A92816BB7D}"/>
          </ac:spMkLst>
        </pc:spChg>
        <pc:spChg chg="add del mod">
          <ac:chgData name="SIVA PRASAD BATHINAGARI" userId="f91157842057e76e" providerId="LiveId" clId="{9B820814-780A-4F56-A6B9-DD57293A4A42}" dt="2024-05-20T11:41:07.218" v="3785" actId="478"/>
          <ac:spMkLst>
            <pc:docMk/>
            <pc:sldMk cId="1410818925" sldId="283"/>
            <ac:spMk id="15" creationId="{8D72EBAA-FB3A-5500-8F91-8CD605AD3CCF}"/>
          </ac:spMkLst>
        </pc:spChg>
        <pc:spChg chg="add mod">
          <ac:chgData name="SIVA PRASAD BATHINAGARI" userId="f91157842057e76e" providerId="LiveId" clId="{9B820814-780A-4F56-A6B9-DD57293A4A42}" dt="2024-05-20T12:11:28.615" v="4117" actId="1076"/>
          <ac:spMkLst>
            <pc:docMk/>
            <pc:sldMk cId="1410818925" sldId="283"/>
            <ac:spMk id="16" creationId="{59019A1E-08A9-5348-B482-D01E6716FF7B}"/>
          </ac:spMkLst>
        </pc:spChg>
        <pc:spChg chg="add del">
          <ac:chgData name="SIVA PRASAD BATHINAGARI" userId="f91157842057e76e" providerId="LiveId" clId="{9B820814-780A-4F56-A6B9-DD57293A4A42}" dt="2024-05-20T11:44:36.215" v="3845" actId="478"/>
          <ac:spMkLst>
            <pc:docMk/>
            <pc:sldMk cId="1410818925" sldId="283"/>
            <ac:spMk id="19" creationId="{8F4F0AA9-7235-A7BA-381C-57F111E7F563}"/>
          </ac:spMkLst>
        </pc:spChg>
        <pc:spChg chg="add mod">
          <ac:chgData name="SIVA PRASAD BATHINAGARI" userId="f91157842057e76e" providerId="LiveId" clId="{9B820814-780A-4F56-A6B9-DD57293A4A42}" dt="2024-05-20T11:47:56.011" v="3859" actId="20577"/>
          <ac:spMkLst>
            <pc:docMk/>
            <pc:sldMk cId="1410818925" sldId="283"/>
            <ac:spMk id="20" creationId="{2FCAC7C2-3086-58FC-7F2B-BDC7A82ED978}"/>
          </ac:spMkLst>
        </pc:spChg>
        <pc:spChg chg="add mod">
          <ac:chgData name="SIVA PRASAD BATHINAGARI" userId="f91157842057e76e" providerId="LiveId" clId="{9B820814-780A-4F56-A6B9-DD57293A4A42}" dt="2024-05-20T12:12:44.442" v="4129" actId="1076"/>
          <ac:spMkLst>
            <pc:docMk/>
            <pc:sldMk cId="1410818925" sldId="283"/>
            <ac:spMk id="22" creationId="{47133A39-BF17-2DD6-9D04-1F9FB166F09C}"/>
          </ac:spMkLst>
        </pc:spChg>
        <pc:spChg chg="add mod">
          <ac:chgData name="SIVA PRASAD BATHINAGARI" userId="f91157842057e76e" providerId="LiveId" clId="{9B820814-780A-4F56-A6B9-DD57293A4A42}" dt="2024-05-20T12:14:31.157" v="4146" actId="20577"/>
          <ac:spMkLst>
            <pc:docMk/>
            <pc:sldMk cId="1410818925" sldId="283"/>
            <ac:spMk id="24" creationId="{48BA0102-5AAF-D12B-A6FD-D06313AE3478}"/>
          </ac:spMkLst>
        </pc:spChg>
        <pc:spChg chg="add mod">
          <ac:chgData name="SIVA PRASAD BATHINAGARI" userId="f91157842057e76e" providerId="LiveId" clId="{9B820814-780A-4F56-A6B9-DD57293A4A42}" dt="2024-05-20T12:11:45.822" v="4119" actId="1076"/>
          <ac:spMkLst>
            <pc:docMk/>
            <pc:sldMk cId="1410818925" sldId="283"/>
            <ac:spMk id="27" creationId="{2DDA21AD-D38E-BC3C-55AE-8E2791F4BA30}"/>
          </ac:spMkLst>
        </pc:spChg>
        <pc:spChg chg="add del mod">
          <ac:chgData name="SIVA PRASAD BATHINAGARI" userId="f91157842057e76e" providerId="LiveId" clId="{9B820814-780A-4F56-A6B9-DD57293A4A42}" dt="2024-05-20T12:04:00.125" v="4053" actId="478"/>
          <ac:spMkLst>
            <pc:docMk/>
            <pc:sldMk cId="1410818925" sldId="283"/>
            <ac:spMk id="29" creationId="{E03DD2FF-9E89-B59D-F9B6-D09D5FCB332E}"/>
          </ac:spMkLst>
        </pc:spChg>
        <pc:spChg chg="add del mod">
          <ac:chgData name="SIVA PRASAD BATHINAGARI" userId="f91157842057e76e" providerId="LiveId" clId="{9B820814-780A-4F56-A6B9-DD57293A4A42}" dt="2024-05-20T12:16:54.057" v="4223" actId="478"/>
          <ac:spMkLst>
            <pc:docMk/>
            <pc:sldMk cId="1410818925" sldId="283"/>
            <ac:spMk id="32" creationId="{05F2EEE4-C404-D4DE-66E5-D11C8CA18AF1}"/>
          </ac:spMkLst>
        </pc:spChg>
        <pc:spChg chg="add mod">
          <ac:chgData name="SIVA PRASAD BATHINAGARI" userId="f91157842057e76e" providerId="LiveId" clId="{9B820814-780A-4F56-A6B9-DD57293A4A42}" dt="2024-05-20T12:16:34.151" v="4218" actId="20577"/>
          <ac:spMkLst>
            <pc:docMk/>
            <pc:sldMk cId="1410818925" sldId="283"/>
            <ac:spMk id="33" creationId="{D3942FAC-A308-E138-A5D3-0E86B90219C1}"/>
          </ac:spMkLst>
        </pc:spChg>
        <pc:graphicFrameChg chg="add mod modGraphic">
          <ac:chgData name="SIVA PRASAD BATHINAGARI" userId="f91157842057e76e" providerId="LiveId" clId="{9B820814-780A-4F56-A6B9-DD57293A4A42}" dt="2024-05-20T12:11:33.335" v="4118" actId="1076"/>
          <ac:graphicFrameMkLst>
            <pc:docMk/>
            <pc:sldMk cId="1410818925" sldId="283"/>
            <ac:graphicFrameMk id="17" creationId="{C519A9A6-D3A4-5CDE-B5A4-708A109A9563}"/>
          </ac:graphicFrameMkLst>
        </pc:graphicFrameChg>
        <pc:graphicFrameChg chg="add mod modGraphic">
          <ac:chgData name="SIVA PRASAD BATHINAGARI" userId="f91157842057e76e" providerId="LiveId" clId="{9B820814-780A-4F56-A6B9-DD57293A4A42}" dt="2024-05-20T11:47:45.877" v="3856" actId="1076"/>
          <ac:graphicFrameMkLst>
            <pc:docMk/>
            <pc:sldMk cId="1410818925" sldId="283"/>
            <ac:graphicFrameMk id="21" creationId="{4BCF3D70-8CBE-A012-3172-F413BF6E160B}"/>
          </ac:graphicFrameMkLst>
        </pc:graphicFrameChg>
        <pc:graphicFrameChg chg="add mod modGraphic">
          <ac:chgData name="SIVA PRASAD BATHINAGARI" userId="f91157842057e76e" providerId="LiveId" clId="{9B820814-780A-4F56-A6B9-DD57293A4A42}" dt="2024-05-20T12:12:48.739" v="4130" actId="1076"/>
          <ac:graphicFrameMkLst>
            <pc:docMk/>
            <pc:sldMk cId="1410818925" sldId="283"/>
            <ac:graphicFrameMk id="23" creationId="{C7D243DA-BBAC-A49B-DEF0-FEF33CC0B474}"/>
          </ac:graphicFrameMkLst>
        </pc:graphicFrameChg>
        <pc:graphicFrameChg chg="add mod modGraphic">
          <ac:chgData name="SIVA PRASAD BATHINAGARI" userId="f91157842057e76e" providerId="LiveId" clId="{9B820814-780A-4F56-A6B9-DD57293A4A42}" dt="2024-05-20T12:14:22.012" v="4144" actId="1076"/>
          <ac:graphicFrameMkLst>
            <pc:docMk/>
            <pc:sldMk cId="1410818925" sldId="283"/>
            <ac:graphicFrameMk id="25" creationId="{F86F7375-7059-C7C1-FABB-A94A3B077AC1}"/>
          </ac:graphicFrameMkLst>
        </pc:graphicFrameChg>
        <pc:graphicFrameChg chg="add del mod modGraphic">
          <ac:chgData name="SIVA PRASAD BATHINAGARI" userId="f91157842057e76e" providerId="LiveId" clId="{9B820814-780A-4F56-A6B9-DD57293A4A42}" dt="2024-05-20T12:07:18.218" v="4093" actId="478"/>
          <ac:graphicFrameMkLst>
            <pc:docMk/>
            <pc:sldMk cId="1410818925" sldId="283"/>
            <ac:graphicFrameMk id="26" creationId="{358FDA6C-351D-B958-568B-EB5CC70089ED}"/>
          </ac:graphicFrameMkLst>
        </pc:graphicFrameChg>
        <pc:graphicFrameChg chg="add mod modGraphic">
          <ac:chgData name="SIVA PRASAD BATHINAGARI" userId="f91157842057e76e" providerId="LiveId" clId="{9B820814-780A-4F56-A6B9-DD57293A4A42}" dt="2024-05-20T12:11:50.204" v="4120" actId="14100"/>
          <ac:graphicFrameMkLst>
            <pc:docMk/>
            <pc:sldMk cId="1410818925" sldId="283"/>
            <ac:graphicFrameMk id="30" creationId="{BB0AE73A-2A64-40F9-3CCB-2C72253B1117}"/>
          </ac:graphicFrameMkLst>
        </pc:graphicFrameChg>
        <pc:graphicFrameChg chg="add mod modGraphic">
          <ac:chgData name="SIVA PRASAD BATHINAGARI" userId="f91157842057e76e" providerId="LiveId" clId="{9B820814-780A-4F56-A6B9-DD57293A4A42}" dt="2024-05-20T12:16:49.036" v="4221" actId="207"/>
          <ac:graphicFrameMkLst>
            <pc:docMk/>
            <pc:sldMk cId="1410818925" sldId="283"/>
            <ac:graphicFrameMk id="34" creationId="{A8E10B14-F859-E752-2357-16C968AC8951}"/>
          </ac:graphicFrameMkLst>
        </pc:graphicFrameChg>
      </pc:sldChg>
      <pc:sldChg chg="modSp new del mod">
        <pc:chgData name="SIVA PRASAD BATHINAGARI" userId="f91157842057e76e" providerId="LiveId" clId="{9B820814-780A-4F56-A6B9-DD57293A4A42}" dt="2024-05-20T07:35:51.018" v="994" actId="2696"/>
        <pc:sldMkLst>
          <pc:docMk/>
          <pc:sldMk cId="3692604721" sldId="283"/>
        </pc:sldMkLst>
        <pc:spChg chg="mod">
          <ac:chgData name="SIVA PRASAD BATHINAGARI" userId="f91157842057e76e" providerId="LiveId" clId="{9B820814-780A-4F56-A6B9-DD57293A4A42}" dt="2024-05-20T07:30:14.599" v="993" actId="20577"/>
          <ac:spMkLst>
            <pc:docMk/>
            <pc:sldMk cId="3692604721" sldId="283"/>
            <ac:spMk id="2" creationId="{807AB063-22A1-9D9F-EEC1-1B29FAFE41F9}"/>
          </ac:spMkLst>
        </pc:spChg>
      </pc:sldChg>
      <pc:sldChg chg="addSp delSp modSp new mod ord">
        <pc:chgData name="SIVA PRASAD BATHINAGARI" userId="f91157842057e76e" providerId="LiveId" clId="{9B820814-780A-4F56-A6B9-DD57293A4A42}" dt="2024-05-20T13:12:34.121" v="5152" actId="20577"/>
        <pc:sldMkLst>
          <pc:docMk/>
          <pc:sldMk cId="4061909162" sldId="284"/>
        </pc:sldMkLst>
        <pc:spChg chg="add del mod">
          <ac:chgData name="SIVA PRASAD BATHINAGARI" userId="f91157842057e76e" providerId="LiveId" clId="{9B820814-780A-4F56-A6B9-DD57293A4A42}" dt="2024-05-20T13:12:34.121" v="5152" actId="20577"/>
          <ac:spMkLst>
            <pc:docMk/>
            <pc:sldMk cId="4061909162" sldId="284"/>
            <ac:spMk id="2" creationId="{5C909044-FC00-7157-5011-0DEAF78E8BD8}"/>
          </ac:spMkLst>
        </pc:spChg>
        <pc:spChg chg="mod">
          <ac:chgData name="SIVA PRASAD BATHINAGARI" userId="f91157842057e76e" providerId="LiveId" clId="{9B820814-780A-4F56-A6B9-DD57293A4A42}" dt="2024-05-20T12:48:59.191" v="4633" actId="27636"/>
          <ac:spMkLst>
            <pc:docMk/>
            <pc:sldMk cId="4061909162" sldId="284"/>
            <ac:spMk id="3" creationId="{15E71C40-B3D8-AA60-CA0D-F6CDFB8C3571}"/>
          </ac:spMkLst>
        </pc:spChg>
        <pc:spChg chg="add del mod">
          <ac:chgData name="SIVA PRASAD BATHINAGARI" userId="f91157842057e76e" providerId="LiveId" clId="{9B820814-780A-4F56-A6B9-DD57293A4A42}" dt="2024-05-20T12:19:45.309" v="4242" actId="478"/>
          <ac:spMkLst>
            <pc:docMk/>
            <pc:sldMk cId="4061909162" sldId="284"/>
            <ac:spMk id="5" creationId="{5741DC5A-3AE3-02C1-D461-2D74ECDFCA12}"/>
          </ac:spMkLst>
        </pc:spChg>
        <pc:spChg chg="add mod">
          <ac:chgData name="SIVA PRASAD BATHINAGARI" userId="f91157842057e76e" providerId="LiveId" clId="{9B820814-780A-4F56-A6B9-DD57293A4A42}" dt="2024-05-20T13:01:04.223" v="4895" actId="115"/>
          <ac:spMkLst>
            <pc:docMk/>
            <pc:sldMk cId="4061909162" sldId="284"/>
            <ac:spMk id="7" creationId="{3023A52F-3936-5B9F-058F-7E4DFE915DE4}"/>
          </ac:spMkLst>
        </pc:spChg>
        <pc:graphicFrameChg chg="add del">
          <ac:chgData name="SIVA PRASAD BATHINAGARI" userId="f91157842057e76e" providerId="LiveId" clId="{9B820814-780A-4F56-A6B9-DD57293A4A42}" dt="2024-05-20T12:49:53.617" v="4640" actId="478"/>
          <ac:graphicFrameMkLst>
            <pc:docMk/>
            <pc:sldMk cId="4061909162" sldId="284"/>
            <ac:graphicFrameMk id="8" creationId="{302B31C0-9141-A85F-3973-13CDA78ED329}"/>
          </ac:graphicFrameMkLst>
        </pc:graphicFrameChg>
        <pc:graphicFrameChg chg="add del modGraphic">
          <ac:chgData name="SIVA PRASAD BATHINAGARI" userId="f91157842057e76e" providerId="LiveId" clId="{9B820814-780A-4F56-A6B9-DD57293A4A42}" dt="2024-05-20T12:50:34.239" v="4645" actId="478"/>
          <ac:graphicFrameMkLst>
            <pc:docMk/>
            <pc:sldMk cId="4061909162" sldId="284"/>
            <ac:graphicFrameMk id="9" creationId="{12DCB97F-5E4C-2704-99AD-71444D72E464}"/>
          </ac:graphicFrameMkLst>
        </pc:graphicFrameChg>
        <pc:graphicFrameChg chg="add del mod modGraphic">
          <ac:chgData name="SIVA PRASAD BATHINAGARI" userId="f91157842057e76e" providerId="LiveId" clId="{9B820814-780A-4F56-A6B9-DD57293A4A42}" dt="2024-05-20T12:54:06.172" v="4764" actId="478"/>
          <ac:graphicFrameMkLst>
            <pc:docMk/>
            <pc:sldMk cId="4061909162" sldId="284"/>
            <ac:graphicFrameMk id="10" creationId="{E55FACF1-D963-594D-AEFC-CB6C1BE629B4}"/>
          </ac:graphicFrameMkLst>
        </pc:graphicFrameChg>
        <pc:graphicFrameChg chg="add del mod modGraphic">
          <ac:chgData name="SIVA PRASAD BATHINAGARI" userId="f91157842057e76e" providerId="LiveId" clId="{9B820814-780A-4F56-A6B9-DD57293A4A42}" dt="2024-05-20T12:55:57.900" v="4803" actId="478"/>
          <ac:graphicFrameMkLst>
            <pc:docMk/>
            <pc:sldMk cId="4061909162" sldId="284"/>
            <ac:graphicFrameMk id="11" creationId="{50233B7D-E4FE-C8C8-748B-C214851F5D9E}"/>
          </ac:graphicFrameMkLst>
        </pc:graphicFrameChg>
        <pc:graphicFrameChg chg="add del mod">
          <ac:chgData name="SIVA PRASAD BATHINAGARI" userId="f91157842057e76e" providerId="LiveId" clId="{9B820814-780A-4F56-A6B9-DD57293A4A42}" dt="2024-05-20T12:56:01.499" v="4804" actId="478"/>
          <ac:graphicFrameMkLst>
            <pc:docMk/>
            <pc:sldMk cId="4061909162" sldId="284"/>
            <ac:graphicFrameMk id="12" creationId="{70D41BBC-8C6B-D0E1-1025-2ACAC58721DF}"/>
          </ac:graphicFrameMkLst>
        </pc:graphicFrameChg>
        <pc:graphicFrameChg chg="add mod modGraphic">
          <ac:chgData name="SIVA PRASAD BATHINAGARI" userId="f91157842057e76e" providerId="LiveId" clId="{9B820814-780A-4F56-A6B9-DD57293A4A42}" dt="2024-05-20T13:01:31.717" v="4908" actId="20577"/>
          <ac:graphicFrameMkLst>
            <pc:docMk/>
            <pc:sldMk cId="4061909162" sldId="284"/>
            <ac:graphicFrameMk id="13" creationId="{7AECD950-94CD-8734-171A-E8B52CEF61C6}"/>
          </ac:graphicFrameMkLst>
        </pc:graphicFrameChg>
      </pc:sldChg>
      <pc:sldChg chg="addSp delSp modSp new mod ord">
        <pc:chgData name="SIVA PRASAD BATHINAGARI" userId="f91157842057e76e" providerId="LiveId" clId="{9B820814-780A-4F56-A6B9-DD57293A4A42}" dt="2024-05-20T13:19:14.030" v="5297" actId="20577"/>
        <pc:sldMkLst>
          <pc:docMk/>
          <pc:sldMk cId="1759512841" sldId="285"/>
        </pc:sldMkLst>
        <pc:spChg chg="mod">
          <ac:chgData name="SIVA PRASAD BATHINAGARI" userId="f91157842057e76e" providerId="LiveId" clId="{9B820814-780A-4F56-A6B9-DD57293A4A42}" dt="2024-05-20T13:04:21.730" v="4991" actId="20577"/>
          <ac:spMkLst>
            <pc:docMk/>
            <pc:sldMk cId="1759512841" sldId="285"/>
            <ac:spMk id="2" creationId="{F8198DB9-2166-3C61-782A-D5C61A8BCA4D}"/>
          </ac:spMkLst>
        </pc:spChg>
        <pc:spChg chg="add del mod">
          <ac:chgData name="SIVA PRASAD BATHINAGARI" userId="f91157842057e76e" providerId="LiveId" clId="{9B820814-780A-4F56-A6B9-DD57293A4A42}" dt="2024-05-20T13:19:14.030" v="5297" actId="20577"/>
          <ac:spMkLst>
            <pc:docMk/>
            <pc:sldMk cId="1759512841" sldId="285"/>
            <ac:spMk id="3" creationId="{A2B0C21E-E4DA-6C67-3102-F143CA852B90}"/>
          </ac:spMkLst>
        </pc:spChg>
        <pc:spChg chg="add">
          <ac:chgData name="SIVA PRASAD BATHINAGARI" userId="f91157842057e76e" providerId="LiveId" clId="{9B820814-780A-4F56-A6B9-DD57293A4A42}" dt="2024-05-20T13:03:07.986" v="4910"/>
          <ac:spMkLst>
            <pc:docMk/>
            <pc:sldMk cId="1759512841" sldId="285"/>
            <ac:spMk id="4" creationId="{11410DC8-B669-6DDB-0819-9CCF4F51E18E}"/>
          </ac:spMkLst>
        </pc:spChg>
        <pc:spChg chg="add">
          <ac:chgData name="SIVA PRASAD BATHINAGARI" userId="f91157842057e76e" providerId="LiveId" clId="{9B820814-780A-4F56-A6B9-DD57293A4A42}" dt="2024-05-20T13:03:07.986" v="4910"/>
          <ac:spMkLst>
            <pc:docMk/>
            <pc:sldMk cId="1759512841" sldId="285"/>
            <ac:spMk id="5" creationId="{8A193B92-2982-D34D-9161-DACC7C8B6684}"/>
          </ac:spMkLst>
        </pc:spChg>
        <pc:spChg chg="add mod">
          <ac:chgData name="SIVA PRASAD BATHINAGARI" userId="f91157842057e76e" providerId="LiveId" clId="{9B820814-780A-4F56-A6B9-DD57293A4A42}" dt="2024-05-20T13:03:29.095" v="4923" actId="20577"/>
          <ac:spMkLst>
            <pc:docMk/>
            <pc:sldMk cId="1759512841" sldId="285"/>
            <ac:spMk id="6" creationId="{60BC6108-9C5D-9EC2-9962-000F1C225B24}"/>
          </ac:spMkLst>
        </pc:spChg>
        <pc:spChg chg="add">
          <ac:chgData name="SIVA PRASAD BATHINAGARI" userId="f91157842057e76e" providerId="LiveId" clId="{9B820814-780A-4F56-A6B9-DD57293A4A42}" dt="2024-05-20T13:03:15.943" v="4912"/>
          <ac:spMkLst>
            <pc:docMk/>
            <pc:sldMk cId="1759512841" sldId="285"/>
            <ac:spMk id="7" creationId="{6A10ECB8-E32E-6E26-CBFC-8CFE8FE9768B}"/>
          </ac:spMkLst>
        </pc:spChg>
        <pc:spChg chg="add mod">
          <ac:chgData name="SIVA PRASAD BATHINAGARI" userId="f91157842057e76e" providerId="LiveId" clId="{9B820814-780A-4F56-A6B9-DD57293A4A42}" dt="2024-05-20T13:03:49.383" v="4931" actId="688"/>
          <ac:spMkLst>
            <pc:docMk/>
            <pc:sldMk cId="1759512841" sldId="285"/>
            <ac:spMk id="8" creationId="{2D2ED193-C3C0-7C6E-2841-ACEB39915C41}"/>
          </ac:spMkLst>
        </pc:spChg>
        <pc:spChg chg="add mod">
          <ac:chgData name="SIVA PRASAD BATHINAGARI" userId="f91157842057e76e" providerId="LiveId" clId="{9B820814-780A-4F56-A6B9-DD57293A4A42}" dt="2024-05-20T13:03:49.383" v="4931" actId="688"/>
          <ac:spMkLst>
            <pc:docMk/>
            <pc:sldMk cId="1759512841" sldId="285"/>
            <ac:spMk id="9" creationId="{9803FDB4-DBEE-EFF1-9FD2-8A2D0F28C2B9}"/>
          </ac:spMkLst>
        </pc:spChg>
      </pc:sldChg>
      <pc:sldChg chg="addSp delSp modSp new mod">
        <pc:chgData name="SIVA PRASAD BATHINAGARI" userId="f91157842057e76e" providerId="LiveId" clId="{9B820814-780A-4F56-A6B9-DD57293A4A42}" dt="2024-05-20T13:16:40.942" v="5263" actId="20577"/>
        <pc:sldMkLst>
          <pc:docMk/>
          <pc:sldMk cId="2163601479" sldId="286"/>
        </pc:sldMkLst>
        <pc:spChg chg="add del mod">
          <ac:chgData name="SIVA PRASAD BATHINAGARI" userId="f91157842057e76e" providerId="LiveId" clId="{9B820814-780A-4F56-A6B9-DD57293A4A42}" dt="2024-05-20T13:16:40.942" v="5263" actId="20577"/>
          <ac:spMkLst>
            <pc:docMk/>
            <pc:sldMk cId="2163601479" sldId="286"/>
            <ac:spMk id="2" creationId="{D85D6191-4CBB-3E34-E67B-6328CC5CFC9A}"/>
          </ac:spMkLst>
        </pc:spChg>
        <pc:spChg chg="add del">
          <ac:chgData name="SIVA PRASAD BATHINAGARI" userId="f91157842057e76e" providerId="LiveId" clId="{9B820814-780A-4F56-A6B9-DD57293A4A42}" dt="2024-05-20T13:15:16.839" v="5172" actId="478"/>
          <ac:spMkLst>
            <pc:docMk/>
            <pc:sldMk cId="2163601479" sldId="286"/>
            <ac:spMk id="3" creationId="{8E479038-7B3E-0A69-02E7-AC4F64E06847}"/>
          </ac:spMkLst>
        </pc:spChg>
        <pc:spChg chg="add del">
          <ac:chgData name="SIVA PRASAD BATHINAGARI" userId="f91157842057e76e" providerId="LiveId" clId="{9B820814-780A-4F56-A6B9-DD57293A4A42}" dt="2024-05-20T13:15:19.388" v="5174" actId="22"/>
          <ac:spMkLst>
            <pc:docMk/>
            <pc:sldMk cId="2163601479" sldId="286"/>
            <ac:spMk id="7" creationId="{B3ADAE20-C749-F796-88B1-4BE9BDB742AE}"/>
          </ac:spMkLst>
        </pc:spChg>
        <pc:picChg chg="add mod">
          <ac:chgData name="SIVA PRASAD BATHINAGARI" userId="f91157842057e76e" providerId="LiveId" clId="{9B820814-780A-4F56-A6B9-DD57293A4A42}" dt="2024-05-20T13:15:11.327" v="5169" actId="14100"/>
          <ac:picMkLst>
            <pc:docMk/>
            <pc:sldMk cId="2163601479" sldId="286"/>
            <ac:picMk id="5" creationId="{447F2767-D55E-F7D2-17CB-F0A9A7F0BCBF}"/>
          </ac:picMkLst>
        </pc:picChg>
        <pc:picChg chg="add mod">
          <ac:chgData name="SIVA PRASAD BATHINAGARI" userId="f91157842057e76e" providerId="LiveId" clId="{9B820814-780A-4F56-A6B9-DD57293A4A42}" dt="2024-05-20T13:16:35.885" v="5261" actId="1076"/>
          <ac:picMkLst>
            <pc:docMk/>
            <pc:sldMk cId="2163601479" sldId="286"/>
            <ac:picMk id="9" creationId="{09A16D56-E089-2E29-597F-031D0AAC0D63}"/>
          </ac:picMkLst>
        </pc:picChg>
      </pc:sldChg>
      <pc:sldChg chg="new del">
        <pc:chgData name="SIVA PRASAD BATHINAGARI" userId="f91157842057e76e" providerId="LiveId" clId="{9B820814-780A-4F56-A6B9-DD57293A4A42}" dt="2024-05-20T13:18:20.406" v="5284" actId="47"/>
        <pc:sldMkLst>
          <pc:docMk/>
          <pc:sldMk cId="450179621" sldId="287"/>
        </pc:sldMkLst>
      </pc:sldChg>
      <pc:sldChg chg="new del">
        <pc:chgData name="SIVA PRASAD BATHINAGARI" userId="f91157842057e76e" providerId="LiveId" clId="{9B820814-780A-4F56-A6B9-DD57293A4A42}" dt="2024-05-20T13:18:18.827" v="5283" actId="47"/>
        <pc:sldMkLst>
          <pc:docMk/>
          <pc:sldMk cId="1537325393" sldId="288"/>
        </pc:sldMkLst>
      </pc:sldChg>
      <pc:sldChg chg="new del">
        <pc:chgData name="SIVA PRASAD BATHINAGARI" userId="f91157842057e76e" providerId="LiveId" clId="{9B820814-780A-4F56-A6B9-DD57293A4A42}" dt="2024-05-20T13:18:17.360" v="5282" actId="47"/>
        <pc:sldMkLst>
          <pc:docMk/>
          <pc:sldMk cId="2197143437" sldId="289"/>
        </pc:sldMkLst>
      </pc:sldChg>
      <pc:sldChg chg="new del">
        <pc:chgData name="SIVA PRASAD BATHINAGARI" userId="f91157842057e76e" providerId="LiveId" clId="{9B820814-780A-4F56-A6B9-DD57293A4A42}" dt="2024-05-20T13:18:15.827" v="5281" actId="47"/>
        <pc:sldMkLst>
          <pc:docMk/>
          <pc:sldMk cId="1668176473" sldId="290"/>
        </pc:sldMkLst>
      </pc:sldChg>
      <pc:sldChg chg="addSp delSp modSp new mod chgLayout">
        <pc:chgData name="SIVA PRASAD BATHINAGARI" userId="f91157842057e76e" providerId="LiveId" clId="{9B820814-780A-4F56-A6B9-DD57293A4A42}" dt="2024-05-20T13:38:10.912" v="5517"/>
        <pc:sldMkLst>
          <pc:docMk/>
          <pc:sldMk cId="2554339823" sldId="291"/>
        </pc:sldMkLst>
        <pc:spChg chg="del">
          <ac:chgData name="SIVA PRASAD BATHINAGARI" userId="f91157842057e76e" providerId="LiveId" clId="{9B820814-780A-4F56-A6B9-DD57293A4A42}" dt="2024-05-20T13:24:13.556" v="5306" actId="478"/>
          <ac:spMkLst>
            <pc:docMk/>
            <pc:sldMk cId="2554339823" sldId="291"/>
            <ac:spMk id="2" creationId="{4BC4AACA-39C4-F0EC-B8F7-B4DDBFC7A8F8}"/>
          </ac:spMkLst>
        </pc:spChg>
        <pc:spChg chg="del">
          <ac:chgData name="SIVA PRASAD BATHINAGARI" userId="f91157842057e76e" providerId="LiveId" clId="{9B820814-780A-4F56-A6B9-DD57293A4A42}" dt="2024-05-20T13:23:03.873" v="5301" actId="478"/>
          <ac:spMkLst>
            <pc:docMk/>
            <pc:sldMk cId="2554339823" sldId="291"/>
            <ac:spMk id="3" creationId="{53CDD178-B1D5-DCF7-00AD-3536D72A93F2}"/>
          </ac:spMkLst>
        </pc:spChg>
        <pc:spChg chg="add del mod ord">
          <ac:chgData name="SIVA PRASAD BATHINAGARI" userId="f91157842057e76e" providerId="LiveId" clId="{9B820814-780A-4F56-A6B9-DD57293A4A42}" dt="2024-05-20T13:24:40.634" v="5311" actId="700"/>
          <ac:spMkLst>
            <pc:docMk/>
            <pc:sldMk cId="2554339823" sldId="291"/>
            <ac:spMk id="8" creationId="{53273285-A6CE-27B5-7497-D28D52606A6C}"/>
          </ac:spMkLst>
        </pc:spChg>
        <pc:spChg chg="add del mod ord">
          <ac:chgData name="SIVA PRASAD BATHINAGARI" userId="f91157842057e76e" providerId="LiveId" clId="{9B820814-780A-4F56-A6B9-DD57293A4A42}" dt="2024-05-20T13:24:40.634" v="5311" actId="700"/>
          <ac:spMkLst>
            <pc:docMk/>
            <pc:sldMk cId="2554339823" sldId="291"/>
            <ac:spMk id="9" creationId="{6F05B075-7CA4-6DC1-5E6C-8DBD778CC088}"/>
          </ac:spMkLst>
        </pc:spChg>
        <pc:spChg chg="add del mod ord">
          <ac:chgData name="SIVA PRASAD BATHINAGARI" userId="f91157842057e76e" providerId="LiveId" clId="{9B820814-780A-4F56-A6B9-DD57293A4A42}" dt="2024-05-20T13:30:39.183" v="5392" actId="478"/>
          <ac:spMkLst>
            <pc:docMk/>
            <pc:sldMk cId="2554339823" sldId="291"/>
            <ac:spMk id="10" creationId="{22CA9B30-9BD0-3313-87BD-5E3A2DD54BD6}"/>
          </ac:spMkLst>
        </pc:spChg>
        <pc:spChg chg="add mod ord">
          <ac:chgData name="SIVA PRASAD BATHINAGARI" userId="f91157842057e76e" providerId="LiveId" clId="{9B820814-780A-4F56-A6B9-DD57293A4A42}" dt="2024-05-20T13:38:10.912" v="5517"/>
          <ac:spMkLst>
            <pc:docMk/>
            <pc:sldMk cId="2554339823" sldId="291"/>
            <ac:spMk id="11" creationId="{EEF75531-921C-AFDE-7451-484EBF30F9D7}"/>
          </ac:spMkLst>
        </pc:spChg>
        <pc:picChg chg="add del mod">
          <ac:chgData name="SIVA PRASAD BATHINAGARI" userId="f91157842057e76e" providerId="LiveId" clId="{9B820814-780A-4F56-A6B9-DD57293A4A42}" dt="2024-05-20T13:23:46.891" v="5303" actId="478"/>
          <ac:picMkLst>
            <pc:docMk/>
            <pc:sldMk cId="2554339823" sldId="291"/>
            <ac:picMk id="5" creationId="{E965390B-D5D6-F1D3-F605-318FC11CF626}"/>
          </ac:picMkLst>
        </pc:picChg>
        <pc:picChg chg="add mod">
          <ac:chgData name="SIVA PRASAD BATHINAGARI" userId="f91157842057e76e" providerId="LiveId" clId="{9B820814-780A-4F56-A6B9-DD57293A4A42}" dt="2024-05-20T13:33:30.907" v="5494" actId="1076"/>
          <ac:picMkLst>
            <pc:docMk/>
            <pc:sldMk cId="2554339823" sldId="291"/>
            <ac:picMk id="7" creationId="{F0FE198B-F3D0-AD7E-785F-B50167FC30C6}"/>
          </ac:picMkLst>
        </pc:picChg>
      </pc:sldChg>
      <pc:sldChg chg="delSp new del mod">
        <pc:chgData name="SIVA PRASAD BATHINAGARI" userId="f91157842057e76e" providerId="LiveId" clId="{9B820814-780A-4F56-A6B9-DD57293A4A42}" dt="2024-05-20T13:34:20.394" v="5496" actId="2696"/>
        <pc:sldMkLst>
          <pc:docMk/>
          <pc:sldMk cId="1695054721" sldId="292"/>
        </pc:sldMkLst>
        <pc:spChg chg="del">
          <ac:chgData name="SIVA PRASAD BATHINAGARI" userId="f91157842057e76e" providerId="LiveId" clId="{9B820814-780A-4F56-A6B9-DD57293A4A42}" dt="2024-05-20T13:22:42.289" v="5300" actId="478"/>
          <ac:spMkLst>
            <pc:docMk/>
            <pc:sldMk cId="1695054721" sldId="292"/>
            <ac:spMk id="2" creationId="{72917165-6F39-09F8-74A0-98F6D64A2D4D}"/>
          </ac:spMkLst>
        </pc:spChg>
        <pc:spChg chg="del">
          <ac:chgData name="SIVA PRASAD BATHINAGARI" userId="f91157842057e76e" providerId="LiveId" clId="{9B820814-780A-4F56-A6B9-DD57293A4A42}" dt="2024-05-20T13:22:39.057" v="5299" actId="478"/>
          <ac:spMkLst>
            <pc:docMk/>
            <pc:sldMk cId="1695054721" sldId="292"/>
            <ac:spMk id="3" creationId="{159D8BD6-F8B8-6D8B-F328-088C1EBBAA7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4784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5/21/2024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5/21/2024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sivaprasad121333@gmail.com" TargetMode="External"/><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hyperlink" Target="https://www.linkedin.com/in/sivaprasad12133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022466"/>
            <a:ext cx="10515600" cy="1246602"/>
          </a:xfrm>
        </p:spPr>
        <p:txBody>
          <a:bodyPr anchor="ctr" anchorCtr="0">
            <a:normAutofit fontScale="90000"/>
          </a:bodyPr>
          <a:lstStyle/>
          <a:p>
            <a:r>
              <a:rPr lang="en-IN" sz="4800" b="0" i="0" dirty="0">
                <a:solidFill>
                  <a:srgbClr val="FF0000"/>
                </a:solidFill>
                <a:effectLst/>
                <a:highlight>
                  <a:srgbClr val="D24726"/>
                </a:highlight>
                <a:latin typeface="Söhne"/>
              </a:rPr>
              <a:t>         </a:t>
            </a:r>
            <a:r>
              <a:rPr lang="en-IN" sz="4800" b="1" i="1" dirty="0">
                <a:effectLst/>
                <a:highlight>
                  <a:srgbClr val="D24726"/>
                </a:highlight>
                <a:latin typeface="Söhne"/>
              </a:rPr>
              <a:t>Amazon Sales Data Analysis</a:t>
            </a:r>
            <a:br>
              <a:rPr lang="en-IN" sz="4800" b="0" i="0" dirty="0">
                <a:effectLst/>
                <a:highlight>
                  <a:srgbClr val="D24726"/>
                </a:highlight>
                <a:latin typeface="Söhne"/>
              </a:rPr>
            </a:br>
            <a:br>
              <a:rPr lang="en-IN" sz="4800" b="0" i="0" dirty="0">
                <a:effectLst/>
                <a:highlight>
                  <a:srgbClr val="D24726"/>
                </a:highlight>
                <a:latin typeface="Söhne"/>
              </a:rPr>
            </a:br>
            <a:br>
              <a:rPr lang="en-IN" sz="4800" b="0" i="0" dirty="0">
                <a:effectLst/>
                <a:highlight>
                  <a:srgbClr val="D24726"/>
                </a:highlight>
                <a:latin typeface="Söhne"/>
              </a:rPr>
            </a:br>
            <a:endParaRPr lang="en-US" sz="2700" dirty="0">
              <a:solidFill>
                <a:schemeClr val="accent1">
                  <a:lumMod val="50000"/>
                </a:schemeClr>
              </a:solidFill>
              <a:highlight>
                <a:srgbClr val="D24726"/>
              </a:highlight>
            </a:endParaRPr>
          </a:p>
        </p:txBody>
      </p:sp>
      <p:sp>
        <p:nvSpPr>
          <p:cNvPr id="10" name="TextBox 9">
            <a:extLst>
              <a:ext uri="{FF2B5EF4-FFF2-40B4-BE49-F238E27FC236}">
                <a16:creationId xmlns:a16="http://schemas.microsoft.com/office/drawing/2014/main" id="{015ED1FA-C41F-7196-9603-BE590259370C}"/>
              </a:ext>
            </a:extLst>
          </p:cNvPr>
          <p:cNvSpPr txBox="1"/>
          <p:nvPr/>
        </p:nvSpPr>
        <p:spPr>
          <a:xfrm>
            <a:off x="8701653" y="5726991"/>
            <a:ext cx="6097384" cy="830997"/>
          </a:xfrm>
          <a:prstGeom prst="rect">
            <a:avLst/>
          </a:prstGeom>
          <a:noFill/>
        </p:spPr>
        <p:txBody>
          <a:bodyPr wrap="square">
            <a:spAutoFit/>
          </a:bodyPr>
          <a:lstStyle/>
          <a:p>
            <a:r>
              <a:rPr lang="en-IN" sz="2400" b="1" i="0" dirty="0">
                <a:solidFill>
                  <a:schemeClr val="accent1"/>
                </a:solidFill>
                <a:effectLst/>
                <a:highlight>
                  <a:srgbClr val="D24726"/>
                </a:highlight>
                <a:latin typeface="Söhne"/>
              </a:rPr>
              <a:t>Presented by </a:t>
            </a:r>
            <a:br>
              <a:rPr lang="en-IN" sz="2400" b="1" i="0" dirty="0">
                <a:effectLst/>
                <a:highlight>
                  <a:srgbClr val="D24726"/>
                </a:highlight>
                <a:latin typeface="Söhne"/>
              </a:rPr>
            </a:br>
            <a:r>
              <a:rPr lang="en-IN" sz="2400" b="1" i="0" dirty="0">
                <a:effectLst/>
                <a:highlight>
                  <a:srgbClr val="D24726"/>
                </a:highlight>
                <a:latin typeface="Söhne"/>
              </a:rPr>
              <a:t> </a:t>
            </a:r>
            <a:r>
              <a:rPr lang="en-IN" sz="2400" b="1" i="0" dirty="0">
                <a:solidFill>
                  <a:schemeClr val="accent4">
                    <a:lumMod val="40000"/>
                    <a:lumOff val="60000"/>
                  </a:schemeClr>
                </a:solidFill>
                <a:effectLst/>
                <a:highlight>
                  <a:srgbClr val="D24726"/>
                </a:highlight>
                <a:latin typeface="Söhne"/>
              </a:rPr>
              <a:t>Siva Prasad B (S8064)</a:t>
            </a:r>
            <a:endParaRPr lang="en-IN" sz="2400" b="1" dirty="0">
              <a:solidFill>
                <a:schemeClr val="accent4">
                  <a:lumMod val="40000"/>
                  <a:lumOff val="60000"/>
                </a:schemeClr>
              </a:solidFill>
            </a:endParaRPr>
          </a:p>
        </p:txBody>
      </p:sp>
      <p:pic>
        <p:nvPicPr>
          <p:cNvPr id="14" name="Picture 13">
            <a:extLst>
              <a:ext uri="{FF2B5EF4-FFF2-40B4-BE49-F238E27FC236}">
                <a16:creationId xmlns:a16="http://schemas.microsoft.com/office/drawing/2014/main" id="{9EB6B7F9-B5F3-428E-A524-DDFBDA890638}"/>
              </a:ext>
            </a:extLst>
          </p:cNvPr>
          <p:cNvPicPr>
            <a:picLocks noChangeAspect="1"/>
          </p:cNvPicPr>
          <p:nvPr/>
        </p:nvPicPr>
        <p:blipFill>
          <a:blip r:embed="rId3"/>
          <a:stretch>
            <a:fillRect/>
          </a:stretch>
        </p:blipFill>
        <p:spPr>
          <a:xfrm>
            <a:off x="279400" y="1337733"/>
            <a:ext cx="11650133" cy="4402667"/>
          </a:xfrm>
          <a:prstGeom prst="rect">
            <a:avLst/>
          </a:prstGeom>
        </p:spPr>
      </p:pic>
      <p:pic>
        <p:nvPicPr>
          <p:cNvPr id="15" name="Picture 14">
            <a:extLst>
              <a:ext uri="{FF2B5EF4-FFF2-40B4-BE49-F238E27FC236}">
                <a16:creationId xmlns:a16="http://schemas.microsoft.com/office/drawing/2014/main" id="{D711C05D-C8F5-A7FD-00FF-FC82695FDCF3}"/>
              </a:ext>
            </a:extLst>
          </p:cNvPr>
          <p:cNvPicPr>
            <a:picLocks noChangeAspect="1"/>
          </p:cNvPicPr>
          <p:nvPr/>
        </p:nvPicPr>
        <p:blipFill>
          <a:blip r:embed="rId4"/>
          <a:stretch>
            <a:fillRect/>
          </a:stretch>
        </p:blipFill>
        <p:spPr>
          <a:xfrm>
            <a:off x="922866" y="1820333"/>
            <a:ext cx="1405467" cy="54358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9044-FC00-7157-5011-0DEAF78E8BD8}"/>
              </a:ext>
            </a:extLst>
          </p:cNvPr>
          <p:cNvSpPr>
            <a:spLocks noGrp="1"/>
          </p:cNvSpPr>
          <p:nvPr>
            <p:ph type="title"/>
          </p:nvPr>
        </p:nvSpPr>
        <p:spPr>
          <a:xfrm>
            <a:off x="1862051" y="565265"/>
            <a:ext cx="9343505" cy="913569"/>
          </a:xfrm>
        </p:spPr>
        <p:txBody>
          <a:bodyPr>
            <a:normAutofit fontScale="90000"/>
          </a:bodyPr>
          <a:lstStyle/>
          <a:p>
            <a:br>
              <a:rPr lang="en-IN" b="1" i="0" dirty="0">
                <a:solidFill>
                  <a:srgbClr val="1F2328"/>
                </a:solidFill>
                <a:effectLst/>
                <a:latin typeface="-apple-system"/>
              </a:rPr>
            </a:br>
            <a:br>
              <a:rPr lang="en-IN" b="1" i="0" dirty="0">
                <a:solidFill>
                  <a:srgbClr val="1F2328"/>
                </a:solidFill>
                <a:effectLst/>
                <a:latin typeface="-apple-system"/>
              </a:rPr>
            </a:br>
            <a:r>
              <a:rPr lang="en-IN" b="1" i="0" dirty="0">
                <a:solidFill>
                  <a:srgbClr val="1F2328"/>
                </a:solidFill>
                <a:effectLst/>
                <a:latin typeface="-apple-system"/>
              </a:rPr>
              <a:t>    </a:t>
            </a:r>
            <a:r>
              <a:rPr lang="en-IN" b="1" i="0" dirty="0">
                <a:solidFill>
                  <a:srgbClr val="C00000"/>
                </a:solidFill>
                <a:effectLst/>
                <a:latin typeface="Times New Roman" panose="02020603050405020304" pitchFamily="18" charset="0"/>
                <a:cs typeface="Times New Roman" panose="02020603050405020304" pitchFamily="18" charset="0"/>
              </a:rPr>
              <a:t>Observations - Revenue And Profit Calculations </a:t>
            </a:r>
            <a:br>
              <a:rPr lang="en-IN" b="1" i="0" dirty="0">
                <a:solidFill>
                  <a:srgbClr val="1F2328"/>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E71C40-B3D8-AA60-CA0D-F6CDFB8C3571}"/>
              </a:ext>
            </a:extLst>
          </p:cNvPr>
          <p:cNvSpPr>
            <a:spLocks noGrp="1"/>
          </p:cNvSpPr>
          <p:nvPr>
            <p:ph sz="quarter" idx="10"/>
          </p:nvPr>
        </p:nvSpPr>
        <p:spPr>
          <a:xfrm>
            <a:off x="539495" y="1435608"/>
            <a:ext cx="10724250" cy="3319272"/>
          </a:xfrm>
        </p:spPr>
        <p:txBody>
          <a:bodyPr>
            <a:normAutofit fontScale="25000" lnSpcReduction="20000"/>
          </a:bodyPr>
          <a:lstStyle/>
          <a:p>
            <a:r>
              <a:rPr lang="en-US" sz="5500" b="1" i="0" dirty="0">
                <a:solidFill>
                  <a:schemeClr val="accent1"/>
                </a:solidFill>
                <a:effectLst/>
                <a:latin typeface="Times New Roman" panose="02020603050405020304" pitchFamily="18" charset="0"/>
                <a:cs typeface="Times New Roman" panose="02020603050405020304" pitchFamily="18" charset="0"/>
              </a:rPr>
              <a:t>Objective</a:t>
            </a:r>
            <a:r>
              <a:rPr lang="en-US" sz="5500" b="1" i="0" dirty="0">
                <a:solidFill>
                  <a:srgbClr val="0D0D0D"/>
                </a:solidFill>
                <a:effectLst/>
                <a:latin typeface="Times New Roman" panose="02020603050405020304" pitchFamily="18" charset="0"/>
                <a:cs typeface="Times New Roman" panose="02020603050405020304" pitchFamily="18" charset="0"/>
              </a:rPr>
              <a:t>:</a:t>
            </a:r>
            <a:r>
              <a:rPr lang="en-US" sz="5500" b="0" i="0" dirty="0">
                <a:solidFill>
                  <a:srgbClr val="0D0D0D"/>
                </a:solidFill>
                <a:effectLst/>
                <a:latin typeface="Times New Roman" panose="02020603050405020304" pitchFamily="18" charset="0"/>
                <a:cs typeface="Times New Roman" panose="02020603050405020304" pitchFamily="18" charset="0"/>
              </a:rPr>
              <a:t> Some Observations to Calculate revenue and profit metrics from the data.</a:t>
            </a:r>
          </a:p>
          <a:p>
            <a:r>
              <a:rPr lang="en-IN" sz="5500" b="0" i="0" dirty="0">
                <a:solidFill>
                  <a:srgbClr val="1F2328"/>
                </a:solidFill>
                <a:effectLst/>
                <a:highlight>
                  <a:srgbClr val="F8CAB6"/>
                </a:highlight>
                <a:latin typeface="-apple-system"/>
              </a:rPr>
              <a:t>Cost Of Goods sold (COGS) = </a:t>
            </a:r>
            <a:r>
              <a:rPr lang="en-IN" sz="5500" b="0" i="0" dirty="0" err="1">
                <a:solidFill>
                  <a:srgbClr val="1F2328"/>
                </a:solidFill>
                <a:effectLst/>
                <a:highlight>
                  <a:srgbClr val="F8CAB6"/>
                </a:highlight>
                <a:latin typeface="-apple-system"/>
              </a:rPr>
              <a:t>units_price</a:t>
            </a:r>
            <a:r>
              <a:rPr lang="en-IN" sz="5500" b="0" i="0" dirty="0">
                <a:solidFill>
                  <a:srgbClr val="1F2328"/>
                </a:solidFill>
                <a:effectLst/>
                <a:highlight>
                  <a:srgbClr val="F8CAB6"/>
                </a:highlight>
                <a:latin typeface="-apple-system"/>
              </a:rPr>
              <a:t> * quantity  </a:t>
            </a:r>
          </a:p>
          <a:p>
            <a:r>
              <a:rPr lang="en-IN" sz="5500" b="0" i="0" dirty="0">
                <a:solidFill>
                  <a:srgbClr val="1F2328"/>
                </a:solidFill>
                <a:effectLst/>
                <a:highlight>
                  <a:srgbClr val="F8CAB6"/>
                </a:highlight>
                <a:latin typeface="-apple-system"/>
              </a:rPr>
              <a:t>Value Added Tax (VAT) = 5% * COGS </a:t>
            </a:r>
            <a:r>
              <a:rPr lang="en-US" sz="5500" dirty="0">
                <a:solidFill>
                  <a:srgbClr val="1F2328"/>
                </a:solidFill>
                <a:highlight>
                  <a:srgbClr val="F8CAB6"/>
                </a:highlight>
                <a:latin typeface="-apple-system"/>
              </a:rPr>
              <a:t>      </a:t>
            </a:r>
            <a:r>
              <a:rPr lang="en-US" sz="5500" dirty="0">
                <a:solidFill>
                  <a:srgbClr val="1F2328"/>
                </a:solidFill>
                <a:latin typeface="-apple-system"/>
              </a:rPr>
              <a:t>      </a:t>
            </a:r>
            <a:r>
              <a:rPr lang="en-US" sz="5500" b="0" i="0" dirty="0">
                <a:solidFill>
                  <a:srgbClr val="1F2328"/>
                </a:solidFill>
                <a:effectLst/>
                <a:latin typeface="-apple-system"/>
              </a:rPr>
              <a:t>𝑉𝐴𝑇 is added to the 𝐶𝑂𝐺𝑆 and this is what is billed to the customer</a:t>
            </a:r>
          </a:p>
          <a:p>
            <a:pPr algn="l"/>
            <a:r>
              <a:rPr lang="en-US" sz="5500" b="0" i="0" dirty="0">
                <a:solidFill>
                  <a:srgbClr val="1F2328"/>
                </a:solidFill>
                <a:effectLst/>
                <a:highlight>
                  <a:srgbClr val="F8CAB6"/>
                </a:highlight>
                <a:latin typeface="-apple-system"/>
              </a:rPr>
              <a:t>total= VAT + COGS     </a:t>
            </a:r>
            <a:r>
              <a:rPr lang="en-US" sz="5500" b="0" i="0" dirty="0">
                <a:solidFill>
                  <a:srgbClr val="1F2328"/>
                </a:solidFill>
                <a:effectLst/>
                <a:latin typeface="-apple-system"/>
              </a:rPr>
              <a:t>      total is nothing but total revenue (or) </a:t>
            </a:r>
            <a:r>
              <a:rPr lang="en-US" sz="5500" b="0" i="0" dirty="0" err="1">
                <a:solidFill>
                  <a:srgbClr val="1F2328"/>
                </a:solidFill>
                <a:effectLst/>
                <a:latin typeface="-apple-system"/>
              </a:rPr>
              <a:t>gross_sales</a:t>
            </a:r>
            <a:endParaRPr lang="en-US" sz="5500" b="0" i="0" dirty="0">
              <a:solidFill>
                <a:srgbClr val="1F2328"/>
              </a:solidFill>
              <a:effectLst/>
              <a:latin typeface="-apple-system"/>
            </a:endParaRPr>
          </a:p>
          <a:p>
            <a:pPr algn="l"/>
            <a:r>
              <a:rPr lang="en-US" sz="5500" b="0" i="0" dirty="0" err="1">
                <a:solidFill>
                  <a:srgbClr val="1F2328"/>
                </a:solidFill>
                <a:effectLst/>
                <a:highlight>
                  <a:srgbClr val="F8CAB6"/>
                </a:highlight>
                <a:latin typeface="-apple-system"/>
              </a:rPr>
              <a:t>gross_income</a:t>
            </a:r>
            <a:r>
              <a:rPr lang="en-US" sz="5500" b="0" i="0" dirty="0">
                <a:solidFill>
                  <a:srgbClr val="1F2328"/>
                </a:solidFill>
                <a:effectLst/>
                <a:highlight>
                  <a:srgbClr val="F8CAB6"/>
                </a:highlight>
                <a:latin typeface="-apple-system"/>
              </a:rPr>
              <a:t> (</a:t>
            </a:r>
            <a:r>
              <a:rPr lang="en-US" sz="5500" b="0" i="0" dirty="0" err="1">
                <a:solidFill>
                  <a:srgbClr val="1F2328"/>
                </a:solidFill>
                <a:effectLst/>
                <a:highlight>
                  <a:srgbClr val="F8CAB6"/>
                </a:highlight>
                <a:latin typeface="-apple-system"/>
              </a:rPr>
              <a:t>Gross_profit</a:t>
            </a:r>
            <a:r>
              <a:rPr lang="en-US" sz="5500" dirty="0">
                <a:solidFill>
                  <a:srgbClr val="1F2328"/>
                </a:solidFill>
                <a:highlight>
                  <a:srgbClr val="F8CAB6"/>
                </a:highlight>
                <a:latin typeface="-apple-system"/>
              </a:rPr>
              <a:t>)</a:t>
            </a:r>
            <a:r>
              <a:rPr lang="en-US" sz="5500" b="0" i="0" dirty="0">
                <a:solidFill>
                  <a:srgbClr val="1F2328"/>
                </a:solidFill>
                <a:effectLst/>
                <a:highlight>
                  <a:srgbClr val="F8CAB6"/>
                </a:highlight>
                <a:latin typeface="-apple-system"/>
              </a:rPr>
              <a:t> =  total - COGS </a:t>
            </a:r>
          </a:p>
          <a:p>
            <a:r>
              <a:rPr lang="en-US" sz="5500" dirty="0">
                <a:solidFill>
                  <a:srgbClr val="1F2328"/>
                </a:solidFill>
                <a:highlight>
                  <a:srgbClr val="F8CAB6"/>
                </a:highlight>
                <a:latin typeface="-apple-system"/>
                <a:cs typeface="Times New Roman" panose="02020603050405020304" pitchFamily="18" charset="0"/>
              </a:rPr>
              <a:t>Gross Margin (</a:t>
            </a:r>
            <a:r>
              <a:rPr lang="en-IN" sz="5500" dirty="0">
                <a:solidFill>
                  <a:srgbClr val="1F2328"/>
                </a:solidFill>
                <a:highlight>
                  <a:srgbClr val="F8CAB6"/>
                </a:highlight>
                <a:latin typeface="-apple-system"/>
                <a:cs typeface="Times New Roman" panose="02020603050405020304" pitchFamily="18" charset="0"/>
              </a:rPr>
              <a:t>%) =  </a:t>
            </a:r>
            <a:r>
              <a:rPr lang="en-IN" sz="5500" dirty="0" err="1">
                <a:solidFill>
                  <a:srgbClr val="1F2328"/>
                </a:solidFill>
                <a:highlight>
                  <a:srgbClr val="F8CAB6"/>
                </a:highlight>
                <a:latin typeface="-apple-system"/>
                <a:cs typeface="Times New Roman" panose="02020603050405020304" pitchFamily="18" charset="0"/>
              </a:rPr>
              <a:t>Gross_profit</a:t>
            </a:r>
            <a:r>
              <a:rPr lang="en-IN" sz="5500" dirty="0">
                <a:solidFill>
                  <a:srgbClr val="1F2328"/>
                </a:solidFill>
                <a:highlight>
                  <a:srgbClr val="F8CAB6"/>
                </a:highlight>
                <a:latin typeface="-apple-system"/>
                <a:cs typeface="Times New Roman" panose="02020603050405020304" pitchFamily="18" charset="0"/>
              </a:rPr>
              <a:t>/</a:t>
            </a:r>
            <a:r>
              <a:rPr lang="en-US" sz="5500" b="0" i="0" dirty="0">
                <a:solidFill>
                  <a:srgbClr val="1F2328"/>
                </a:solidFill>
                <a:effectLst/>
                <a:highlight>
                  <a:srgbClr val="F8CAB6"/>
                </a:highlight>
                <a:latin typeface="-apple-system"/>
              </a:rPr>
              <a:t> total revenue </a:t>
            </a:r>
            <a:r>
              <a:rPr lang="en-US" sz="5500" b="1" i="0" dirty="0">
                <a:solidFill>
                  <a:srgbClr val="1F2328"/>
                </a:solidFill>
                <a:effectLst/>
                <a:latin typeface="-apple-system"/>
              </a:rPr>
              <a:t>Gross Margin</a:t>
            </a:r>
            <a:r>
              <a:rPr lang="en-US" sz="5500" b="0" i="0" dirty="0">
                <a:solidFill>
                  <a:srgbClr val="1F2328"/>
                </a:solidFill>
                <a:effectLst/>
                <a:latin typeface="-apple-system"/>
              </a:rPr>
              <a:t> is gross profit expressed in percentage of the total revenue</a:t>
            </a:r>
          </a:p>
          <a:p>
            <a:endParaRPr lang="en-US" sz="3800" b="0" i="0" dirty="0">
              <a:solidFill>
                <a:srgbClr val="0D0D0D"/>
              </a:solidFill>
              <a:effectLst/>
              <a:highlight>
                <a:srgbClr val="F8CAB6"/>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023A52F-3936-5B9F-058F-7E4DFE915DE4}"/>
              </a:ext>
            </a:extLst>
          </p:cNvPr>
          <p:cNvSpPr txBox="1"/>
          <p:nvPr/>
        </p:nvSpPr>
        <p:spPr>
          <a:xfrm>
            <a:off x="3131820" y="4740625"/>
            <a:ext cx="6097384" cy="646331"/>
          </a:xfrm>
          <a:prstGeom prst="rect">
            <a:avLst/>
          </a:prstGeom>
          <a:noFill/>
        </p:spPr>
        <p:txBody>
          <a:bodyPr wrap="square">
            <a:spAutoFit/>
          </a:bodyPr>
          <a:lstStyle/>
          <a:p>
            <a:r>
              <a:rPr lang="en-US" b="1" dirty="0">
                <a:solidFill>
                  <a:schemeClr val="accent4"/>
                </a:solidFill>
              </a:rPr>
              <a:t>     </a:t>
            </a:r>
            <a:r>
              <a:rPr lang="en-US" b="1" u="sng" dirty="0">
                <a:solidFill>
                  <a:schemeClr val="accent4"/>
                </a:solidFill>
              </a:rPr>
              <a:t>Example Calculation from Data</a:t>
            </a:r>
          </a:p>
          <a:p>
            <a:endParaRPr lang="en-IN" dirty="0"/>
          </a:p>
        </p:txBody>
      </p:sp>
      <p:graphicFrame>
        <p:nvGraphicFramePr>
          <p:cNvPr id="13" name="Table 12">
            <a:extLst>
              <a:ext uri="{FF2B5EF4-FFF2-40B4-BE49-F238E27FC236}">
                <a16:creationId xmlns:a16="http://schemas.microsoft.com/office/drawing/2014/main" id="{7AECD950-94CD-8734-171A-E8B52CEF61C6}"/>
              </a:ext>
            </a:extLst>
          </p:cNvPr>
          <p:cNvGraphicFramePr>
            <a:graphicFrameLocks noGrp="1"/>
          </p:cNvGraphicFramePr>
          <p:nvPr>
            <p:extLst>
              <p:ext uri="{D42A27DB-BD31-4B8C-83A1-F6EECF244321}">
                <p14:modId xmlns:p14="http://schemas.microsoft.com/office/powerpoint/2010/main" val="3276796641"/>
              </p:ext>
            </p:extLst>
          </p:nvPr>
        </p:nvGraphicFramePr>
        <p:xfrm>
          <a:off x="365760" y="5216389"/>
          <a:ext cx="11330248" cy="1280160"/>
        </p:xfrm>
        <a:graphic>
          <a:graphicData uri="http://schemas.openxmlformats.org/drawingml/2006/table">
            <a:tbl>
              <a:tblPr firstRow="1" bandRow="1">
                <a:tableStyleId>{5C22544A-7EE6-4342-B048-85BDC9FD1C3A}</a:tableStyleId>
              </a:tblPr>
              <a:tblGrid>
                <a:gridCol w="1793559">
                  <a:extLst>
                    <a:ext uri="{9D8B030D-6E8A-4147-A177-3AD203B41FA5}">
                      <a16:colId xmlns:a16="http://schemas.microsoft.com/office/drawing/2014/main" val="430210165"/>
                    </a:ext>
                  </a:extLst>
                </a:gridCol>
                <a:gridCol w="1443655">
                  <a:extLst>
                    <a:ext uri="{9D8B030D-6E8A-4147-A177-3AD203B41FA5}">
                      <a16:colId xmlns:a16="http://schemas.microsoft.com/office/drawing/2014/main" val="85928197"/>
                    </a:ext>
                  </a:extLst>
                </a:gridCol>
                <a:gridCol w="901432">
                  <a:extLst>
                    <a:ext uri="{9D8B030D-6E8A-4147-A177-3AD203B41FA5}">
                      <a16:colId xmlns:a16="http://schemas.microsoft.com/office/drawing/2014/main" val="654732115"/>
                    </a:ext>
                  </a:extLst>
                </a:gridCol>
                <a:gridCol w="2091279">
                  <a:extLst>
                    <a:ext uri="{9D8B030D-6E8A-4147-A177-3AD203B41FA5}">
                      <a16:colId xmlns:a16="http://schemas.microsoft.com/office/drawing/2014/main" val="3645204480"/>
                    </a:ext>
                  </a:extLst>
                </a:gridCol>
                <a:gridCol w="1211386">
                  <a:extLst>
                    <a:ext uri="{9D8B030D-6E8A-4147-A177-3AD203B41FA5}">
                      <a16:colId xmlns:a16="http://schemas.microsoft.com/office/drawing/2014/main" val="1257730978"/>
                    </a:ext>
                  </a:extLst>
                </a:gridCol>
                <a:gridCol w="1852230">
                  <a:extLst>
                    <a:ext uri="{9D8B030D-6E8A-4147-A177-3AD203B41FA5}">
                      <a16:colId xmlns:a16="http://schemas.microsoft.com/office/drawing/2014/main" val="2551781742"/>
                    </a:ext>
                  </a:extLst>
                </a:gridCol>
                <a:gridCol w="2036707">
                  <a:extLst>
                    <a:ext uri="{9D8B030D-6E8A-4147-A177-3AD203B41FA5}">
                      <a16:colId xmlns:a16="http://schemas.microsoft.com/office/drawing/2014/main" val="134366274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unit_price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quantity</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cogs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VAT or Tax 5%</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Gross_income</a:t>
                      </a:r>
                      <a:endParaRPr lang="en-IN" dirty="0"/>
                    </a:p>
                    <a:p>
                      <a:endParaRPr lang="en-IN" dirty="0"/>
                    </a:p>
                  </a:txBody>
                  <a:tcPr/>
                </a:tc>
                <a:tc>
                  <a:txBody>
                    <a:bodyPr/>
                    <a:lstStyle/>
                    <a:p>
                      <a:r>
                        <a:rPr lang="en-US" dirty="0"/>
                        <a:t>Gross margin</a:t>
                      </a:r>
                    </a:p>
                    <a:p>
                      <a:r>
                        <a:rPr lang="en-US" dirty="0"/>
                        <a:t>       (%)</a:t>
                      </a:r>
                      <a:endParaRPr lang="en-IN" dirty="0"/>
                    </a:p>
                  </a:txBody>
                  <a:tcPr/>
                </a:tc>
                <a:extLst>
                  <a:ext uri="{0D108BD9-81ED-4DB2-BD59-A6C34878D82A}">
                    <a16:rowId xmlns:a16="http://schemas.microsoft.com/office/drawing/2014/main" val="64926325"/>
                  </a:ext>
                </a:extLst>
              </a:tr>
              <a:tr h="370840">
                <a:tc>
                  <a:txBody>
                    <a:bodyPr/>
                    <a:lstStyle/>
                    <a:p>
                      <a:r>
                        <a:rPr lang="en-US" dirty="0"/>
                        <a:t>74.69</a:t>
                      </a:r>
                      <a:endParaRPr lang="en-IN" dirty="0"/>
                    </a:p>
                  </a:txBody>
                  <a:tcPr/>
                </a:tc>
                <a:tc>
                  <a:txBody>
                    <a:bodyPr/>
                    <a:lstStyle/>
                    <a:p>
                      <a:r>
                        <a:rPr lang="en-US" dirty="0"/>
                        <a:t>7</a:t>
                      </a:r>
                      <a:endParaRPr lang="en-IN" dirty="0"/>
                    </a:p>
                  </a:txBody>
                  <a:tcPr/>
                </a:tc>
                <a:tc>
                  <a:txBody>
                    <a:bodyPr/>
                    <a:lstStyle/>
                    <a:p>
                      <a:r>
                        <a:rPr lang="en-US" dirty="0"/>
                        <a:t>522.83</a:t>
                      </a:r>
                      <a:endParaRPr lang="en-IN" dirty="0"/>
                    </a:p>
                  </a:txBody>
                  <a:tcPr/>
                </a:tc>
                <a:tc>
                  <a:txBody>
                    <a:bodyPr/>
                    <a:lstStyle/>
                    <a:p>
                      <a:r>
                        <a:rPr lang="en-US" dirty="0"/>
                        <a:t>26.1415</a:t>
                      </a:r>
                      <a:endParaRPr lang="en-IN" dirty="0"/>
                    </a:p>
                  </a:txBody>
                  <a:tcPr/>
                </a:tc>
                <a:tc>
                  <a:txBody>
                    <a:bodyPr/>
                    <a:lstStyle/>
                    <a:p>
                      <a:r>
                        <a:rPr lang="en-US" dirty="0"/>
                        <a:t>548.9715</a:t>
                      </a:r>
                      <a:endParaRPr lang="en-IN" dirty="0"/>
                    </a:p>
                  </a:txBody>
                  <a:tcPr/>
                </a:tc>
                <a:tc>
                  <a:txBody>
                    <a:bodyPr/>
                    <a:lstStyle/>
                    <a:p>
                      <a:r>
                        <a:rPr lang="en-US" dirty="0"/>
                        <a:t>26.1415</a:t>
                      </a:r>
                      <a:endParaRPr lang="en-IN" dirty="0"/>
                    </a:p>
                  </a:txBody>
                  <a:tcPr/>
                </a:tc>
                <a:tc>
                  <a:txBody>
                    <a:bodyPr/>
                    <a:lstStyle/>
                    <a:p>
                      <a:r>
                        <a:rPr lang="en-US" dirty="0"/>
                        <a:t>   4.76190476 </a:t>
                      </a:r>
                    </a:p>
                    <a:p>
                      <a:r>
                        <a:rPr lang="en-IN" dirty="0"/>
                        <a:t>~4.761905</a:t>
                      </a:r>
                    </a:p>
                  </a:txBody>
                  <a:tcPr/>
                </a:tc>
                <a:extLst>
                  <a:ext uri="{0D108BD9-81ED-4DB2-BD59-A6C34878D82A}">
                    <a16:rowId xmlns:a16="http://schemas.microsoft.com/office/drawing/2014/main" val="300768013"/>
                  </a:ext>
                </a:extLst>
              </a:tr>
            </a:tbl>
          </a:graphicData>
        </a:graphic>
      </p:graphicFrame>
    </p:spTree>
    <p:extLst>
      <p:ext uri="{BB962C8B-B14F-4D97-AF65-F5344CB8AC3E}">
        <p14:creationId xmlns:p14="http://schemas.microsoft.com/office/powerpoint/2010/main" val="406190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8DB9-2166-3C61-782A-D5C61A8BCA4D}"/>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                                             Conclusion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B0C21E-E4DA-6C67-3102-F143CA852B90}"/>
              </a:ext>
            </a:extLst>
          </p:cNvPr>
          <p:cNvSpPr>
            <a:spLocks noGrp="1"/>
          </p:cNvSpPr>
          <p:nvPr>
            <p:ph sz="quarter" idx="10"/>
          </p:nvPr>
        </p:nvSpPr>
        <p:spPr>
          <a:xfrm>
            <a:off x="605996" y="1352479"/>
            <a:ext cx="10790751" cy="5156385"/>
          </a:xfrm>
        </p:spPr>
        <p:txBody>
          <a:bodyPr>
            <a:normAutofit fontScale="25000" lnSpcReduction="20000"/>
          </a:bodyPr>
          <a:lstStyle/>
          <a:p>
            <a:pPr>
              <a:lnSpc>
                <a:spcPct val="100000"/>
              </a:lnSpc>
            </a:pPr>
            <a:r>
              <a:rPr lang="en-US" sz="5600" b="0" i="0" dirty="0">
                <a:solidFill>
                  <a:srgbClr val="242424"/>
                </a:solidFill>
                <a:effectLst/>
                <a:latin typeface="source-serif-pro"/>
              </a:rPr>
              <a:t>In this data analysis project, we embarked on a journey to gain valuable insights from Amazon sales data. We began by preparing and exploring the dataset, cleaning any missing or null values, and engineering new features to help us uncover meaningful patterns.</a:t>
            </a:r>
          </a:p>
          <a:p>
            <a:pPr algn="l">
              <a:lnSpc>
                <a:spcPct val="100000"/>
              </a:lnSpc>
            </a:pPr>
            <a:r>
              <a:rPr lang="en-US" sz="5600" b="0" i="0" dirty="0">
                <a:solidFill>
                  <a:srgbClr val="242424"/>
                </a:solidFill>
                <a:effectLst/>
                <a:latin typeface="source-serif-pro"/>
              </a:rPr>
              <a:t>We addressed a variety of questions, ranging from understanding product performance and sales trends to diving into customer behavior. These insights are crucial for Amazon sales strategies and can guide future optimizations. </a:t>
            </a:r>
          </a:p>
          <a:p>
            <a:pPr algn="l">
              <a:lnSpc>
                <a:spcPct val="100000"/>
              </a:lnSpc>
            </a:pPr>
            <a:r>
              <a:rPr lang="en-US" sz="5600" i="0" dirty="0">
                <a:solidFill>
                  <a:srgbClr val="242424"/>
                </a:solidFill>
                <a:effectLst/>
                <a:latin typeface="source-serif-pro"/>
              </a:rPr>
              <a:t>Throughout our analysis, we made use of SQL queries to extract relevant information from the dataset. We also computed important metrics such as COGS (Cost of Goods Sold), VAT (Value Added Tax), total revenue, and gross income to better understand the financial aspects of amazon operations.</a:t>
            </a:r>
            <a:endParaRPr lang="en-IN" sz="5600" dirty="0">
              <a:solidFill>
                <a:srgbClr val="242424"/>
              </a:solidFill>
              <a:latin typeface="source-serif-pro"/>
            </a:endParaRPr>
          </a:p>
          <a:p>
            <a:pPr algn="just">
              <a:lnSpc>
                <a:spcPct val="120000"/>
              </a:lnSpc>
            </a:pPr>
            <a:r>
              <a:rPr lang="en-US" sz="5600" b="0" i="0" dirty="0">
                <a:solidFill>
                  <a:srgbClr val="242424"/>
                </a:solidFill>
                <a:effectLst/>
                <a:latin typeface="source-serif-pro"/>
              </a:rPr>
              <a:t>Some key takeaways from our analysis include:</a:t>
            </a:r>
          </a:p>
          <a:p>
            <a:pPr marL="685800" indent="-685800" algn="just">
              <a:lnSpc>
                <a:spcPct val="120000"/>
              </a:lnSpc>
              <a:buFontTx/>
              <a:buChar char="-"/>
            </a:pPr>
            <a:r>
              <a:rPr lang="en-US" sz="5600" b="0" i="0" dirty="0">
                <a:solidFill>
                  <a:srgbClr val="242424"/>
                </a:solidFill>
                <a:effectLst/>
                <a:latin typeface="source-serif-pro"/>
              </a:rPr>
              <a:t>Identification of top-performing product lines and branches.</a:t>
            </a:r>
          </a:p>
          <a:p>
            <a:pPr marL="685800" indent="-685800" algn="just">
              <a:lnSpc>
                <a:spcPct val="120000"/>
              </a:lnSpc>
              <a:buFontTx/>
              <a:buChar char="-"/>
            </a:pPr>
            <a:r>
              <a:rPr lang="en-US" sz="5600" b="0" i="0" dirty="0">
                <a:solidFill>
                  <a:srgbClr val="242424"/>
                </a:solidFill>
                <a:effectLst/>
                <a:latin typeface="source-serif-pro"/>
              </a:rPr>
              <a:t>Analysis of sales trends, which can inform sales strategies and modifications.</a:t>
            </a:r>
          </a:p>
          <a:p>
            <a:pPr marL="685800" indent="-685800" algn="just">
              <a:lnSpc>
                <a:spcPct val="120000"/>
              </a:lnSpc>
              <a:buFontTx/>
              <a:buChar char="-"/>
            </a:pPr>
            <a:r>
              <a:rPr lang="en-US" sz="5600" b="0" i="0" dirty="0">
                <a:solidFill>
                  <a:srgbClr val="242424"/>
                </a:solidFill>
                <a:effectLst/>
                <a:latin typeface="source-serif-pro"/>
              </a:rPr>
              <a:t>Profiling of customer segments and their profitability.</a:t>
            </a:r>
          </a:p>
          <a:p>
            <a:pPr algn="l"/>
            <a:r>
              <a:rPr lang="en-US" sz="5600" b="0" i="0" dirty="0">
                <a:solidFill>
                  <a:srgbClr val="242424"/>
                </a:solidFill>
                <a:effectLst/>
                <a:latin typeface="source-serif-pro"/>
              </a:rPr>
              <a:t>The data-driven decisions made possible through this analysis can contribute to improved sales strategies, inventory management, and overall business performance. While this project has provided valuable insights, it’s important to note that data analysis is an ongoing process. As Amazon company continues to collect sales data, the potential for further analysis and refinement of strategies remains. This project serves as a foundation for future endeavors in enhancing Amazon sales forecasting and optimizing its operations.</a:t>
            </a:r>
          </a:p>
          <a:p>
            <a:pPr algn="l"/>
            <a:endParaRPr lang="en-US" sz="5600" b="0" i="0" dirty="0">
              <a:solidFill>
                <a:srgbClr val="242424"/>
              </a:solidFill>
              <a:effectLst/>
              <a:latin typeface="source-serif-pro"/>
            </a:endParaRPr>
          </a:p>
          <a:p>
            <a:pPr algn="l">
              <a:lnSpc>
                <a:spcPct val="100000"/>
              </a:lnSpc>
            </a:pPr>
            <a:endParaRPr lang="en-US" sz="1400" i="0" dirty="0">
              <a:solidFill>
                <a:srgbClr val="242424"/>
              </a:solidFill>
              <a:effectLst/>
              <a:latin typeface="source-serif-pro"/>
            </a:endParaRPr>
          </a:p>
        </p:txBody>
      </p:sp>
    </p:spTree>
    <p:extLst>
      <p:ext uri="{BB962C8B-B14F-4D97-AF65-F5344CB8AC3E}">
        <p14:creationId xmlns:p14="http://schemas.microsoft.com/office/powerpoint/2010/main" val="175951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6191-4CBB-3E34-E67B-6328CC5CFC9A}"/>
              </a:ext>
            </a:extLst>
          </p:cNvPr>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                                                    Queries</a:t>
            </a: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9A16D56-E089-2E29-597F-031D0AAC0D63}"/>
              </a:ext>
            </a:extLst>
          </p:cNvPr>
          <p:cNvPicPr>
            <a:picLocks noChangeAspect="1"/>
          </p:cNvPicPr>
          <p:nvPr/>
        </p:nvPicPr>
        <p:blipFill>
          <a:blip r:embed="rId2"/>
          <a:stretch>
            <a:fillRect/>
          </a:stretch>
        </p:blipFill>
        <p:spPr>
          <a:xfrm>
            <a:off x="1163781" y="1271848"/>
            <a:ext cx="10050087" cy="5270268"/>
          </a:xfrm>
          <a:prstGeom prst="rect">
            <a:avLst/>
          </a:prstGeom>
        </p:spPr>
      </p:pic>
    </p:spTree>
    <p:extLst>
      <p:ext uri="{BB962C8B-B14F-4D97-AF65-F5344CB8AC3E}">
        <p14:creationId xmlns:p14="http://schemas.microsoft.com/office/powerpoint/2010/main" val="216360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FE198B-F3D0-AD7E-785F-B50167FC30C6}"/>
              </a:ext>
            </a:extLst>
          </p:cNvPr>
          <p:cNvPicPr>
            <a:picLocks noChangeAspect="1"/>
          </p:cNvPicPr>
          <p:nvPr/>
        </p:nvPicPr>
        <p:blipFill>
          <a:blip r:embed="rId2"/>
          <a:stretch>
            <a:fillRect/>
          </a:stretch>
        </p:blipFill>
        <p:spPr>
          <a:xfrm>
            <a:off x="2251254" y="1055628"/>
            <a:ext cx="7315200" cy="2352675"/>
          </a:xfrm>
          <a:prstGeom prst="rect">
            <a:avLst/>
          </a:prstGeom>
        </p:spPr>
      </p:pic>
      <p:sp>
        <p:nvSpPr>
          <p:cNvPr id="11" name="Content Placeholder 10">
            <a:extLst>
              <a:ext uri="{FF2B5EF4-FFF2-40B4-BE49-F238E27FC236}">
                <a16:creationId xmlns:a16="http://schemas.microsoft.com/office/drawing/2014/main" id="{EEF75531-921C-AFDE-7451-484EBF30F9D7}"/>
              </a:ext>
            </a:extLst>
          </p:cNvPr>
          <p:cNvSpPr>
            <a:spLocks noGrp="1"/>
          </p:cNvSpPr>
          <p:nvPr>
            <p:ph sz="quarter" idx="13"/>
          </p:nvPr>
        </p:nvSpPr>
        <p:spPr>
          <a:xfrm>
            <a:off x="431429" y="4064923"/>
            <a:ext cx="11422519" cy="2140527"/>
          </a:xfrm>
        </p:spPr>
        <p:txBody>
          <a:bodyPr>
            <a:normAutofit lnSpcReduction="10000"/>
          </a:bodyPr>
          <a:lstStyle/>
          <a:p>
            <a:r>
              <a:rPr lang="en-US" dirty="0">
                <a:latin typeface="Times New Roman" panose="02020603050405020304" pitchFamily="18" charset="0"/>
                <a:cs typeface="Times New Roman" panose="02020603050405020304" pitchFamily="18" charset="0"/>
              </a:rPr>
              <a:t>Email: </a:t>
            </a:r>
            <a:r>
              <a:rPr lang="en-US" sz="1800" dirty="0">
                <a:latin typeface="Times New Roman" panose="02020603050405020304" pitchFamily="18" charset="0"/>
                <a:cs typeface="Times New Roman" panose="02020603050405020304" pitchFamily="18" charset="0"/>
                <a:hlinkClick r:id="rId3"/>
              </a:rPr>
              <a:t>sivaprasad121333@gmail.com</a:t>
            </a:r>
            <a:r>
              <a:rPr lang="en-US" sz="1800" dirty="0">
                <a:latin typeface="Times New Roman" panose="02020603050405020304" pitchFamily="18" charset="0"/>
                <a:cs typeface="Times New Roman" panose="02020603050405020304" pitchFamily="18" charset="0"/>
              </a:rPr>
              <a:t>                                                                                                 </a:t>
            </a:r>
            <a:r>
              <a:rPr lang="en-US" b="1" dirty="0">
                <a:solidFill>
                  <a:schemeClr val="accent2"/>
                </a:solidFill>
                <a:latin typeface="Times New Roman" panose="02020603050405020304" pitchFamily="18" charset="0"/>
                <a:cs typeface="Times New Roman" panose="02020603050405020304" pitchFamily="18" charset="0"/>
              </a:rPr>
              <a:t>ID No: S8064</a:t>
            </a:r>
          </a:p>
          <a:p>
            <a:r>
              <a:rPr lang="en-US" dirty="0">
                <a:latin typeface="Times New Roman" panose="02020603050405020304" pitchFamily="18" charset="0"/>
                <a:cs typeface="Times New Roman" panose="02020603050405020304" pitchFamily="18" charset="0"/>
              </a:rPr>
              <a:t>LinkedIn : </a:t>
            </a:r>
            <a:r>
              <a:rPr lang="en-US" sz="1800" dirty="0">
                <a:solidFill>
                  <a:schemeClr val="accent1">
                    <a:lumMod val="75000"/>
                  </a:schemeClr>
                </a:solidFill>
                <a:latin typeface="Times New Roman" panose="02020603050405020304" pitchFamily="18" charset="0"/>
                <a:cs typeface="Times New Roman" panose="02020603050405020304" pitchFamily="18" charset="0"/>
                <a:hlinkClick r:id="rId4"/>
              </a:rPr>
              <a:t>https://www.linkedin.com/in/sivaprasad121333</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err="1">
                <a:solidFill>
                  <a:schemeClr val="tx2"/>
                </a:solidFill>
                <a:latin typeface="Times New Roman" panose="02020603050405020304" pitchFamily="18" charset="0"/>
                <a:cs typeface="Times New Roman" panose="02020603050405020304" pitchFamily="18" charset="0"/>
              </a:rPr>
              <a:t>Github</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https://github.com/SIVAPRASAD121333/AMAZON-SALES-DATA-ANALYSIS</a:t>
            </a: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33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solidFill>
                  <a:srgbClr val="C00000"/>
                </a:solidFill>
                <a:latin typeface="Times New Roman" panose="02020603050405020304" pitchFamily="18" charset="0"/>
                <a:cs typeface="Times New Roman" panose="02020603050405020304" pitchFamily="18" charset="0"/>
              </a:rPr>
              <a:t>                                                 AGENDA</a:t>
            </a:r>
          </a:p>
        </p:txBody>
      </p:sp>
      <p:sp>
        <p:nvSpPr>
          <p:cNvPr id="38" name="Content Placeholder 17"/>
          <p:cNvSpPr txBox="1">
            <a:spLocks/>
          </p:cNvSpPr>
          <p:nvPr/>
        </p:nvSpPr>
        <p:spPr>
          <a:xfrm>
            <a:off x="657988" y="1965282"/>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Business Problem</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Data Overview </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Approach Used </a:t>
            </a:r>
            <a:endParaRPr lang="en-US" sz="2000" b="1" dirty="0">
              <a:solidFill>
                <a:schemeClr val="accent1">
                  <a:lumMod val="75000"/>
                </a:schemeClr>
              </a:solidFill>
              <a:latin typeface="Segoe UI" panose="020B0502040204020203" pitchFamily="34" charset="0"/>
              <a:cs typeface="Segoe UI" panose="020B0502040204020203" pitchFamily="34" charset="0"/>
            </a:endParaRP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Product Analysis</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Sales Analysis </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Customer Analysis</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 Observations</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Conclusion</a:t>
            </a:r>
          </a:p>
          <a:p>
            <a:pPr lvl="0">
              <a:spcAft>
                <a:spcPts val="600"/>
              </a:spcAft>
              <a:buFontTx/>
              <a:buChar char="-"/>
              <a:defRPr/>
            </a:pPr>
            <a:r>
              <a:rPr lang="en-US" sz="2000" b="1" dirty="0">
                <a:solidFill>
                  <a:schemeClr val="accent1">
                    <a:lumMod val="75000"/>
                  </a:schemeClr>
                </a:solidFill>
                <a:latin typeface="Times New Roman" panose="02020603050405020304" pitchFamily="18" charset="0"/>
                <a:cs typeface="Times New Roman" panose="02020603050405020304" pitchFamily="18" charset="0"/>
              </a:rPr>
              <a:t>Queries</a:t>
            </a:r>
          </a:p>
          <a:p>
            <a:pPr marL="0" lvl="0" indent="0">
              <a:spcAft>
                <a:spcPts val="600"/>
              </a:spcAft>
              <a:buNone/>
              <a:defRPr/>
            </a:pP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lvl="0">
              <a:spcAft>
                <a:spcPts val="600"/>
              </a:spcAft>
              <a:buFontTx/>
              <a:buChar char="-"/>
              <a:defRPr/>
            </a:pP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lvl="0">
              <a:spcAft>
                <a:spcPts val="600"/>
              </a:spcAft>
              <a:buFontTx/>
              <a:buChar char="-"/>
              <a:defRPr/>
            </a:pP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1203BF-9D1E-3836-6D45-DB47027B1EE3}"/>
              </a:ext>
            </a:extLst>
          </p:cNvPr>
          <p:cNvPicPr>
            <a:picLocks noChangeAspect="1"/>
          </p:cNvPicPr>
          <p:nvPr/>
        </p:nvPicPr>
        <p:blipFill>
          <a:blip r:embed="rId2"/>
          <a:stretch>
            <a:fillRect/>
          </a:stretch>
        </p:blipFill>
        <p:spPr>
          <a:xfrm>
            <a:off x="3710248" y="1221970"/>
            <a:ext cx="7869382" cy="5145579"/>
          </a:xfrm>
          <a:prstGeom prst="rect">
            <a:avLst/>
          </a:prstGeom>
        </p:spPr>
      </p:pic>
      <p:pic>
        <p:nvPicPr>
          <p:cNvPr id="7" name="Picture 6">
            <a:extLst>
              <a:ext uri="{FF2B5EF4-FFF2-40B4-BE49-F238E27FC236}">
                <a16:creationId xmlns:a16="http://schemas.microsoft.com/office/drawing/2014/main" id="{BA61BF56-D630-E61F-C130-53FB42EBF8AE}"/>
              </a:ext>
            </a:extLst>
          </p:cNvPr>
          <p:cNvPicPr>
            <a:picLocks noChangeAspect="1"/>
          </p:cNvPicPr>
          <p:nvPr/>
        </p:nvPicPr>
        <p:blipFill>
          <a:blip r:embed="rId3"/>
          <a:stretch>
            <a:fillRect/>
          </a:stretch>
        </p:blipFill>
        <p:spPr>
          <a:xfrm>
            <a:off x="7614461" y="5258665"/>
            <a:ext cx="4044054" cy="110057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                                                Business Problem </a:t>
            </a:r>
          </a:p>
        </p:txBody>
      </p:sp>
      <p:sp>
        <p:nvSpPr>
          <p:cNvPr id="25" name="Content Placeholder 17"/>
          <p:cNvSpPr txBox="1">
            <a:spLocks/>
          </p:cNvSpPr>
          <p:nvPr/>
        </p:nvSpPr>
        <p:spPr>
          <a:xfrm>
            <a:off x="541609" y="1455491"/>
            <a:ext cx="11121147" cy="9801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2000"/>
              </a:spcAft>
              <a:buNone/>
            </a:pPr>
            <a:r>
              <a:rPr lang="en-US" sz="2400" dirty="0">
                <a:solidFill>
                  <a:srgbClr val="00B0F0"/>
                </a:solidFill>
                <a:latin typeface="Times New Roman" panose="02020603050405020304" pitchFamily="18" charset="0"/>
                <a:cs typeface="Times New Roman" panose="02020603050405020304" pitchFamily="18" charset="0"/>
              </a:rPr>
              <a:t>Purpose:</a:t>
            </a:r>
            <a:r>
              <a:rPr lang="en-US" sz="2400" dirty="0">
                <a:latin typeface="Segoe UI" panose="020B0502040204020203" pitchFamily="34" charset="0"/>
                <a:cs typeface="Segoe UI" panose="020B0502040204020203" pitchFamily="34" charset="0"/>
              </a:rPr>
              <a:t> </a:t>
            </a:r>
          </a:p>
          <a:p>
            <a:pPr marL="0" indent="0" algn="just">
              <a:lnSpc>
                <a:spcPct val="100000"/>
              </a:lnSpc>
              <a:spcAft>
                <a:spcPts val="2000"/>
              </a:spcAft>
              <a:buNone/>
            </a:pPr>
            <a:r>
              <a:rPr lang="en-US" sz="2400" dirty="0">
                <a:latin typeface="Segoe UI" panose="020B0502040204020203" pitchFamily="34" charset="0"/>
                <a:cs typeface="Segoe UI" panose="020B0502040204020203" pitchFamily="34" charset="0"/>
              </a:rPr>
              <a:t>    </a:t>
            </a:r>
            <a:r>
              <a:rPr lang="en-US" sz="2400" dirty="0">
                <a:latin typeface="Times New Roman" panose="02020603050405020304" pitchFamily="18" charset="0"/>
                <a:cs typeface="Times New Roman" panose="02020603050405020304" pitchFamily="18" charset="0"/>
              </a:rPr>
              <a:t>The major aim of this project is to gain insight into the sales data of Amazon to understand the different factors that affect sales of the different branches.</a:t>
            </a:r>
          </a:p>
          <a:p>
            <a:pPr marL="0" indent="0" algn="just">
              <a:lnSpc>
                <a:spcPct val="100000"/>
              </a:lnSpc>
              <a:spcAft>
                <a:spcPts val="2000"/>
              </a:spcAft>
              <a:buNone/>
            </a:pPr>
            <a:r>
              <a:rPr lang="en-US" sz="2400" dirty="0">
                <a:solidFill>
                  <a:srgbClr val="00B0F0"/>
                </a:solidFill>
                <a:latin typeface="Times New Roman" panose="02020603050405020304" pitchFamily="18" charset="0"/>
                <a:cs typeface="Times New Roman" panose="02020603050405020304" pitchFamily="18" charset="0"/>
              </a:rPr>
              <a:t>Overview:</a:t>
            </a:r>
          </a:p>
          <a:p>
            <a:pPr marL="0" indent="0" algn="just">
              <a:lnSpc>
                <a:spcPct val="100000"/>
              </a:lnSpc>
              <a:spcAft>
                <a:spcPts val="2000"/>
              </a:spcAft>
              <a:buNone/>
            </a:pPr>
            <a:r>
              <a:rPr lang="en-US" sz="2400" b="0" i="0" dirty="0">
                <a:solidFill>
                  <a:srgbClr val="0D0D0D"/>
                </a:solidFill>
                <a:effectLst/>
                <a:latin typeface="Times New Roman" panose="02020603050405020304" pitchFamily="18" charset="0"/>
                <a:cs typeface="Times New Roman" panose="02020603050405020304" pitchFamily="18" charset="0"/>
              </a:rPr>
              <a:t>     The primary objective of this project is to delve into the sales data of Amazon across its various branches, with a focus on understanding the multitude of factors influencing sales performance at each location. By analyzing this data comprehensively, we aim to uncover key insights that can inform decision-making processes and strategic initiatives within the company. </a:t>
            </a:r>
          </a:p>
          <a:p>
            <a:pPr marL="0" indent="0" algn="just">
              <a:lnSpc>
                <a:spcPct val="100000"/>
              </a:lnSpc>
              <a:spcAft>
                <a:spcPts val="2000"/>
              </a:spcAft>
              <a:buNone/>
            </a:pPr>
            <a:endParaRPr lang="en-US" sz="2400" dirty="0">
              <a:highlight>
                <a:srgbClr val="C0C0C0"/>
              </a:highlight>
              <a:latin typeface="Segoe UI" panose="020B0502040204020203" pitchFamily="34" charset="0"/>
              <a:cs typeface="Segoe UI" panose="020B0502040204020203" pitchFamily="34" charset="0"/>
            </a:endParaRPr>
          </a:p>
          <a:p>
            <a:pPr marL="0" indent="0" algn="just">
              <a:lnSpc>
                <a:spcPct val="100000"/>
              </a:lnSpc>
              <a:spcAft>
                <a:spcPts val="2000"/>
              </a:spcAft>
              <a:buNone/>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800" dirty="0">
                <a:solidFill>
                  <a:srgbClr val="C0000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Data Overview</a:t>
            </a:r>
            <a:endParaRPr lang="en-US" b="1" dirty="0">
              <a:solidFill>
                <a:srgbClr val="C00000"/>
              </a:solidFill>
              <a:latin typeface="Segoe UI Light" panose="020B0502040204020203" pitchFamily="34" charset="0"/>
              <a:cs typeface="Segoe UI Light" panose="020B0502040204020203" pitchFamily="34" charset="0"/>
            </a:endParaRPr>
          </a:p>
        </p:txBody>
      </p:sp>
      <p:graphicFrame>
        <p:nvGraphicFramePr>
          <p:cNvPr id="6" name="Content Placeholder 5">
            <a:extLst>
              <a:ext uri="{FF2B5EF4-FFF2-40B4-BE49-F238E27FC236}">
                <a16:creationId xmlns:a16="http://schemas.microsoft.com/office/drawing/2014/main" id="{EC6F15E4-FBE4-C4B9-1125-6908DC64B281}"/>
              </a:ext>
            </a:extLst>
          </p:cNvPr>
          <p:cNvGraphicFramePr>
            <a:graphicFrameLocks noGrp="1"/>
          </p:cNvGraphicFramePr>
          <p:nvPr>
            <p:ph sz="half" idx="4294967295"/>
            <p:extLst>
              <p:ext uri="{D42A27DB-BD31-4B8C-83A1-F6EECF244321}">
                <p14:modId xmlns:p14="http://schemas.microsoft.com/office/powerpoint/2010/main" val="2533372849"/>
              </p:ext>
            </p:extLst>
          </p:nvPr>
        </p:nvGraphicFramePr>
        <p:xfrm>
          <a:off x="618067" y="1320799"/>
          <a:ext cx="5324301" cy="5094598"/>
        </p:xfrm>
        <a:graphic>
          <a:graphicData uri="http://schemas.openxmlformats.org/drawingml/2006/table">
            <a:tbl>
              <a:tblPr/>
              <a:tblGrid>
                <a:gridCol w="1858568">
                  <a:extLst>
                    <a:ext uri="{9D8B030D-6E8A-4147-A177-3AD203B41FA5}">
                      <a16:colId xmlns:a16="http://schemas.microsoft.com/office/drawing/2014/main" val="169894490"/>
                    </a:ext>
                  </a:extLst>
                </a:gridCol>
                <a:gridCol w="2253624">
                  <a:extLst>
                    <a:ext uri="{9D8B030D-6E8A-4147-A177-3AD203B41FA5}">
                      <a16:colId xmlns:a16="http://schemas.microsoft.com/office/drawing/2014/main" val="358110774"/>
                    </a:ext>
                  </a:extLst>
                </a:gridCol>
                <a:gridCol w="1212109">
                  <a:extLst>
                    <a:ext uri="{9D8B030D-6E8A-4147-A177-3AD203B41FA5}">
                      <a16:colId xmlns:a16="http://schemas.microsoft.com/office/drawing/2014/main" val="3927477634"/>
                    </a:ext>
                  </a:extLst>
                </a:gridCol>
              </a:tblGrid>
              <a:tr h="225487">
                <a:tc>
                  <a:txBody>
                    <a:bodyPr/>
                    <a:lstStyle/>
                    <a:p>
                      <a:pPr algn="ctr" rtl="0" fontAlgn="t">
                        <a:spcBef>
                          <a:spcPts val="0"/>
                        </a:spcBef>
                        <a:spcAft>
                          <a:spcPts val="1200"/>
                        </a:spcAft>
                      </a:pPr>
                      <a:r>
                        <a:rPr lang="en-IN" sz="1200" b="1" dirty="0">
                          <a:solidFill>
                            <a:schemeClr val="accent1"/>
                          </a:solidFill>
                          <a:effectLst/>
                        </a:rPr>
                        <a:t>Column</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1200"/>
                        </a:spcAft>
                      </a:pPr>
                      <a:r>
                        <a:rPr lang="en-IN" sz="1200" b="1" dirty="0">
                          <a:solidFill>
                            <a:schemeClr val="accent1"/>
                          </a:solidFill>
                          <a:effectLst/>
                        </a:rPr>
                        <a:t>Description</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1200"/>
                        </a:spcAft>
                      </a:pPr>
                      <a:r>
                        <a:rPr lang="en-IN" sz="1200" b="1" dirty="0">
                          <a:solidFill>
                            <a:schemeClr val="accent1"/>
                          </a:solidFill>
                          <a:effectLst/>
                        </a:rPr>
                        <a:t>Data Type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3085335"/>
                  </a:ext>
                </a:extLst>
              </a:tr>
              <a:tr h="225487">
                <a:tc>
                  <a:txBody>
                    <a:bodyPr/>
                    <a:lstStyle/>
                    <a:p>
                      <a:pPr rtl="0" fontAlgn="t">
                        <a:spcBef>
                          <a:spcPts val="0"/>
                        </a:spcBef>
                        <a:spcAft>
                          <a:spcPts val="1200"/>
                        </a:spcAft>
                      </a:pPr>
                      <a:r>
                        <a:rPr lang="en-IN" sz="1200">
                          <a:effectLst/>
                        </a:rPr>
                        <a:t>invoice_id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Invoice of the sales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VARCHAR(30)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738939"/>
                  </a:ext>
                </a:extLst>
              </a:tr>
              <a:tr h="412703">
                <a:tc>
                  <a:txBody>
                    <a:bodyPr/>
                    <a:lstStyle/>
                    <a:p>
                      <a:pPr rtl="0" fontAlgn="t">
                        <a:spcBef>
                          <a:spcPts val="0"/>
                        </a:spcBef>
                        <a:spcAft>
                          <a:spcPts val="1200"/>
                        </a:spcAft>
                      </a:pPr>
                      <a:r>
                        <a:rPr lang="en-IN" sz="1200" dirty="0">
                          <a:effectLst/>
                        </a:rPr>
                        <a:t>branch</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Branch at which sales were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VARCHAR(5)</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3971224"/>
                  </a:ext>
                </a:extLst>
              </a:tr>
              <a:tr h="225487">
                <a:tc>
                  <a:txBody>
                    <a:bodyPr/>
                    <a:lstStyle/>
                    <a:p>
                      <a:pPr rtl="0" fontAlgn="t">
                        <a:spcBef>
                          <a:spcPts val="0"/>
                        </a:spcBef>
                        <a:spcAft>
                          <a:spcPts val="1200"/>
                        </a:spcAft>
                      </a:pPr>
                      <a:r>
                        <a:rPr lang="en-IN" sz="1200">
                          <a:effectLst/>
                        </a:rPr>
                        <a:t>city</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location of the branch</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VARCHAR(30)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2846589"/>
                  </a:ext>
                </a:extLst>
              </a:tr>
              <a:tr h="225487">
                <a:tc>
                  <a:txBody>
                    <a:bodyPr/>
                    <a:lstStyle/>
                    <a:p>
                      <a:pPr rtl="0" fontAlgn="t">
                        <a:spcBef>
                          <a:spcPts val="0"/>
                        </a:spcBef>
                        <a:spcAft>
                          <a:spcPts val="1200"/>
                        </a:spcAft>
                      </a:pPr>
                      <a:r>
                        <a:rPr lang="en-IN" sz="1200">
                          <a:effectLst/>
                        </a:rPr>
                        <a:t>customer_type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a:effectLst/>
                        </a:rPr>
                        <a:t>The type of the customer</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VARCHAR(30)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2991005"/>
                  </a:ext>
                </a:extLst>
              </a:tr>
              <a:tr h="412703">
                <a:tc>
                  <a:txBody>
                    <a:bodyPr/>
                    <a:lstStyle/>
                    <a:p>
                      <a:pPr rtl="0" fontAlgn="t">
                        <a:spcBef>
                          <a:spcPts val="0"/>
                        </a:spcBef>
                        <a:spcAft>
                          <a:spcPts val="1200"/>
                        </a:spcAft>
                      </a:pPr>
                      <a:r>
                        <a:rPr lang="en-IN" sz="1200">
                          <a:effectLst/>
                        </a:rPr>
                        <a:t>gender</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Gender of the customer making purchase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VARCHAR(10)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7676163"/>
                  </a:ext>
                </a:extLst>
              </a:tr>
              <a:tr h="237956">
                <a:tc>
                  <a:txBody>
                    <a:bodyPr/>
                    <a:lstStyle/>
                    <a:p>
                      <a:pPr rtl="0" fontAlgn="t">
                        <a:spcBef>
                          <a:spcPts val="0"/>
                        </a:spcBef>
                        <a:spcAft>
                          <a:spcPts val="1200"/>
                        </a:spcAft>
                      </a:pPr>
                      <a:r>
                        <a:rPr lang="en-IN" sz="1200">
                          <a:effectLst/>
                        </a:rPr>
                        <a:t>product_line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Product line of the product sold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VARCHAR(100)</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402152"/>
                  </a:ext>
                </a:extLst>
              </a:tr>
              <a:tr h="237956">
                <a:tc>
                  <a:txBody>
                    <a:bodyPr/>
                    <a:lstStyle/>
                    <a:p>
                      <a:pPr rtl="0" fontAlgn="t">
                        <a:spcBef>
                          <a:spcPts val="0"/>
                        </a:spcBef>
                        <a:spcAft>
                          <a:spcPts val="1200"/>
                        </a:spcAft>
                      </a:pPr>
                      <a:r>
                        <a:rPr lang="en-IN" sz="1200">
                          <a:effectLst/>
                        </a:rPr>
                        <a:t>unit_price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price of each product</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6026750"/>
                  </a:ext>
                </a:extLst>
              </a:tr>
              <a:tr h="237956">
                <a:tc>
                  <a:txBody>
                    <a:bodyPr/>
                    <a:lstStyle/>
                    <a:p>
                      <a:pPr rtl="0" fontAlgn="t">
                        <a:spcBef>
                          <a:spcPts val="0"/>
                        </a:spcBef>
                        <a:spcAft>
                          <a:spcPts val="1200"/>
                        </a:spcAft>
                      </a:pPr>
                      <a:r>
                        <a:rPr lang="en-IN" sz="1200">
                          <a:effectLst/>
                        </a:rPr>
                        <a:t>quantity</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amount of the product sold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INT</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5547327"/>
                  </a:ext>
                </a:extLst>
              </a:tr>
              <a:tr h="412703">
                <a:tc>
                  <a:txBody>
                    <a:bodyPr/>
                    <a:lstStyle/>
                    <a:p>
                      <a:pPr rtl="0" fontAlgn="t">
                        <a:spcBef>
                          <a:spcPts val="0"/>
                        </a:spcBef>
                        <a:spcAft>
                          <a:spcPts val="1200"/>
                        </a:spcAft>
                      </a:pPr>
                      <a:r>
                        <a:rPr lang="en-IN" sz="1200">
                          <a:effectLst/>
                        </a:rPr>
                        <a:t>VAT</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amount of tax on the purchase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FLOAT(6, 4)</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5076961"/>
                  </a:ext>
                </a:extLst>
              </a:tr>
              <a:tr h="237956">
                <a:tc>
                  <a:txBody>
                    <a:bodyPr/>
                    <a:lstStyle/>
                    <a:p>
                      <a:pPr rtl="0" fontAlgn="t">
                        <a:spcBef>
                          <a:spcPts val="0"/>
                        </a:spcBef>
                        <a:spcAft>
                          <a:spcPts val="1200"/>
                        </a:spcAft>
                      </a:pPr>
                      <a:r>
                        <a:rPr lang="en-IN" sz="1200">
                          <a:effectLst/>
                        </a:rPr>
                        <a:t>total</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a:effectLst/>
                        </a:rPr>
                        <a:t>The total cost of the purchase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3126951"/>
                  </a:ext>
                </a:extLst>
              </a:tr>
              <a:tr h="412703">
                <a:tc>
                  <a:txBody>
                    <a:bodyPr/>
                    <a:lstStyle/>
                    <a:p>
                      <a:pPr rtl="0" fontAlgn="t">
                        <a:spcBef>
                          <a:spcPts val="0"/>
                        </a:spcBef>
                        <a:spcAft>
                          <a:spcPts val="1200"/>
                        </a:spcAft>
                      </a:pPr>
                      <a:r>
                        <a:rPr lang="en-IN" sz="1200">
                          <a:effectLst/>
                        </a:rPr>
                        <a:t>date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a:effectLst/>
                        </a:rPr>
                        <a:t>The date on which the purchase was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DATE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1879975"/>
                  </a:ext>
                </a:extLst>
              </a:tr>
              <a:tr h="412703">
                <a:tc>
                  <a:txBody>
                    <a:bodyPr/>
                    <a:lstStyle/>
                    <a:p>
                      <a:pPr rtl="0" fontAlgn="t">
                        <a:spcBef>
                          <a:spcPts val="0"/>
                        </a:spcBef>
                        <a:spcAft>
                          <a:spcPts val="1200"/>
                        </a:spcAft>
                      </a:pPr>
                      <a:r>
                        <a:rPr lang="en-IN" sz="1200">
                          <a:effectLst/>
                        </a:rPr>
                        <a:t>time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US" sz="1200" dirty="0">
                          <a:effectLst/>
                        </a:rPr>
                        <a:t>The time at which the purchase was made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TIMESTAMP</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8706603"/>
                  </a:ext>
                </a:extLst>
              </a:tr>
              <a:tr h="237956">
                <a:tc>
                  <a:txBody>
                    <a:bodyPr/>
                    <a:lstStyle/>
                    <a:p>
                      <a:pPr rtl="0" fontAlgn="t">
                        <a:spcBef>
                          <a:spcPts val="0"/>
                        </a:spcBef>
                        <a:spcAft>
                          <a:spcPts val="1200"/>
                        </a:spcAft>
                      </a:pPr>
                      <a:r>
                        <a:rPr lang="en-IN" sz="1200" dirty="0" err="1">
                          <a:effectLst/>
                        </a:rPr>
                        <a:t>payment_method</a:t>
                      </a:r>
                      <a:endParaRPr lang="en-IN" sz="1200" dirty="0">
                        <a:effectLst/>
                      </a:endParaRP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The total amount paid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2909271"/>
                  </a:ext>
                </a:extLst>
              </a:tr>
              <a:tr h="237956">
                <a:tc>
                  <a:txBody>
                    <a:bodyPr/>
                    <a:lstStyle/>
                    <a:p>
                      <a:pPr rtl="0" fontAlgn="t">
                        <a:spcBef>
                          <a:spcPts val="0"/>
                        </a:spcBef>
                        <a:spcAft>
                          <a:spcPts val="1200"/>
                        </a:spcAft>
                      </a:pPr>
                      <a:r>
                        <a:rPr lang="en-IN" sz="1200">
                          <a:effectLst/>
                        </a:rPr>
                        <a:t>cogs</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Cost Of Goods sold</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2585719"/>
                  </a:ext>
                </a:extLst>
              </a:tr>
              <a:tr h="237956">
                <a:tc>
                  <a:txBody>
                    <a:bodyPr/>
                    <a:lstStyle/>
                    <a:p>
                      <a:pPr rtl="0" fontAlgn="t">
                        <a:spcBef>
                          <a:spcPts val="0"/>
                        </a:spcBef>
                        <a:spcAft>
                          <a:spcPts val="1200"/>
                        </a:spcAft>
                      </a:pPr>
                      <a:r>
                        <a:rPr lang="en-IN" sz="1200">
                          <a:effectLst/>
                        </a:rPr>
                        <a:t>gross_margin_percentage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Gross margin percentage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FLOAT(11, 9)</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9962882"/>
                  </a:ext>
                </a:extLst>
              </a:tr>
              <a:tr h="237956">
                <a:tc>
                  <a:txBody>
                    <a:bodyPr/>
                    <a:lstStyle/>
                    <a:p>
                      <a:pPr rtl="0" fontAlgn="t">
                        <a:spcBef>
                          <a:spcPts val="0"/>
                        </a:spcBef>
                        <a:spcAft>
                          <a:spcPts val="1200"/>
                        </a:spcAft>
                      </a:pPr>
                      <a:r>
                        <a:rPr lang="en-IN" sz="1200">
                          <a:effectLst/>
                        </a:rPr>
                        <a:t>gross_income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Gross Income</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DECIMAL(10, 2)</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5059486"/>
                  </a:ext>
                </a:extLst>
              </a:tr>
              <a:tr h="225487">
                <a:tc>
                  <a:txBody>
                    <a:bodyPr/>
                    <a:lstStyle/>
                    <a:p>
                      <a:pPr rtl="0" fontAlgn="t">
                        <a:spcBef>
                          <a:spcPts val="0"/>
                        </a:spcBef>
                        <a:spcAft>
                          <a:spcPts val="1200"/>
                        </a:spcAft>
                      </a:pPr>
                      <a:r>
                        <a:rPr lang="en-IN" sz="1200">
                          <a:effectLst/>
                        </a:rPr>
                        <a:t>rating</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a:effectLst/>
                        </a:rPr>
                        <a:t>Rating</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spcBef>
                          <a:spcPts val="0"/>
                        </a:spcBef>
                        <a:spcAft>
                          <a:spcPts val="1200"/>
                        </a:spcAft>
                      </a:pPr>
                      <a:r>
                        <a:rPr lang="en-IN" sz="1200" dirty="0">
                          <a:effectLst/>
                        </a:rPr>
                        <a:t>FLOAT(2, 1)</a:t>
                      </a:r>
                    </a:p>
                  </a:txBody>
                  <a:tcPr marL="37384" marR="37384" marT="18692" marB="186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3876595"/>
                  </a:ext>
                </a:extLst>
              </a:tr>
            </a:tbl>
          </a:graphicData>
        </a:graphic>
      </p:graphicFrame>
      <p:sp>
        <p:nvSpPr>
          <p:cNvPr id="8" name="Rectangle 1">
            <a:extLst>
              <a:ext uri="{FF2B5EF4-FFF2-40B4-BE49-F238E27FC236}">
                <a16:creationId xmlns:a16="http://schemas.microsoft.com/office/drawing/2014/main" id="{911BFAB7-240D-12F8-AA5B-3A879F3B2F99}"/>
              </a:ext>
            </a:extLst>
          </p:cNvPr>
          <p:cNvSpPr>
            <a:spLocks noChangeArrowheads="1"/>
          </p:cNvSpPr>
          <p:nvPr/>
        </p:nvSpPr>
        <p:spPr bwMode="auto">
          <a:xfrm>
            <a:off x="0" y="43934"/>
            <a:ext cx="437168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FDEFC79-89FF-0159-9CD2-ED786BD5B31D}"/>
              </a:ext>
            </a:extLst>
          </p:cNvPr>
          <p:cNvSpPr txBox="1"/>
          <p:nvPr/>
        </p:nvSpPr>
        <p:spPr>
          <a:xfrm>
            <a:off x="6146800" y="1574798"/>
            <a:ext cx="24225251" cy="2308324"/>
          </a:xfrm>
          <a:prstGeom prst="rect">
            <a:avLst/>
          </a:prstGeom>
          <a:noFill/>
        </p:spPr>
        <p:txBody>
          <a:bodyPr wrap="square">
            <a:spAutoFit/>
          </a:bodyPr>
          <a:lstStyle/>
          <a:p>
            <a:pPr algn="just"/>
            <a:r>
              <a:rPr lang="en-US" dirty="0">
                <a:solidFill>
                  <a:srgbClr val="002246"/>
                </a:solidFill>
                <a:latin typeface="SofiaPro"/>
              </a:rPr>
              <a:t>     </a:t>
            </a:r>
            <a:r>
              <a:rPr lang="en-US" b="0" i="0" dirty="0">
                <a:solidFill>
                  <a:srgbClr val="002246"/>
                </a:solidFill>
                <a:effectLst/>
                <a:latin typeface="SofiaPro"/>
              </a:rPr>
              <a:t>Sales transactions from three different branches </a:t>
            </a:r>
          </a:p>
          <a:p>
            <a:pPr algn="just"/>
            <a:r>
              <a:rPr lang="en-US" b="0" i="0" dirty="0">
                <a:solidFill>
                  <a:srgbClr val="002246"/>
                </a:solidFill>
                <a:effectLst/>
                <a:latin typeface="SofiaPro"/>
              </a:rPr>
              <a:t>     of Amazon, respectively located in</a:t>
            </a:r>
          </a:p>
          <a:p>
            <a:pPr algn="just"/>
            <a:r>
              <a:rPr lang="en-US" b="0" i="0" dirty="0">
                <a:solidFill>
                  <a:srgbClr val="002246"/>
                </a:solidFill>
                <a:effectLst/>
                <a:latin typeface="SofiaPro"/>
              </a:rPr>
              <a:t>     </a:t>
            </a:r>
            <a:r>
              <a:rPr lang="en-US" b="0" i="0" dirty="0">
                <a:solidFill>
                  <a:srgbClr val="0070C0"/>
                </a:solidFill>
                <a:effectLst/>
                <a:latin typeface="SofiaPro"/>
              </a:rPr>
              <a:t>Mandalay</a:t>
            </a:r>
            <a:r>
              <a:rPr lang="en-US" b="0" i="0" dirty="0">
                <a:solidFill>
                  <a:srgbClr val="002246"/>
                </a:solidFill>
                <a:effectLst/>
                <a:latin typeface="SofiaPro"/>
              </a:rPr>
              <a:t>, </a:t>
            </a:r>
            <a:r>
              <a:rPr lang="en-US" b="0" i="0" dirty="0">
                <a:solidFill>
                  <a:srgbClr val="0070C0"/>
                </a:solidFill>
                <a:effectLst/>
                <a:latin typeface="SofiaPro"/>
              </a:rPr>
              <a:t>Yangon</a:t>
            </a:r>
            <a:r>
              <a:rPr lang="en-US" b="0" i="0" dirty="0">
                <a:solidFill>
                  <a:srgbClr val="002246"/>
                </a:solidFill>
                <a:effectLst/>
                <a:latin typeface="SofiaPro"/>
              </a:rPr>
              <a:t> and </a:t>
            </a:r>
            <a:r>
              <a:rPr lang="en-US" b="0" i="0" dirty="0">
                <a:solidFill>
                  <a:srgbClr val="0070C0"/>
                </a:solidFill>
                <a:effectLst/>
                <a:latin typeface="SofiaPro"/>
              </a:rPr>
              <a:t>Naypyitaw</a:t>
            </a:r>
            <a:r>
              <a:rPr lang="en-US" b="0" i="0" dirty="0">
                <a:solidFill>
                  <a:srgbClr val="002246"/>
                </a:solidFill>
                <a:effectLst/>
                <a:latin typeface="SofiaPro"/>
              </a:rPr>
              <a:t>. </a:t>
            </a:r>
          </a:p>
          <a:p>
            <a:pPr algn="just"/>
            <a:r>
              <a:rPr lang="en-US" b="0" i="0" dirty="0">
                <a:solidFill>
                  <a:srgbClr val="002246"/>
                </a:solidFill>
                <a:effectLst/>
                <a:latin typeface="SofiaPro"/>
              </a:rPr>
              <a:t>     The data contains </a:t>
            </a:r>
            <a:r>
              <a:rPr lang="en-US" b="0" i="0" dirty="0">
                <a:solidFill>
                  <a:srgbClr val="0070C0"/>
                </a:solidFill>
                <a:effectLst/>
                <a:latin typeface="SofiaPro"/>
              </a:rPr>
              <a:t>17</a:t>
            </a:r>
            <a:r>
              <a:rPr lang="en-US" b="0" i="0" dirty="0">
                <a:solidFill>
                  <a:srgbClr val="002246"/>
                </a:solidFill>
                <a:effectLst/>
                <a:latin typeface="SofiaPro"/>
              </a:rPr>
              <a:t> columns and </a:t>
            </a:r>
            <a:r>
              <a:rPr lang="en-US" b="0" i="0" dirty="0">
                <a:solidFill>
                  <a:srgbClr val="0070C0"/>
                </a:solidFill>
                <a:effectLst/>
                <a:latin typeface="SofiaPro"/>
              </a:rPr>
              <a:t>1000</a:t>
            </a:r>
            <a:r>
              <a:rPr lang="en-US" b="0" i="0" dirty="0">
                <a:solidFill>
                  <a:srgbClr val="002246"/>
                </a:solidFill>
                <a:effectLst/>
                <a:latin typeface="SofiaPro"/>
              </a:rPr>
              <a:t> rows</a:t>
            </a:r>
          </a:p>
          <a:p>
            <a:pPr algn="just"/>
            <a:endParaRPr lang="en-US" dirty="0">
              <a:solidFill>
                <a:srgbClr val="002246"/>
              </a:solidFill>
              <a:highlight>
                <a:srgbClr val="FFFFFF"/>
              </a:highlight>
              <a:latin typeface="SofiaPro"/>
            </a:endParaRPr>
          </a:p>
          <a:p>
            <a:pPr algn="just"/>
            <a:endParaRPr lang="en-US" dirty="0">
              <a:solidFill>
                <a:srgbClr val="002246"/>
              </a:solidFill>
              <a:highlight>
                <a:srgbClr val="FFFFFF"/>
              </a:highlight>
              <a:latin typeface="SofiaPro"/>
            </a:endParaRPr>
          </a:p>
          <a:p>
            <a:pPr algn="just"/>
            <a:endParaRPr lang="en-US" dirty="0">
              <a:solidFill>
                <a:srgbClr val="002246"/>
              </a:solidFill>
              <a:highlight>
                <a:srgbClr val="FFFFFF"/>
              </a:highlight>
              <a:latin typeface="SofiaPro"/>
            </a:endParaRPr>
          </a:p>
          <a:p>
            <a:pPr algn="just"/>
            <a:endParaRPr lang="en-US" dirty="0">
              <a:solidFill>
                <a:srgbClr val="002246"/>
              </a:solidFill>
              <a:highlight>
                <a:srgbClr val="FFFFFF"/>
              </a:highlight>
              <a:latin typeface="SofiaPro"/>
            </a:endParaRPr>
          </a:p>
        </p:txBody>
      </p:sp>
      <p:graphicFrame>
        <p:nvGraphicFramePr>
          <p:cNvPr id="11" name="Table 10">
            <a:extLst>
              <a:ext uri="{FF2B5EF4-FFF2-40B4-BE49-F238E27FC236}">
                <a16:creationId xmlns:a16="http://schemas.microsoft.com/office/drawing/2014/main" id="{9DF325F0-95D4-4514-022D-45640FD9D1F0}"/>
              </a:ext>
            </a:extLst>
          </p:cNvPr>
          <p:cNvGraphicFramePr>
            <a:graphicFrameLocks noGrp="1"/>
          </p:cNvGraphicFramePr>
          <p:nvPr>
            <p:extLst>
              <p:ext uri="{D42A27DB-BD31-4B8C-83A1-F6EECF244321}">
                <p14:modId xmlns:p14="http://schemas.microsoft.com/office/powerpoint/2010/main" val="1514101072"/>
              </p:ext>
            </p:extLst>
          </p:nvPr>
        </p:nvGraphicFramePr>
        <p:xfrm>
          <a:off x="6231465" y="2954865"/>
          <a:ext cx="5537201" cy="3351108"/>
        </p:xfrm>
        <a:graphic>
          <a:graphicData uri="http://schemas.openxmlformats.org/drawingml/2006/table">
            <a:tbl>
              <a:tblPr firstRow="1" bandRow="1">
                <a:tableStyleId>{5C22544A-7EE6-4342-B048-85BDC9FD1C3A}</a:tableStyleId>
              </a:tblPr>
              <a:tblGrid>
                <a:gridCol w="2397630">
                  <a:extLst>
                    <a:ext uri="{9D8B030D-6E8A-4147-A177-3AD203B41FA5}">
                      <a16:colId xmlns:a16="http://schemas.microsoft.com/office/drawing/2014/main" val="2941452873"/>
                    </a:ext>
                  </a:extLst>
                </a:gridCol>
                <a:gridCol w="3139571">
                  <a:extLst>
                    <a:ext uri="{9D8B030D-6E8A-4147-A177-3AD203B41FA5}">
                      <a16:colId xmlns:a16="http://schemas.microsoft.com/office/drawing/2014/main" val="3327360708"/>
                    </a:ext>
                  </a:extLst>
                </a:gridCol>
              </a:tblGrid>
              <a:tr h="516468">
                <a:tc>
                  <a:txBody>
                    <a:bodyPr/>
                    <a:lstStyle/>
                    <a:p>
                      <a:r>
                        <a:rPr lang="en-US" dirty="0">
                          <a:solidFill>
                            <a:schemeClr val="tx1"/>
                          </a:solidFill>
                          <a:latin typeface="SofiaPro"/>
                        </a:rPr>
                        <a:t>Categorical Columns</a:t>
                      </a:r>
                      <a:endParaRPr lang="en-IN" dirty="0">
                        <a:solidFill>
                          <a:schemeClr val="tx1"/>
                        </a:solidFill>
                      </a:endParaRPr>
                    </a:p>
                  </a:txBody>
                  <a:tcPr/>
                </a:tc>
                <a:tc>
                  <a:txBody>
                    <a:bodyPr/>
                    <a:lstStyle/>
                    <a:p>
                      <a:r>
                        <a:rPr lang="en-US" dirty="0">
                          <a:solidFill>
                            <a:schemeClr val="tx1"/>
                          </a:solidFill>
                        </a:rPr>
                        <a:t>Numerical Columns</a:t>
                      </a:r>
                      <a:endParaRPr lang="en-IN" dirty="0">
                        <a:solidFill>
                          <a:schemeClr val="tx1"/>
                        </a:solidFill>
                      </a:endParaRPr>
                    </a:p>
                  </a:txBody>
                  <a:tcPr/>
                </a:tc>
                <a:extLst>
                  <a:ext uri="{0D108BD9-81ED-4DB2-BD59-A6C34878D82A}">
                    <a16:rowId xmlns:a16="http://schemas.microsoft.com/office/drawing/2014/main" val="2453242558"/>
                  </a:ext>
                </a:extLst>
              </a:tr>
              <a:tr h="2319619">
                <a:tc>
                  <a:txBody>
                    <a:bodyPr/>
                    <a:lstStyle/>
                    <a:p>
                      <a:pPr algn="just"/>
                      <a:r>
                        <a:rPr lang="en-IN" sz="1800" b="1" i="0" dirty="0" err="1">
                          <a:solidFill>
                            <a:srgbClr val="0D0D0D"/>
                          </a:solidFill>
                          <a:effectLst/>
                          <a:latin typeface="Söhne"/>
                        </a:rPr>
                        <a:t>invoice_id</a:t>
                      </a:r>
                      <a:r>
                        <a:rPr lang="en-IN" sz="1800" b="1" i="0" dirty="0">
                          <a:solidFill>
                            <a:srgbClr val="0D0D0D"/>
                          </a:solidFill>
                          <a:effectLst/>
                          <a:latin typeface="Söhne"/>
                        </a:rPr>
                        <a:t>, </a:t>
                      </a:r>
                    </a:p>
                    <a:p>
                      <a:pPr algn="just"/>
                      <a:r>
                        <a:rPr lang="en-IN" sz="1800" b="1" i="0" dirty="0">
                          <a:solidFill>
                            <a:srgbClr val="0D0D0D"/>
                          </a:solidFill>
                          <a:effectLst/>
                          <a:latin typeface="Söhne"/>
                        </a:rPr>
                        <a:t>branch, </a:t>
                      </a:r>
                    </a:p>
                    <a:p>
                      <a:pPr algn="just"/>
                      <a:r>
                        <a:rPr lang="en-IN" sz="1800" b="1" i="0" dirty="0">
                          <a:solidFill>
                            <a:srgbClr val="0D0D0D"/>
                          </a:solidFill>
                          <a:effectLst/>
                          <a:latin typeface="Söhne"/>
                        </a:rPr>
                        <a:t>city,</a:t>
                      </a:r>
                    </a:p>
                    <a:p>
                      <a:pPr algn="just"/>
                      <a:r>
                        <a:rPr lang="en-IN" sz="1800" b="1" i="0" dirty="0" err="1">
                          <a:solidFill>
                            <a:srgbClr val="0D0D0D"/>
                          </a:solidFill>
                          <a:effectLst/>
                          <a:latin typeface="Söhne"/>
                        </a:rPr>
                        <a:t>customer_type</a:t>
                      </a:r>
                      <a:r>
                        <a:rPr lang="en-IN" sz="1800" b="1" i="0" dirty="0">
                          <a:solidFill>
                            <a:srgbClr val="0D0D0D"/>
                          </a:solidFill>
                          <a:effectLst/>
                          <a:latin typeface="Söhne"/>
                        </a:rPr>
                        <a:t> , </a:t>
                      </a:r>
                    </a:p>
                    <a:p>
                      <a:pPr algn="just"/>
                      <a:r>
                        <a:rPr lang="en-IN" sz="1800" b="1" i="0" kern="1200" dirty="0">
                          <a:solidFill>
                            <a:schemeClr val="dk1"/>
                          </a:solidFill>
                          <a:effectLst/>
                          <a:latin typeface="+mn-lt"/>
                          <a:ea typeface="+mn-ea"/>
                          <a:cs typeface="+mn-cs"/>
                        </a:rPr>
                        <a:t>gender,</a:t>
                      </a:r>
                    </a:p>
                    <a:p>
                      <a:pPr algn="just"/>
                      <a:r>
                        <a:rPr lang="en-IN" sz="1800" b="1" i="0" kern="1200" dirty="0" err="1">
                          <a:solidFill>
                            <a:schemeClr val="dk1"/>
                          </a:solidFill>
                          <a:effectLst/>
                          <a:latin typeface="+mn-lt"/>
                          <a:ea typeface="+mn-ea"/>
                          <a:cs typeface="+mn-cs"/>
                        </a:rPr>
                        <a:t>product_line</a:t>
                      </a:r>
                      <a:r>
                        <a:rPr lang="en-IN" sz="1800" b="1" i="0" kern="1200" dirty="0">
                          <a:solidFill>
                            <a:schemeClr val="dk1"/>
                          </a:solidFill>
                          <a:effectLst/>
                          <a:latin typeface="+mn-lt"/>
                          <a:ea typeface="+mn-ea"/>
                          <a:cs typeface="+mn-cs"/>
                        </a:rPr>
                        <a:t>, </a:t>
                      </a:r>
                    </a:p>
                    <a:p>
                      <a:pPr algn="just"/>
                      <a:r>
                        <a:rPr lang="en-IN" sz="1800" b="1" i="0" kern="1200" dirty="0">
                          <a:solidFill>
                            <a:schemeClr val="dk1"/>
                          </a:solidFill>
                          <a:effectLst/>
                          <a:latin typeface="+mn-lt"/>
                          <a:ea typeface="+mn-ea"/>
                          <a:cs typeface="+mn-cs"/>
                        </a:rPr>
                        <a:t>date,</a:t>
                      </a:r>
                    </a:p>
                    <a:p>
                      <a:pPr algn="just"/>
                      <a:r>
                        <a:rPr lang="en-IN" sz="1800" b="1" i="0" kern="1200" dirty="0">
                          <a:solidFill>
                            <a:schemeClr val="dk1"/>
                          </a:solidFill>
                          <a:effectLst/>
                          <a:latin typeface="+mn-lt"/>
                          <a:ea typeface="+mn-ea"/>
                          <a:cs typeface="+mn-cs"/>
                        </a:rPr>
                        <a:t>time, </a:t>
                      </a:r>
                      <a:r>
                        <a:rPr lang="en-IN" sz="1800" b="1" i="0" kern="1200" dirty="0" err="1">
                          <a:solidFill>
                            <a:schemeClr val="dk1"/>
                          </a:solidFill>
                          <a:effectLst/>
                          <a:latin typeface="+mn-lt"/>
                          <a:ea typeface="+mn-ea"/>
                          <a:cs typeface="+mn-cs"/>
                        </a:rPr>
                        <a:t>payment_method</a:t>
                      </a:r>
                      <a:endParaRPr lang="en-IN" sz="1800" b="1" i="0" dirty="0">
                        <a:solidFill>
                          <a:srgbClr val="0D0D0D"/>
                        </a:solidFill>
                        <a:effectLst/>
                        <a:latin typeface="Söhne"/>
                      </a:endParaRPr>
                    </a:p>
                    <a:p>
                      <a:pPr algn="just"/>
                      <a:r>
                        <a:rPr lang="en-IN" sz="1800" b="1" dirty="0">
                          <a:solidFill>
                            <a:srgbClr val="0D0D0D"/>
                          </a:solidFill>
                          <a:highlight>
                            <a:srgbClr val="FFFFFF"/>
                          </a:highlight>
                          <a:latin typeface="Söhne"/>
                        </a:rPr>
                        <a:t>                                                     </a:t>
                      </a:r>
                      <a:endParaRPr lang="en-IN" sz="1800" dirty="0"/>
                    </a:p>
                  </a:txBody>
                  <a:tcPr/>
                </a:tc>
                <a:tc>
                  <a:txBody>
                    <a:bodyPr/>
                    <a:lstStyle/>
                    <a:p>
                      <a:r>
                        <a:rPr lang="en-IN" sz="1800" b="1" i="0" kern="1200" dirty="0" err="1">
                          <a:solidFill>
                            <a:schemeClr val="dk1"/>
                          </a:solidFill>
                          <a:effectLst/>
                          <a:latin typeface="+mn-lt"/>
                          <a:ea typeface="+mn-ea"/>
                          <a:cs typeface="+mn-cs"/>
                        </a:rPr>
                        <a:t>unit_price</a:t>
                      </a:r>
                      <a:r>
                        <a:rPr lang="en-IN" sz="1800" b="1" i="0" kern="1200" dirty="0">
                          <a:solidFill>
                            <a:schemeClr val="dk1"/>
                          </a:solidFill>
                          <a:effectLst/>
                          <a:latin typeface="+mn-lt"/>
                          <a:ea typeface="+mn-ea"/>
                          <a:cs typeface="+mn-cs"/>
                        </a:rPr>
                        <a:t>, </a:t>
                      </a:r>
                    </a:p>
                    <a:p>
                      <a:r>
                        <a:rPr lang="en-IN" sz="1800" b="1" i="0" kern="1200" dirty="0">
                          <a:solidFill>
                            <a:schemeClr val="dk1"/>
                          </a:solidFill>
                          <a:effectLst/>
                          <a:latin typeface="+mn-lt"/>
                          <a:ea typeface="+mn-ea"/>
                          <a:cs typeface="+mn-cs"/>
                        </a:rPr>
                        <a:t>quantity, </a:t>
                      </a:r>
                    </a:p>
                    <a:p>
                      <a:r>
                        <a:rPr lang="en-IN" sz="1800" b="1" i="0" kern="1200" dirty="0">
                          <a:solidFill>
                            <a:schemeClr val="dk1"/>
                          </a:solidFill>
                          <a:effectLst/>
                          <a:latin typeface="+mn-lt"/>
                          <a:ea typeface="+mn-ea"/>
                          <a:cs typeface="+mn-cs"/>
                        </a:rPr>
                        <a:t>VAT,</a:t>
                      </a:r>
                    </a:p>
                    <a:p>
                      <a:r>
                        <a:rPr lang="en-IN" sz="1800" b="1" i="0" kern="1200" dirty="0">
                          <a:solidFill>
                            <a:schemeClr val="dk1"/>
                          </a:solidFill>
                          <a:effectLst/>
                          <a:latin typeface="+mn-lt"/>
                          <a:ea typeface="+mn-ea"/>
                          <a:cs typeface="+mn-cs"/>
                        </a:rPr>
                        <a:t>total, </a:t>
                      </a:r>
                    </a:p>
                    <a:p>
                      <a:r>
                        <a:rPr lang="en-IN" sz="1800" b="1" i="0" kern="1200" dirty="0">
                          <a:solidFill>
                            <a:schemeClr val="dk1"/>
                          </a:solidFill>
                          <a:effectLst/>
                          <a:latin typeface="+mn-lt"/>
                          <a:ea typeface="+mn-ea"/>
                          <a:cs typeface="+mn-cs"/>
                        </a:rPr>
                        <a:t>cogs,</a:t>
                      </a:r>
                    </a:p>
                    <a:p>
                      <a:r>
                        <a:rPr lang="en-IN" sz="1800" b="1" i="0" kern="1200" dirty="0" err="1">
                          <a:solidFill>
                            <a:schemeClr val="dk1"/>
                          </a:solidFill>
                          <a:effectLst/>
                          <a:latin typeface="+mn-lt"/>
                          <a:ea typeface="+mn-ea"/>
                          <a:cs typeface="+mn-cs"/>
                        </a:rPr>
                        <a:t>gross_margin_percentage</a:t>
                      </a:r>
                      <a:r>
                        <a:rPr lang="en-IN" sz="1800" b="1" i="0" kern="1200" dirty="0">
                          <a:solidFill>
                            <a:schemeClr val="dk1"/>
                          </a:solidFill>
                          <a:effectLst/>
                          <a:latin typeface="+mn-lt"/>
                          <a:ea typeface="+mn-ea"/>
                          <a:cs typeface="+mn-cs"/>
                        </a:rPr>
                        <a:t>, </a:t>
                      </a:r>
                      <a:r>
                        <a:rPr lang="en-IN" sz="1800" b="1" i="0" kern="1200" dirty="0" err="1">
                          <a:solidFill>
                            <a:schemeClr val="dk1"/>
                          </a:solidFill>
                          <a:effectLst/>
                          <a:latin typeface="+mn-lt"/>
                          <a:ea typeface="+mn-ea"/>
                          <a:cs typeface="+mn-cs"/>
                        </a:rPr>
                        <a:t>gross_income</a:t>
                      </a:r>
                      <a:r>
                        <a:rPr lang="en-IN" sz="1800" b="1" i="0" kern="1200" dirty="0">
                          <a:solidFill>
                            <a:schemeClr val="dk1"/>
                          </a:solidFill>
                          <a:effectLst/>
                          <a:latin typeface="+mn-lt"/>
                          <a:ea typeface="+mn-ea"/>
                          <a:cs typeface="+mn-cs"/>
                        </a:rPr>
                        <a:t>, </a:t>
                      </a:r>
                    </a:p>
                    <a:p>
                      <a:r>
                        <a:rPr lang="en-IN" sz="1800" b="1" i="0" kern="1200" dirty="0">
                          <a:solidFill>
                            <a:schemeClr val="dk1"/>
                          </a:solidFill>
                          <a:effectLst/>
                          <a:latin typeface="+mn-lt"/>
                          <a:ea typeface="+mn-ea"/>
                          <a:cs typeface="+mn-cs"/>
                        </a:rPr>
                        <a:t>rating</a:t>
                      </a:r>
                      <a:endParaRPr lang="en-IN" dirty="0"/>
                    </a:p>
                  </a:txBody>
                  <a:tcPr/>
                </a:tc>
                <a:extLst>
                  <a:ext uri="{0D108BD9-81ED-4DB2-BD59-A6C34878D82A}">
                    <a16:rowId xmlns:a16="http://schemas.microsoft.com/office/drawing/2014/main" val="3284611089"/>
                  </a:ext>
                </a:extLst>
              </a:tr>
            </a:tbl>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                                                Approach Used </a:t>
            </a:r>
            <a:endParaRPr lang="en-US" b="1" dirty="0">
              <a:solidFill>
                <a:srgbClr val="C00000"/>
              </a:solidFill>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79AF3E9A-A842-BC8A-70F1-EA5EAB8D5CFC}"/>
              </a:ext>
            </a:extLst>
          </p:cNvPr>
          <p:cNvSpPr txBox="1"/>
          <p:nvPr/>
        </p:nvSpPr>
        <p:spPr>
          <a:xfrm>
            <a:off x="704195" y="1311471"/>
            <a:ext cx="10916689" cy="4955203"/>
          </a:xfrm>
          <a:prstGeom prst="rect">
            <a:avLst/>
          </a:prstGeom>
          <a:noFill/>
        </p:spPr>
        <p:txBody>
          <a:bodyPr wrap="square">
            <a:spAutoFit/>
          </a:bodyPr>
          <a:lstStyle/>
          <a:p>
            <a:r>
              <a:rPr lang="en-IN" b="1" i="0" dirty="0">
                <a:solidFill>
                  <a:srgbClr val="1F2328"/>
                </a:solidFill>
                <a:effectLst/>
                <a:latin typeface="-apple-system"/>
              </a:rPr>
              <a:t> </a:t>
            </a:r>
            <a:r>
              <a:rPr lang="en-IN" b="1" i="0" dirty="0">
                <a:solidFill>
                  <a:schemeClr val="accent1"/>
                </a:solidFill>
                <a:effectLst/>
                <a:latin typeface="-apple-system"/>
              </a:rPr>
              <a:t>Data Wrangling :</a:t>
            </a:r>
          </a:p>
          <a:p>
            <a:r>
              <a:rPr lang="en-IN" sz="1600" b="1" dirty="0">
                <a:solidFill>
                  <a:schemeClr val="accent1"/>
                </a:solidFill>
                <a:latin typeface="-apple-system"/>
              </a:rPr>
              <a:t>               </a:t>
            </a:r>
            <a:r>
              <a:rPr lang="en-IN" sz="1600" b="1" i="0" dirty="0">
                <a:solidFill>
                  <a:schemeClr val="accent1"/>
                </a:solidFill>
                <a:effectLst/>
                <a:latin typeface="-apple-system"/>
              </a:rPr>
              <a:t> </a:t>
            </a:r>
            <a:r>
              <a:rPr lang="en-US" sz="1600" b="0" i="0" dirty="0">
                <a:solidFill>
                  <a:srgbClr val="0D0D0D"/>
                </a:solidFill>
                <a:effectLst/>
                <a:latin typeface="Söhne"/>
              </a:rPr>
              <a:t>Data wrangling is the process of cleaning, transforming, and organizing raw data into a format suitable for analysis, typically performed before any meaningful insights can be drawn.</a:t>
            </a:r>
            <a:endParaRPr lang="en-IN" sz="1600" b="1" i="0" dirty="0">
              <a:solidFill>
                <a:schemeClr val="accent1"/>
              </a:solidFill>
              <a:effectLst/>
              <a:latin typeface="-apple-system"/>
            </a:endParaRPr>
          </a:p>
          <a:p>
            <a:r>
              <a:rPr lang="en-IN" sz="1600" dirty="0"/>
              <a:t>              </a:t>
            </a:r>
            <a:r>
              <a:rPr lang="en-US" sz="1600" b="0" i="0" dirty="0">
                <a:solidFill>
                  <a:srgbClr val="0D0D0D"/>
                </a:solidFill>
                <a:effectLst/>
                <a:latin typeface="Söhne"/>
              </a:rPr>
              <a:t>It involves tasks such as handling missing or inconsistent data, transforming data types, merging datasets, and creating new variables. The goal of data wrangling is to prepare the data in a way that makes it easier to analyze and derive insights from.</a:t>
            </a:r>
          </a:p>
          <a:p>
            <a:endParaRPr lang="en-US" dirty="0">
              <a:solidFill>
                <a:srgbClr val="0D0D0D"/>
              </a:solidFill>
              <a:latin typeface="Söhne"/>
            </a:endParaRPr>
          </a:p>
          <a:p>
            <a:r>
              <a:rPr lang="en-US" b="1" i="0" dirty="0">
                <a:solidFill>
                  <a:schemeClr val="accent1"/>
                </a:solidFill>
                <a:effectLst/>
                <a:latin typeface="Söhne"/>
              </a:rPr>
              <a:t>F</a:t>
            </a:r>
            <a:r>
              <a:rPr lang="en-IN" b="1" i="0" dirty="0">
                <a:solidFill>
                  <a:schemeClr val="accent1"/>
                </a:solidFill>
                <a:effectLst/>
                <a:latin typeface="SofiaPro"/>
              </a:rPr>
              <a:t>eature Engineering: </a:t>
            </a:r>
          </a:p>
          <a:p>
            <a:r>
              <a:rPr lang="en-US" dirty="0">
                <a:solidFill>
                  <a:schemeClr val="accent1"/>
                </a:solidFill>
                <a:latin typeface="Söhne"/>
              </a:rPr>
              <a:t>           </a:t>
            </a:r>
            <a:r>
              <a:rPr lang="en-US" sz="1600" dirty="0">
                <a:solidFill>
                  <a:srgbClr val="0D0D0D"/>
                </a:solidFill>
                <a:latin typeface="Söhne"/>
              </a:rPr>
              <a:t>T</a:t>
            </a:r>
            <a:r>
              <a:rPr lang="en-US" sz="1600" b="0" i="0" dirty="0">
                <a:solidFill>
                  <a:srgbClr val="0D0D0D"/>
                </a:solidFill>
                <a:effectLst/>
                <a:latin typeface="Söhne"/>
              </a:rPr>
              <a:t>he process of creating new features or variables from existing data to improve the performance. It involves transforming raw data into a more informative representation that better captures the underlying patterns and relationships present in the data.   </a:t>
            </a:r>
          </a:p>
          <a:p>
            <a:endParaRPr lang="en-US" b="0" i="0" dirty="0">
              <a:solidFill>
                <a:srgbClr val="0D0D0D"/>
              </a:solidFill>
              <a:effectLst/>
              <a:latin typeface="Söhne"/>
            </a:endParaRPr>
          </a:p>
          <a:p>
            <a:r>
              <a:rPr lang="en-US" dirty="0">
                <a:solidFill>
                  <a:srgbClr val="0D0D0D"/>
                </a:solidFill>
                <a:latin typeface="Söhne"/>
              </a:rPr>
              <a:t>                                                                                                                              </a:t>
            </a:r>
            <a:r>
              <a:rPr lang="en-US" b="1" i="0" u="sng" dirty="0">
                <a:solidFill>
                  <a:schemeClr val="accent1"/>
                </a:solidFill>
                <a:effectLst/>
                <a:latin typeface="Söhne"/>
              </a:rPr>
              <a:t>3 new </a:t>
            </a:r>
            <a:r>
              <a:rPr lang="en-US" b="1" i="0" u="sng" dirty="0" err="1">
                <a:solidFill>
                  <a:schemeClr val="accent1"/>
                </a:solidFill>
                <a:effectLst/>
                <a:latin typeface="Söhne"/>
              </a:rPr>
              <a:t>cloumns</a:t>
            </a:r>
            <a:r>
              <a:rPr lang="en-US" b="1" i="0" u="sng" dirty="0">
                <a:solidFill>
                  <a:schemeClr val="accent1"/>
                </a:solidFill>
                <a:effectLst/>
                <a:latin typeface="Söhne"/>
              </a:rPr>
              <a:t> Added</a:t>
            </a:r>
          </a:p>
          <a:p>
            <a:r>
              <a:rPr lang="en-US" b="0" i="0" dirty="0">
                <a:solidFill>
                  <a:srgbClr val="0D0D0D"/>
                </a:solidFill>
                <a:effectLst/>
                <a:latin typeface="Söhne"/>
              </a:rPr>
              <a:t>                                                                                                                                    </a:t>
            </a:r>
            <a:r>
              <a:rPr lang="en-US" b="0" i="0" dirty="0" err="1">
                <a:solidFill>
                  <a:srgbClr val="0D0D0D"/>
                </a:solidFill>
                <a:effectLst/>
                <a:latin typeface="Söhne"/>
              </a:rPr>
              <a:t>timeofday</a:t>
            </a:r>
            <a:endParaRPr lang="en-US" b="0" i="0" dirty="0">
              <a:solidFill>
                <a:srgbClr val="0D0D0D"/>
              </a:solidFill>
              <a:effectLst/>
              <a:latin typeface="Söhne"/>
            </a:endParaRPr>
          </a:p>
          <a:p>
            <a:r>
              <a:rPr lang="en-US" dirty="0">
                <a:solidFill>
                  <a:srgbClr val="0D0D0D"/>
                </a:solidFill>
                <a:latin typeface="Söhne"/>
              </a:rPr>
              <a:t>                                                                                                                                    </a:t>
            </a:r>
            <a:r>
              <a:rPr lang="en-US" dirty="0" err="1">
                <a:solidFill>
                  <a:srgbClr val="0D0D0D"/>
                </a:solidFill>
                <a:latin typeface="Söhne"/>
              </a:rPr>
              <a:t>dayname</a:t>
            </a:r>
            <a:endParaRPr lang="en-US" dirty="0">
              <a:solidFill>
                <a:srgbClr val="0D0D0D"/>
              </a:solidFill>
              <a:latin typeface="Söhne"/>
            </a:endParaRPr>
          </a:p>
          <a:p>
            <a:r>
              <a:rPr lang="en-US" b="0" i="0" dirty="0">
                <a:solidFill>
                  <a:srgbClr val="0D0D0D"/>
                </a:solidFill>
                <a:effectLst/>
                <a:latin typeface="Söhne"/>
              </a:rPr>
              <a:t>                                                                                                                                    </a:t>
            </a:r>
            <a:r>
              <a:rPr lang="en-US" b="0" i="0" dirty="0" err="1">
                <a:solidFill>
                  <a:srgbClr val="0D0D0D"/>
                </a:solidFill>
                <a:effectLst/>
                <a:latin typeface="Söhne"/>
              </a:rPr>
              <a:t>monthname</a:t>
            </a:r>
            <a:endParaRPr lang="en-US" b="0" i="0" dirty="0">
              <a:solidFill>
                <a:srgbClr val="0D0D0D"/>
              </a:solidFill>
              <a:effectLst/>
              <a:latin typeface="Söhne"/>
            </a:endParaRPr>
          </a:p>
          <a:p>
            <a:r>
              <a:rPr lang="en-US" dirty="0">
                <a:solidFill>
                  <a:srgbClr val="0D0D0D"/>
                </a:solidFill>
                <a:latin typeface="Söhne"/>
              </a:rPr>
              <a:t>                                                        </a:t>
            </a:r>
            <a:endParaRPr lang="en-US" b="0" i="0" dirty="0">
              <a:solidFill>
                <a:srgbClr val="0D0D0D"/>
              </a:solidFill>
              <a:effectLst/>
              <a:latin typeface="Söhne"/>
            </a:endParaRPr>
          </a:p>
          <a:p>
            <a:endParaRPr lang="en-US" dirty="0">
              <a:solidFill>
                <a:srgbClr val="0D0D0D"/>
              </a:solidFill>
              <a:latin typeface="Söhne"/>
            </a:endParaRPr>
          </a:p>
          <a:p>
            <a:endParaRPr lang="en-IN"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F1AAB320-E920-8D09-7DBE-CFADE9F1D789}"/>
              </a:ext>
            </a:extLst>
          </p:cNvPr>
          <p:cNvSpPr>
            <a:spLocks noChangeArrowheads="1"/>
          </p:cNvSpPr>
          <p:nvPr/>
        </p:nvSpPr>
        <p:spPr bwMode="auto">
          <a:xfrm>
            <a:off x="694267" y="3963768"/>
            <a:ext cx="5774267" cy="27333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Time of Day Analysis</a:t>
            </a:r>
            <a:endPar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New Column: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timeofday</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(Morning, Afternoon, Evening)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Insights: Identify peak sales times during the day.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Day of Week Analysis</a:t>
            </a:r>
            <a:endPar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New Column: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dayname</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(Mon, Tue, Wed, </a:t>
            </a:r>
            <a:r>
              <a:rPr kumimoji="0" lang="en-US" altLang="en-US" sz="16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Thur</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Fri)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Insights: Determine busiest days for each branch.</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Month Analysis</a:t>
            </a:r>
            <a:endPar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New Column: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monthname</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(Jan, Feb, Mar)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Insights: Discover highest sales and profits by month.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solidFill>
                  <a:srgbClr val="C00000"/>
                </a:solidFill>
                <a:latin typeface="Times New Roman" panose="02020603050405020304" pitchFamily="18" charset="0"/>
                <a:cs typeface="Times New Roman" panose="02020603050405020304" pitchFamily="18" charset="0"/>
              </a:rPr>
              <a:t>                                             Product Analysis</a:t>
            </a:r>
          </a:p>
        </p:txBody>
      </p:sp>
      <p:sp>
        <p:nvSpPr>
          <p:cNvPr id="5" name="Content Placeholder 4"/>
          <p:cNvSpPr>
            <a:spLocks noGrp="1"/>
          </p:cNvSpPr>
          <p:nvPr>
            <p:ph sz="half" idx="4294967295"/>
          </p:nvPr>
        </p:nvSpPr>
        <p:spPr>
          <a:xfrm>
            <a:off x="524984" y="1264756"/>
            <a:ext cx="11154397" cy="805113"/>
          </a:xfrm>
        </p:spPr>
        <p:txBody>
          <a:bodyPr vert="horz" lIns="91440" tIns="45720" rIns="91440" bIns="45720" rtlCol="0">
            <a:normAutofit fontScale="25000" lnSpcReduction="20000"/>
          </a:bodyPr>
          <a:lstStyle/>
          <a:p>
            <a:pPr marL="457200" lvl="1" indent="0" algn="just">
              <a:lnSpc>
                <a:spcPct val="100000"/>
              </a:lnSpc>
              <a:buNone/>
            </a:pPr>
            <a:r>
              <a:rPr lang="en-US" sz="7200" b="0" i="0" dirty="0">
                <a:solidFill>
                  <a:schemeClr val="accent1"/>
                </a:solidFill>
                <a:effectLst/>
                <a:latin typeface="Söhne"/>
              </a:rPr>
              <a:t>Objective:</a:t>
            </a:r>
            <a:r>
              <a:rPr lang="en-US" sz="7200" b="0" i="0" dirty="0">
                <a:solidFill>
                  <a:srgbClr val="0D0D0D"/>
                </a:solidFill>
                <a:effectLst/>
                <a:latin typeface="Söhne"/>
              </a:rPr>
              <a:t> Understand product line performance. Identify top-performing and underperforming product lines.</a:t>
            </a:r>
          </a:p>
          <a:p>
            <a:pPr marL="457200" lvl="1" indent="0" algn="just">
              <a:lnSpc>
                <a:spcPct val="100000"/>
              </a:lnSpc>
              <a:buNone/>
            </a:pPr>
            <a:r>
              <a:rPr lang="en-US" sz="7200" b="0" i="0" dirty="0">
                <a:solidFill>
                  <a:schemeClr val="accent1"/>
                </a:solidFill>
                <a:effectLst/>
                <a:latin typeface="Söhne"/>
              </a:rPr>
              <a:t>Insights:</a:t>
            </a:r>
            <a:r>
              <a:rPr lang="en-US" sz="7200" b="0" i="0" dirty="0">
                <a:solidFill>
                  <a:srgbClr val="0D0D0D"/>
                </a:solidFill>
                <a:effectLst/>
                <a:latin typeface="Söhne"/>
              </a:rPr>
              <a:t> Guide product improvement strategies.</a:t>
            </a:r>
          </a:p>
          <a:p>
            <a:pPr marL="457200" lvl="1" indent="0" algn="just">
              <a:lnSpc>
                <a:spcPct val="100000"/>
              </a:lnSpc>
              <a:buNone/>
            </a:pPr>
            <a:endParaRPr lang="en-IN" b="0" i="0" dirty="0">
              <a:solidFill>
                <a:srgbClr val="6B6B6B"/>
              </a:solidFill>
              <a:effectLst/>
              <a:latin typeface="sohne"/>
            </a:endParaRPr>
          </a:p>
          <a:p>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B2AA58D6-45FD-EDB9-08E9-6DCA7B26671B}"/>
              </a:ext>
            </a:extLst>
          </p:cNvPr>
          <p:cNvSpPr/>
          <p:nvPr/>
        </p:nvSpPr>
        <p:spPr>
          <a:xfrm>
            <a:off x="390697" y="2236123"/>
            <a:ext cx="2984269" cy="24356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6E4D3E-8BB5-D898-7A17-4CABB983358E}"/>
              </a:ext>
            </a:extLst>
          </p:cNvPr>
          <p:cNvSpPr/>
          <p:nvPr/>
        </p:nvSpPr>
        <p:spPr>
          <a:xfrm>
            <a:off x="507076" y="2360814"/>
            <a:ext cx="2751512" cy="615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Most Selling Product line</a:t>
            </a:r>
            <a:endParaRPr lang="en-IN" b="1" dirty="0">
              <a:solidFill>
                <a:schemeClr val="accent4"/>
              </a:solidFill>
            </a:endParaRPr>
          </a:p>
        </p:txBody>
      </p:sp>
      <p:graphicFrame>
        <p:nvGraphicFramePr>
          <p:cNvPr id="7" name="Table 6">
            <a:extLst>
              <a:ext uri="{FF2B5EF4-FFF2-40B4-BE49-F238E27FC236}">
                <a16:creationId xmlns:a16="http://schemas.microsoft.com/office/drawing/2014/main" id="{4E06D5D2-D2F1-9F02-6C1C-52A42D049E44}"/>
              </a:ext>
            </a:extLst>
          </p:cNvPr>
          <p:cNvGraphicFramePr>
            <a:graphicFrameLocks noGrp="1"/>
          </p:cNvGraphicFramePr>
          <p:nvPr>
            <p:extLst>
              <p:ext uri="{D42A27DB-BD31-4B8C-83A1-F6EECF244321}">
                <p14:modId xmlns:p14="http://schemas.microsoft.com/office/powerpoint/2010/main" val="2486485178"/>
              </p:ext>
            </p:extLst>
          </p:nvPr>
        </p:nvGraphicFramePr>
        <p:xfrm>
          <a:off x="822959" y="3055242"/>
          <a:ext cx="2094808" cy="1554480"/>
        </p:xfrm>
        <a:graphic>
          <a:graphicData uri="http://schemas.openxmlformats.org/drawingml/2006/table">
            <a:tbl>
              <a:tblPr/>
              <a:tblGrid>
                <a:gridCol w="1708733">
                  <a:extLst>
                    <a:ext uri="{9D8B030D-6E8A-4147-A177-3AD203B41FA5}">
                      <a16:colId xmlns:a16="http://schemas.microsoft.com/office/drawing/2014/main" val="1278539828"/>
                    </a:ext>
                  </a:extLst>
                </a:gridCol>
                <a:gridCol w="386075">
                  <a:extLst>
                    <a:ext uri="{9D8B030D-6E8A-4147-A177-3AD203B41FA5}">
                      <a16:colId xmlns:a16="http://schemas.microsoft.com/office/drawing/2014/main" val="60940717"/>
                    </a:ext>
                  </a:extLst>
                </a:gridCol>
              </a:tblGrid>
              <a:tr h="212720">
                <a:tc>
                  <a:txBody>
                    <a:bodyPr/>
                    <a:lstStyle/>
                    <a:p>
                      <a:r>
                        <a:rPr lang="en-IN" sz="1100" dirty="0"/>
                        <a:t>Fashion accessories</a:t>
                      </a:r>
                    </a:p>
                  </a:txBody>
                  <a:tcPr anchor="ctr">
                    <a:lnL>
                      <a:noFill/>
                    </a:lnL>
                    <a:lnR>
                      <a:noFill/>
                    </a:lnR>
                    <a:lnT>
                      <a:noFill/>
                    </a:lnT>
                    <a:lnB>
                      <a:noFill/>
                    </a:lnB>
                    <a:solidFill>
                      <a:srgbClr val="F8CAB6"/>
                    </a:solidFill>
                  </a:tcPr>
                </a:tc>
                <a:tc>
                  <a:txBody>
                    <a:bodyPr/>
                    <a:lstStyle/>
                    <a:p>
                      <a:r>
                        <a:rPr lang="en-IN" sz="800"/>
                        <a:t>178</a:t>
                      </a:r>
                    </a:p>
                  </a:txBody>
                  <a:tcPr anchor="ctr">
                    <a:lnL>
                      <a:noFill/>
                    </a:lnL>
                    <a:lnR>
                      <a:noFill/>
                    </a:lnR>
                    <a:lnT>
                      <a:noFill/>
                    </a:lnT>
                    <a:lnB>
                      <a:noFill/>
                    </a:lnB>
                    <a:solidFill>
                      <a:srgbClr val="F8CAB6"/>
                    </a:solidFill>
                  </a:tcPr>
                </a:tc>
                <a:extLst>
                  <a:ext uri="{0D108BD9-81ED-4DB2-BD59-A6C34878D82A}">
                    <a16:rowId xmlns:a16="http://schemas.microsoft.com/office/drawing/2014/main" val="1110216593"/>
                  </a:ext>
                </a:extLst>
              </a:tr>
              <a:tr h="212720">
                <a:tc>
                  <a:txBody>
                    <a:bodyPr/>
                    <a:lstStyle/>
                    <a:p>
                      <a:r>
                        <a:rPr lang="en-IN" sz="1100" dirty="0"/>
                        <a:t>Food and beverages</a:t>
                      </a:r>
                    </a:p>
                  </a:txBody>
                  <a:tcPr anchor="ctr">
                    <a:lnL>
                      <a:noFill/>
                    </a:lnL>
                    <a:lnR>
                      <a:noFill/>
                    </a:lnR>
                    <a:lnT>
                      <a:noFill/>
                    </a:lnT>
                    <a:lnB>
                      <a:noFill/>
                    </a:lnB>
                    <a:solidFill>
                      <a:srgbClr val="F8CAB6"/>
                    </a:solidFill>
                  </a:tcPr>
                </a:tc>
                <a:tc>
                  <a:txBody>
                    <a:bodyPr/>
                    <a:lstStyle/>
                    <a:p>
                      <a:r>
                        <a:rPr lang="en-IN" sz="800" dirty="0"/>
                        <a:t>174</a:t>
                      </a:r>
                    </a:p>
                  </a:txBody>
                  <a:tcPr anchor="ctr">
                    <a:lnL>
                      <a:noFill/>
                    </a:lnL>
                    <a:lnR>
                      <a:noFill/>
                    </a:lnR>
                    <a:lnT>
                      <a:noFill/>
                    </a:lnT>
                    <a:lnB>
                      <a:noFill/>
                    </a:lnB>
                    <a:solidFill>
                      <a:srgbClr val="F8CAB6"/>
                    </a:solidFill>
                  </a:tcPr>
                </a:tc>
                <a:extLst>
                  <a:ext uri="{0D108BD9-81ED-4DB2-BD59-A6C34878D82A}">
                    <a16:rowId xmlns:a16="http://schemas.microsoft.com/office/drawing/2014/main" val="906699749"/>
                  </a:ext>
                </a:extLst>
              </a:tr>
              <a:tr h="212720">
                <a:tc>
                  <a:txBody>
                    <a:bodyPr/>
                    <a:lstStyle/>
                    <a:p>
                      <a:r>
                        <a:rPr lang="en-IN" sz="1100" dirty="0"/>
                        <a:t>Electronic accessories</a:t>
                      </a:r>
                    </a:p>
                  </a:txBody>
                  <a:tcPr anchor="ctr">
                    <a:lnL>
                      <a:noFill/>
                    </a:lnL>
                    <a:lnR>
                      <a:noFill/>
                    </a:lnR>
                    <a:lnT>
                      <a:noFill/>
                    </a:lnT>
                    <a:lnB>
                      <a:noFill/>
                    </a:lnB>
                    <a:solidFill>
                      <a:srgbClr val="F8CAB6"/>
                    </a:solidFill>
                  </a:tcPr>
                </a:tc>
                <a:tc>
                  <a:txBody>
                    <a:bodyPr/>
                    <a:lstStyle/>
                    <a:p>
                      <a:r>
                        <a:rPr lang="en-IN" sz="800"/>
                        <a:t>170</a:t>
                      </a:r>
                    </a:p>
                  </a:txBody>
                  <a:tcPr anchor="ctr">
                    <a:lnL>
                      <a:noFill/>
                    </a:lnL>
                    <a:lnR>
                      <a:noFill/>
                    </a:lnR>
                    <a:lnT>
                      <a:noFill/>
                    </a:lnT>
                    <a:lnB>
                      <a:noFill/>
                    </a:lnB>
                    <a:solidFill>
                      <a:srgbClr val="F8CAB6"/>
                    </a:solidFill>
                  </a:tcPr>
                </a:tc>
                <a:extLst>
                  <a:ext uri="{0D108BD9-81ED-4DB2-BD59-A6C34878D82A}">
                    <a16:rowId xmlns:a16="http://schemas.microsoft.com/office/drawing/2014/main" val="3062835266"/>
                  </a:ext>
                </a:extLst>
              </a:tr>
              <a:tr h="212720">
                <a:tc>
                  <a:txBody>
                    <a:bodyPr/>
                    <a:lstStyle/>
                    <a:p>
                      <a:r>
                        <a:rPr lang="en-IN" sz="1100" dirty="0"/>
                        <a:t>Sports and travel</a:t>
                      </a:r>
                    </a:p>
                  </a:txBody>
                  <a:tcPr anchor="ctr">
                    <a:lnL>
                      <a:noFill/>
                    </a:lnL>
                    <a:lnR>
                      <a:noFill/>
                    </a:lnR>
                    <a:lnT>
                      <a:noFill/>
                    </a:lnT>
                    <a:lnB>
                      <a:noFill/>
                    </a:lnB>
                    <a:solidFill>
                      <a:srgbClr val="F8CAB6"/>
                    </a:solidFill>
                  </a:tcPr>
                </a:tc>
                <a:tc>
                  <a:txBody>
                    <a:bodyPr/>
                    <a:lstStyle/>
                    <a:p>
                      <a:r>
                        <a:rPr lang="en-IN" sz="800"/>
                        <a:t>166</a:t>
                      </a:r>
                    </a:p>
                  </a:txBody>
                  <a:tcPr anchor="ctr">
                    <a:lnL>
                      <a:noFill/>
                    </a:lnL>
                    <a:lnR>
                      <a:noFill/>
                    </a:lnR>
                    <a:lnT>
                      <a:noFill/>
                    </a:lnT>
                    <a:lnB>
                      <a:noFill/>
                    </a:lnB>
                    <a:solidFill>
                      <a:srgbClr val="F8CAB6"/>
                    </a:solidFill>
                  </a:tcPr>
                </a:tc>
                <a:extLst>
                  <a:ext uri="{0D108BD9-81ED-4DB2-BD59-A6C34878D82A}">
                    <a16:rowId xmlns:a16="http://schemas.microsoft.com/office/drawing/2014/main" val="4270196234"/>
                  </a:ext>
                </a:extLst>
              </a:tr>
              <a:tr h="212720">
                <a:tc>
                  <a:txBody>
                    <a:bodyPr/>
                    <a:lstStyle/>
                    <a:p>
                      <a:r>
                        <a:rPr lang="en-IN" sz="1100"/>
                        <a:t>Home and lifestyle</a:t>
                      </a:r>
                    </a:p>
                  </a:txBody>
                  <a:tcPr anchor="ctr">
                    <a:lnL>
                      <a:noFill/>
                    </a:lnL>
                    <a:lnR>
                      <a:noFill/>
                    </a:lnR>
                    <a:lnT>
                      <a:noFill/>
                    </a:lnT>
                    <a:lnB>
                      <a:noFill/>
                    </a:lnB>
                    <a:solidFill>
                      <a:srgbClr val="F8CAB6"/>
                    </a:solidFill>
                  </a:tcPr>
                </a:tc>
                <a:tc>
                  <a:txBody>
                    <a:bodyPr/>
                    <a:lstStyle/>
                    <a:p>
                      <a:r>
                        <a:rPr lang="en-IN" sz="800"/>
                        <a:t>160</a:t>
                      </a:r>
                    </a:p>
                  </a:txBody>
                  <a:tcPr anchor="ctr">
                    <a:lnL>
                      <a:noFill/>
                    </a:lnL>
                    <a:lnR>
                      <a:noFill/>
                    </a:lnR>
                    <a:lnT>
                      <a:noFill/>
                    </a:lnT>
                    <a:lnB>
                      <a:noFill/>
                    </a:lnB>
                    <a:solidFill>
                      <a:srgbClr val="F8CAB6"/>
                    </a:solidFill>
                  </a:tcPr>
                </a:tc>
                <a:extLst>
                  <a:ext uri="{0D108BD9-81ED-4DB2-BD59-A6C34878D82A}">
                    <a16:rowId xmlns:a16="http://schemas.microsoft.com/office/drawing/2014/main" val="3917009227"/>
                  </a:ext>
                </a:extLst>
              </a:tr>
              <a:tr h="212720">
                <a:tc>
                  <a:txBody>
                    <a:bodyPr/>
                    <a:lstStyle/>
                    <a:p>
                      <a:r>
                        <a:rPr lang="en-IN" sz="1100" dirty="0"/>
                        <a:t>Health and beauty</a:t>
                      </a:r>
                    </a:p>
                  </a:txBody>
                  <a:tcPr anchor="ctr">
                    <a:lnL>
                      <a:noFill/>
                    </a:lnL>
                    <a:lnR>
                      <a:noFill/>
                    </a:lnR>
                    <a:lnT>
                      <a:noFill/>
                    </a:lnT>
                    <a:lnB>
                      <a:noFill/>
                    </a:lnB>
                    <a:solidFill>
                      <a:srgbClr val="F8CAB6"/>
                    </a:solidFill>
                  </a:tcPr>
                </a:tc>
                <a:tc>
                  <a:txBody>
                    <a:bodyPr/>
                    <a:lstStyle/>
                    <a:p>
                      <a:r>
                        <a:rPr lang="en-IN" sz="800" dirty="0"/>
                        <a:t>152</a:t>
                      </a:r>
                    </a:p>
                  </a:txBody>
                  <a:tcPr anchor="ctr">
                    <a:lnL>
                      <a:noFill/>
                    </a:lnL>
                    <a:lnR>
                      <a:noFill/>
                    </a:lnR>
                    <a:lnT>
                      <a:noFill/>
                    </a:lnT>
                    <a:lnB>
                      <a:noFill/>
                    </a:lnB>
                    <a:solidFill>
                      <a:srgbClr val="F8CAB6"/>
                    </a:solidFill>
                  </a:tcPr>
                </a:tc>
                <a:extLst>
                  <a:ext uri="{0D108BD9-81ED-4DB2-BD59-A6C34878D82A}">
                    <a16:rowId xmlns:a16="http://schemas.microsoft.com/office/drawing/2014/main" val="1002020684"/>
                  </a:ext>
                </a:extLst>
              </a:tr>
            </a:tbl>
          </a:graphicData>
        </a:graphic>
      </p:graphicFrame>
      <p:sp>
        <p:nvSpPr>
          <p:cNvPr id="10" name="Rectangle: Rounded Corners 9">
            <a:extLst>
              <a:ext uri="{FF2B5EF4-FFF2-40B4-BE49-F238E27FC236}">
                <a16:creationId xmlns:a16="http://schemas.microsoft.com/office/drawing/2014/main" id="{DFAA91D0-BD24-3E3F-EAD7-C47D05E28CA0}"/>
              </a:ext>
            </a:extLst>
          </p:cNvPr>
          <p:cNvSpPr/>
          <p:nvPr/>
        </p:nvSpPr>
        <p:spPr>
          <a:xfrm>
            <a:off x="8936181" y="2111432"/>
            <a:ext cx="2917768" cy="22527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6A067C2-D5D7-9C63-53E0-7D490F4E816B}"/>
              </a:ext>
            </a:extLst>
          </p:cNvPr>
          <p:cNvSpPr/>
          <p:nvPr/>
        </p:nvSpPr>
        <p:spPr>
          <a:xfrm>
            <a:off x="9351819" y="2128058"/>
            <a:ext cx="2147455" cy="8007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Sum of </a:t>
            </a:r>
            <a:r>
              <a:rPr lang="en-US" b="1" dirty="0" err="1">
                <a:solidFill>
                  <a:schemeClr val="accent4"/>
                </a:solidFill>
              </a:rPr>
              <a:t>total_revenue</a:t>
            </a:r>
            <a:r>
              <a:rPr lang="en-US" b="1" dirty="0">
                <a:solidFill>
                  <a:schemeClr val="accent4"/>
                </a:solidFill>
              </a:rPr>
              <a:t> by </a:t>
            </a:r>
            <a:r>
              <a:rPr lang="en-US" b="1" dirty="0" err="1">
                <a:solidFill>
                  <a:schemeClr val="accent4"/>
                </a:solidFill>
              </a:rPr>
              <a:t>YearMonth</a:t>
            </a:r>
            <a:endParaRPr lang="en-IN" b="1" dirty="0">
              <a:solidFill>
                <a:schemeClr val="accent4"/>
              </a:solidFill>
            </a:endParaRPr>
          </a:p>
        </p:txBody>
      </p:sp>
      <p:graphicFrame>
        <p:nvGraphicFramePr>
          <p:cNvPr id="14" name="Table 13">
            <a:extLst>
              <a:ext uri="{FF2B5EF4-FFF2-40B4-BE49-F238E27FC236}">
                <a16:creationId xmlns:a16="http://schemas.microsoft.com/office/drawing/2014/main" id="{02B3B59F-C88B-940C-BB8E-E7BF7D82517D}"/>
              </a:ext>
            </a:extLst>
          </p:cNvPr>
          <p:cNvGraphicFramePr>
            <a:graphicFrameLocks noGrp="1"/>
          </p:cNvGraphicFramePr>
          <p:nvPr>
            <p:extLst>
              <p:ext uri="{D42A27DB-BD31-4B8C-83A1-F6EECF244321}">
                <p14:modId xmlns:p14="http://schemas.microsoft.com/office/powerpoint/2010/main" val="2429768659"/>
              </p:ext>
            </p:extLst>
          </p:nvPr>
        </p:nvGraphicFramePr>
        <p:xfrm>
          <a:off x="9010996" y="3075104"/>
          <a:ext cx="2768138" cy="1097280"/>
        </p:xfrm>
        <a:graphic>
          <a:graphicData uri="http://schemas.openxmlformats.org/drawingml/2006/table">
            <a:tbl>
              <a:tblPr/>
              <a:tblGrid>
                <a:gridCol w="1372493">
                  <a:extLst>
                    <a:ext uri="{9D8B030D-6E8A-4147-A177-3AD203B41FA5}">
                      <a16:colId xmlns:a16="http://schemas.microsoft.com/office/drawing/2014/main" val="3192094769"/>
                    </a:ext>
                  </a:extLst>
                </a:gridCol>
                <a:gridCol w="1395645">
                  <a:extLst>
                    <a:ext uri="{9D8B030D-6E8A-4147-A177-3AD203B41FA5}">
                      <a16:colId xmlns:a16="http://schemas.microsoft.com/office/drawing/2014/main" val="4254668780"/>
                    </a:ext>
                  </a:extLst>
                </a:gridCol>
              </a:tblGrid>
              <a:tr h="269587">
                <a:tc>
                  <a:txBody>
                    <a:bodyPr/>
                    <a:lstStyle/>
                    <a:p>
                      <a:r>
                        <a:rPr lang="en-IN" sz="1800" dirty="0"/>
                        <a:t>January</a:t>
                      </a:r>
                    </a:p>
                  </a:txBody>
                  <a:tcPr anchor="ctr">
                    <a:lnL>
                      <a:noFill/>
                    </a:lnL>
                    <a:lnR>
                      <a:noFill/>
                    </a:lnR>
                    <a:lnT>
                      <a:noFill/>
                    </a:lnT>
                    <a:lnB>
                      <a:noFill/>
                    </a:lnB>
                    <a:solidFill>
                      <a:srgbClr val="F8CAB6"/>
                    </a:solidFill>
                  </a:tcPr>
                </a:tc>
                <a:tc>
                  <a:txBody>
                    <a:bodyPr/>
                    <a:lstStyle/>
                    <a:p>
                      <a:r>
                        <a:rPr lang="en-IN" sz="1800"/>
                        <a:t>116291.87</a:t>
                      </a:r>
                    </a:p>
                  </a:txBody>
                  <a:tcPr anchor="ctr">
                    <a:lnL>
                      <a:noFill/>
                    </a:lnL>
                    <a:lnR>
                      <a:noFill/>
                    </a:lnR>
                    <a:lnT>
                      <a:noFill/>
                    </a:lnT>
                    <a:lnB>
                      <a:noFill/>
                    </a:lnB>
                    <a:solidFill>
                      <a:srgbClr val="F8CAB6"/>
                    </a:solidFill>
                  </a:tcPr>
                </a:tc>
                <a:extLst>
                  <a:ext uri="{0D108BD9-81ED-4DB2-BD59-A6C34878D82A}">
                    <a16:rowId xmlns:a16="http://schemas.microsoft.com/office/drawing/2014/main" val="1699831563"/>
                  </a:ext>
                </a:extLst>
              </a:tr>
              <a:tr h="318857">
                <a:tc>
                  <a:txBody>
                    <a:bodyPr/>
                    <a:lstStyle/>
                    <a:p>
                      <a:r>
                        <a:rPr lang="en-IN" sz="1800" dirty="0"/>
                        <a:t>March</a:t>
                      </a:r>
                    </a:p>
                  </a:txBody>
                  <a:tcPr anchor="ctr">
                    <a:lnL>
                      <a:noFill/>
                    </a:lnL>
                    <a:lnR>
                      <a:noFill/>
                    </a:lnR>
                    <a:lnT>
                      <a:noFill/>
                    </a:lnT>
                    <a:lnB>
                      <a:noFill/>
                    </a:lnB>
                    <a:solidFill>
                      <a:srgbClr val="F8CAB6"/>
                    </a:solidFill>
                  </a:tcPr>
                </a:tc>
                <a:tc>
                  <a:txBody>
                    <a:bodyPr/>
                    <a:lstStyle/>
                    <a:p>
                      <a:r>
                        <a:rPr lang="en-IN" sz="1800"/>
                        <a:t>109455.51</a:t>
                      </a:r>
                    </a:p>
                  </a:txBody>
                  <a:tcPr anchor="ctr">
                    <a:lnL>
                      <a:noFill/>
                    </a:lnL>
                    <a:lnR>
                      <a:noFill/>
                    </a:lnR>
                    <a:lnT>
                      <a:noFill/>
                    </a:lnT>
                    <a:lnB>
                      <a:noFill/>
                    </a:lnB>
                    <a:solidFill>
                      <a:srgbClr val="F8CAB6"/>
                    </a:solidFill>
                  </a:tcPr>
                </a:tc>
                <a:extLst>
                  <a:ext uri="{0D108BD9-81ED-4DB2-BD59-A6C34878D82A}">
                    <a16:rowId xmlns:a16="http://schemas.microsoft.com/office/drawing/2014/main" val="2630330436"/>
                  </a:ext>
                </a:extLst>
              </a:tr>
              <a:tr h="318857">
                <a:tc>
                  <a:txBody>
                    <a:bodyPr/>
                    <a:lstStyle/>
                    <a:p>
                      <a:r>
                        <a:rPr lang="en-IN" sz="1800"/>
                        <a:t>February</a:t>
                      </a:r>
                    </a:p>
                  </a:txBody>
                  <a:tcPr anchor="ctr">
                    <a:lnL>
                      <a:noFill/>
                    </a:lnL>
                    <a:lnR>
                      <a:noFill/>
                    </a:lnR>
                    <a:lnT>
                      <a:noFill/>
                    </a:lnT>
                    <a:lnB>
                      <a:noFill/>
                    </a:lnB>
                    <a:solidFill>
                      <a:srgbClr val="F8CAB6"/>
                    </a:solidFill>
                  </a:tcPr>
                </a:tc>
                <a:tc>
                  <a:txBody>
                    <a:bodyPr/>
                    <a:lstStyle/>
                    <a:p>
                      <a:r>
                        <a:rPr lang="en-IN" sz="1800" dirty="0"/>
                        <a:t>97219.37</a:t>
                      </a:r>
                    </a:p>
                  </a:txBody>
                  <a:tcPr anchor="ctr">
                    <a:lnL>
                      <a:noFill/>
                    </a:lnL>
                    <a:lnR>
                      <a:noFill/>
                    </a:lnR>
                    <a:lnT>
                      <a:noFill/>
                    </a:lnT>
                    <a:lnB>
                      <a:noFill/>
                    </a:lnB>
                    <a:solidFill>
                      <a:srgbClr val="F8CAB6"/>
                    </a:solidFill>
                  </a:tcPr>
                </a:tc>
                <a:extLst>
                  <a:ext uri="{0D108BD9-81ED-4DB2-BD59-A6C34878D82A}">
                    <a16:rowId xmlns:a16="http://schemas.microsoft.com/office/drawing/2014/main" val="1999539077"/>
                  </a:ext>
                </a:extLst>
              </a:tr>
            </a:tbl>
          </a:graphicData>
        </a:graphic>
      </p:graphicFrame>
      <p:graphicFrame>
        <p:nvGraphicFramePr>
          <p:cNvPr id="15" name="Table 14">
            <a:extLst>
              <a:ext uri="{FF2B5EF4-FFF2-40B4-BE49-F238E27FC236}">
                <a16:creationId xmlns:a16="http://schemas.microsoft.com/office/drawing/2014/main" id="{2E021BC1-60A8-23D6-8FF6-2E53CEE007F9}"/>
              </a:ext>
            </a:extLst>
          </p:cNvPr>
          <p:cNvGraphicFramePr>
            <a:graphicFrameLocks noGrp="1"/>
          </p:cNvGraphicFramePr>
          <p:nvPr>
            <p:extLst>
              <p:ext uri="{D42A27DB-BD31-4B8C-83A1-F6EECF244321}">
                <p14:modId xmlns:p14="http://schemas.microsoft.com/office/powerpoint/2010/main" val="4120520002"/>
              </p:ext>
            </p:extLst>
          </p:nvPr>
        </p:nvGraphicFramePr>
        <p:xfrm>
          <a:off x="930448" y="5519044"/>
          <a:ext cx="4416425" cy="365760"/>
        </p:xfrm>
        <a:graphic>
          <a:graphicData uri="http://schemas.openxmlformats.org/drawingml/2006/table">
            <a:tbl>
              <a:tblPr/>
              <a:tblGrid>
                <a:gridCol w="4416425">
                  <a:extLst>
                    <a:ext uri="{9D8B030D-6E8A-4147-A177-3AD203B41FA5}">
                      <a16:colId xmlns:a16="http://schemas.microsoft.com/office/drawing/2014/main" val="182833221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06236862"/>
                  </a:ext>
                </a:extLst>
              </a:tr>
            </a:tbl>
          </a:graphicData>
        </a:graphic>
      </p:graphicFrame>
      <p:sp>
        <p:nvSpPr>
          <p:cNvPr id="16" name="Rectangle: Rounded Corners 15">
            <a:extLst>
              <a:ext uri="{FF2B5EF4-FFF2-40B4-BE49-F238E27FC236}">
                <a16:creationId xmlns:a16="http://schemas.microsoft.com/office/drawing/2014/main" id="{E84F8499-E8C3-9E5E-B484-85E4D46F61CD}"/>
              </a:ext>
            </a:extLst>
          </p:cNvPr>
          <p:cNvSpPr/>
          <p:nvPr/>
        </p:nvSpPr>
        <p:spPr>
          <a:xfrm>
            <a:off x="731519" y="4862945"/>
            <a:ext cx="2152996"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Total Revenue</a:t>
            </a:r>
          </a:p>
          <a:p>
            <a:pPr algn="ctr"/>
            <a:r>
              <a:rPr lang="en-IN" b="1" dirty="0">
                <a:solidFill>
                  <a:srgbClr val="F5F5F5"/>
                </a:solidFill>
              </a:rPr>
              <a:t>$322966.75</a:t>
            </a:r>
          </a:p>
          <a:p>
            <a:pPr algn="ctr"/>
            <a:endParaRPr lang="en-IN" b="1" dirty="0">
              <a:solidFill>
                <a:schemeClr val="accent4"/>
              </a:solidFill>
            </a:endParaRPr>
          </a:p>
        </p:txBody>
      </p:sp>
      <p:sp>
        <p:nvSpPr>
          <p:cNvPr id="17" name="Rectangle: Rounded Corners 16">
            <a:extLst>
              <a:ext uri="{FF2B5EF4-FFF2-40B4-BE49-F238E27FC236}">
                <a16:creationId xmlns:a16="http://schemas.microsoft.com/office/drawing/2014/main" id="{CCE3EE5A-FBAD-DD7A-E9E3-769EC2DD850E}"/>
              </a:ext>
            </a:extLst>
          </p:cNvPr>
          <p:cNvSpPr/>
          <p:nvPr/>
        </p:nvSpPr>
        <p:spPr>
          <a:xfrm>
            <a:off x="8478981" y="4571999"/>
            <a:ext cx="3078481" cy="19562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BED5335E-603C-FB46-1DDD-CFEC3524D141}"/>
              </a:ext>
            </a:extLst>
          </p:cNvPr>
          <p:cNvSpPr/>
          <p:nvPr/>
        </p:nvSpPr>
        <p:spPr>
          <a:xfrm>
            <a:off x="8853053" y="4638501"/>
            <a:ext cx="2518755" cy="4322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BY CITY &amp; BRANCH</a:t>
            </a:r>
            <a:endParaRPr lang="en-IN" b="1" dirty="0">
              <a:solidFill>
                <a:schemeClr val="accent4"/>
              </a:solidFill>
            </a:endParaRPr>
          </a:p>
        </p:txBody>
      </p:sp>
      <p:graphicFrame>
        <p:nvGraphicFramePr>
          <p:cNvPr id="19" name="Table 18">
            <a:extLst>
              <a:ext uri="{FF2B5EF4-FFF2-40B4-BE49-F238E27FC236}">
                <a16:creationId xmlns:a16="http://schemas.microsoft.com/office/drawing/2014/main" id="{444965A4-64EA-DD1A-ED6F-18F3E823735F}"/>
              </a:ext>
            </a:extLst>
          </p:cNvPr>
          <p:cNvGraphicFramePr>
            <a:graphicFrameLocks noGrp="1"/>
          </p:cNvGraphicFramePr>
          <p:nvPr>
            <p:extLst>
              <p:ext uri="{D42A27DB-BD31-4B8C-83A1-F6EECF244321}">
                <p14:modId xmlns:p14="http://schemas.microsoft.com/office/powerpoint/2010/main" val="1213913086"/>
              </p:ext>
            </p:extLst>
          </p:nvPr>
        </p:nvGraphicFramePr>
        <p:xfrm>
          <a:off x="8587047" y="5161136"/>
          <a:ext cx="2901144" cy="1097280"/>
        </p:xfrm>
        <a:graphic>
          <a:graphicData uri="http://schemas.openxmlformats.org/drawingml/2006/table">
            <a:tbl>
              <a:tblPr/>
              <a:tblGrid>
                <a:gridCol w="1450572">
                  <a:extLst>
                    <a:ext uri="{9D8B030D-6E8A-4147-A177-3AD203B41FA5}">
                      <a16:colId xmlns:a16="http://schemas.microsoft.com/office/drawing/2014/main" val="422804028"/>
                    </a:ext>
                  </a:extLst>
                </a:gridCol>
                <a:gridCol w="1450572">
                  <a:extLst>
                    <a:ext uri="{9D8B030D-6E8A-4147-A177-3AD203B41FA5}">
                      <a16:colId xmlns:a16="http://schemas.microsoft.com/office/drawing/2014/main" val="4155043306"/>
                    </a:ext>
                  </a:extLst>
                </a:gridCol>
              </a:tblGrid>
              <a:tr h="0">
                <a:tc>
                  <a:txBody>
                    <a:bodyPr/>
                    <a:lstStyle/>
                    <a:p>
                      <a:r>
                        <a:rPr lang="en-IN" sz="1800" dirty="0">
                          <a:highlight>
                            <a:srgbClr val="F8CAB6"/>
                          </a:highlight>
                        </a:rPr>
                        <a:t>Yangon</a:t>
                      </a:r>
                    </a:p>
                  </a:txBody>
                  <a:tcPr anchor="ctr">
                    <a:lnL>
                      <a:noFill/>
                    </a:lnL>
                    <a:lnR>
                      <a:noFill/>
                    </a:lnR>
                    <a:lnT>
                      <a:noFill/>
                    </a:lnT>
                    <a:lnB>
                      <a:noFill/>
                    </a:lnB>
                    <a:solidFill>
                      <a:srgbClr val="F8CAB6"/>
                    </a:solidFill>
                  </a:tcPr>
                </a:tc>
                <a:tc>
                  <a:txBody>
                    <a:bodyPr/>
                    <a:lstStyle/>
                    <a:p>
                      <a:r>
                        <a:rPr lang="en-IN" sz="1800" dirty="0">
                          <a:highlight>
                            <a:srgbClr val="F8CAB6"/>
                          </a:highlight>
                        </a:rPr>
                        <a:t>A</a:t>
                      </a:r>
                    </a:p>
                  </a:txBody>
                  <a:tcPr anchor="ctr">
                    <a:lnL>
                      <a:noFill/>
                    </a:lnL>
                    <a:lnR>
                      <a:noFill/>
                    </a:lnR>
                    <a:lnT>
                      <a:noFill/>
                    </a:lnT>
                    <a:lnB>
                      <a:noFill/>
                    </a:lnB>
                    <a:solidFill>
                      <a:srgbClr val="F8CAB6"/>
                    </a:solidFill>
                  </a:tcPr>
                </a:tc>
                <a:extLst>
                  <a:ext uri="{0D108BD9-81ED-4DB2-BD59-A6C34878D82A}">
                    <a16:rowId xmlns:a16="http://schemas.microsoft.com/office/drawing/2014/main" val="2909540117"/>
                  </a:ext>
                </a:extLst>
              </a:tr>
              <a:tr h="365760">
                <a:tc>
                  <a:txBody>
                    <a:bodyPr/>
                    <a:lstStyle/>
                    <a:p>
                      <a:r>
                        <a:rPr lang="en-IN" sz="1800" dirty="0">
                          <a:highlight>
                            <a:srgbClr val="F8CAB6"/>
                          </a:highlight>
                        </a:rPr>
                        <a:t>Naypyitaw</a:t>
                      </a:r>
                    </a:p>
                  </a:txBody>
                  <a:tcPr anchor="ctr">
                    <a:lnL>
                      <a:noFill/>
                    </a:lnL>
                    <a:lnR>
                      <a:noFill/>
                    </a:lnR>
                    <a:lnT>
                      <a:noFill/>
                    </a:lnT>
                    <a:lnB>
                      <a:noFill/>
                    </a:lnB>
                    <a:solidFill>
                      <a:srgbClr val="F8CAB6"/>
                    </a:solidFill>
                  </a:tcPr>
                </a:tc>
                <a:tc>
                  <a:txBody>
                    <a:bodyPr/>
                    <a:lstStyle/>
                    <a:p>
                      <a:r>
                        <a:rPr lang="en-IN" sz="1800" dirty="0">
                          <a:highlight>
                            <a:srgbClr val="F8CAB6"/>
                          </a:highlight>
                        </a:rPr>
                        <a:t>C</a:t>
                      </a:r>
                    </a:p>
                  </a:txBody>
                  <a:tcPr anchor="ctr">
                    <a:lnL>
                      <a:noFill/>
                    </a:lnL>
                    <a:lnR>
                      <a:noFill/>
                    </a:lnR>
                    <a:lnT>
                      <a:noFill/>
                    </a:lnT>
                    <a:lnB>
                      <a:noFill/>
                    </a:lnB>
                    <a:solidFill>
                      <a:srgbClr val="F8CAB6"/>
                    </a:solidFill>
                  </a:tcPr>
                </a:tc>
                <a:extLst>
                  <a:ext uri="{0D108BD9-81ED-4DB2-BD59-A6C34878D82A}">
                    <a16:rowId xmlns:a16="http://schemas.microsoft.com/office/drawing/2014/main" val="4220127772"/>
                  </a:ext>
                </a:extLst>
              </a:tr>
              <a:tr h="365760">
                <a:tc>
                  <a:txBody>
                    <a:bodyPr/>
                    <a:lstStyle/>
                    <a:p>
                      <a:r>
                        <a:rPr lang="en-IN" sz="1800">
                          <a:highlight>
                            <a:srgbClr val="F8CAB6"/>
                          </a:highlight>
                        </a:rPr>
                        <a:t>Mandalay</a:t>
                      </a:r>
                    </a:p>
                  </a:txBody>
                  <a:tcPr anchor="ctr">
                    <a:lnL>
                      <a:noFill/>
                    </a:lnL>
                    <a:lnR>
                      <a:noFill/>
                    </a:lnR>
                    <a:lnT>
                      <a:noFill/>
                    </a:lnT>
                    <a:lnB>
                      <a:noFill/>
                    </a:lnB>
                    <a:solidFill>
                      <a:srgbClr val="F8CAB6"/>
                    </a:solidFill>
                  </a:tcPr>
                </a:tc>
                <a:tc>
                  <a:txBody>
                    <a:bodyPr/>
                    <a:lstStyle/>
                    <a:p>
                      <a:r>
                        <a:rPr lang="en-IN" sz="1800" dirty="0">
                          <a:highlight>
                            <a:srgbClr val="F8CAB6"/>
                          </a:highlight>
                        </a:rPr>
                        <a:t>B</a:t>
                      </a:r>
                    </a:p>
                  </a:txBody>
                  <a:tcPr anchor="ctr">
                    <a:lnL>
                      <a:noFill/>
                    </a:lnL>
                    <a:lnR>
                      <a:noFill/>
                    </a:lnR>
                    <a:lnT>
                      <a:noFill/>
                    </a:lnT>
                    <a:lnB>
                      <a:noFill/>
                    </a:lnB>
                    <a:solidFill>
                      <a:srgbClr val="F8CAB6"/>
                    </a:solidFill>
                  </a:tcPr>
                </a:tc>
                <a:extLst>
                  <a:ext uri="{0D108BD9-81ED-4DB2-BD59-A6C34878D82A}">
                    <a16:rowId xmlns:a16="http://schemas.microsoft.com/office/drawing/2014/main" val="3372299275"/>
                  </a:ext>
                </a:extLst>
              </a:tr>
            </a:tbl>
          </a:graphicData>
        </a:graphic>
      </p:graphicFrame>
      <p:sp>
        <p:nvSpPr>
          <p:cNvPr id="21" name="Rectangle: Rounded Corners 20">
            <a:extLst>
              <a:ext uri="{FF2B5EF4-FFF2-40B4-BE49-F238E27FC236}">
                <a16:creationId xmlns:a16="http://schemas.microsoft.com/office/drawing/2014/main" id="{D76B45B2-296F-9ACF-B9F0-76FAD203A74D}"/>
              </a:ext>
            </a:extLst>
          </p:cNvPr>
          <p:cNvSpPr/>
          <p:nvPr/>
        </p:nvSpPr>
        <p:spPr>
          <a:xfrm>
            <a:off x="3070166" y="4932217"/>
            <a:ext cx="2152996"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Total Quantity</a:t>
            </a:r>
          </a:p>
          <a:p>
            <a:pPr algn="ctr"/>
            <a:r>
              <a:rPr lang="en-IN" b="1" dirty="0">
                <a:solidFill>
                  <a:schemeClr val="bg1"/>
                </a:solidFill>
              </a:rPr>
              <a:t>5510</a:t>
            </a:r>
          </a:p>
        </p:txBody>
      </p:sp>
      <p:sp>
        <p:nvSpPr>
          <p:cNvPr id="23" name="Rectangle: Rounded Corners 22">
            <a:extLst>
              <a:ext uri="{FF2B5EF4-FFF2-40B4-BE49-F238E27FC236}">
                <a16:creationId xmlns:a16="http://schemas.microsoft.com/office/drawing/2014/main" id="{D48943FA-63BD-6A8E-1F90-F67AC79AC7C1}"/>
              </a:ext>
            </a:extLst>
          </p:cNvPr>
          <p:cNvSpPr/>
          <p:nvPr/>
        </p:nvSpPr>
        <p:spPr>
          <a:xfrm>
            <a:off x="5392187" y="4926676"/>
            <a:ext cx="2152996"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Sum of COGs</a:t>
            </a:r>
          </a:p>
          <a:p>
            <a:pPr algn="ctr"/>
            <a:r>
              <a:rPr lang="en-IN" b="1" dirty="0">
                <a:solidFill>
                  <a:schemeClr val="bg1"/>
                </a:solidFill>
              </a:rPr>
              <a:t>$307587.38</a:t>
            </a:r>
          </a:p>
          <a:p>
            <a:pPr algn="ctr"/>
            <a:endParaRPr lang="en-IN" b="1" dirty="0">
              <a:solidFill>
                <a:schemeClr val="bg1"/>
              </a:solidFill>
            </a:endParaRPr>
          </a:p>
        </p:txBody>
      </p:sp>
      <p:sp>
        <p:nvSpPr>
          <p:cNvPr id="26" name="Rectangle: Rounded Corners 25">
            <a:extLst>
              <a:ext uri="{FF2B5EF4-FFF2-40B4-BE49-F238E27FC236}">
                <a16:creationId xmlns:a16="http://schemas.microsoft.com/office/drawing/2014/main" id="{98D3735B-F3B3-D015-04F7-23AC09B3305A}"/>
              </a:ext>
            </a:extLst>
          </p:cNvPr>
          <p:cNvSpPr/>
          <p:nvPr/>
        </p:nvSpPr>
        <p:spPr>
          <a:xfrm>
            <a:off x="4114798" y="5827222"/>
            <a:ext cx="3591099" cy="739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Total Gross Margin Percentage</a:t>
            </a:r>
          </a:p>
          <a:p>
            <a:pPr algn="ctr"/>
            <a:r>
              <a:rPr lang="en-IN" b="1" dirty="0">
                <a:solidFill>
                  <a:schemeClr val="bg1"/>
                </a:solidFill>
              </a:rPr>
              <a:t>47.61%</a:t>
            </a:r>
          </a:p>
          <a:p>
            <a:pPr algn="ctr"/>
            <a:endParaRPr lang="en-IN" b="1" dirty="0">
              <a:solidFill>
                <a:schemeClr val="bg1"/>
              </a:solidFill>
            </a:endParaRPr>
          </a:p>
        </p:txBody>
      </p:sp>
      <p:sp>
        <p:nvSpPr>
          <p:cNvPr id="29" name="Rectangle: Rounded Corners 28">
            <a:extLst>
              <a:ext uri="{FF2B5EF4-FFF2-40B4-BE49-F238E27FC236}">
                <a16:creationId xmlns:a16="http://schemas.microsoft.com/office/drawing/2014/main" id="{6F6A3565-FB6F-2E1E-BBF9-5B26E3AF4668}"/>
              </a:ext>
            </a:extLst>
          </p:cNvPr>
          <p:cNvSpPr/>
          <p:nvPr/>
        </p:nvSpPr>
        <p:spPr>
          <a:xfrm>
            <a:off x="764768" y="5727469"/>
            <a:ext cx="3117275" cy="839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Customer Type</a:t>
            </a:r>
          </a:p>
          <a:p>
            <a:pPr algn="ctr"/>
            <a:r>
              <a:rPr lang="en-IN" b="1" dirty="0">
                <a:solidFill>
                  <a:schemeClr val="bg1"/>
                </a:solidFill>
              </a:rPr>
              <a:t>Member</a:t>
            </a:r>
          </a:p>
          <a:p>
            <a:pPr algn="ctr"/>
            <a:r>
              <a:rPr lang="en-IN" b="1" dirty="0">
                <a:solidFill>
                  <a:schemeClr val="bg1"/>
                </a:solidFill>
              </a:rPr>
              <a:t>Normal</a:t>
            </a:r>
          </a:p>
          <a:p>
            <a:pPr algn="ctr"/>
            <a:endParaRPr lang="en-IN" b="1" dirty="0">
              <a:solidFill>
                <a:schemeClr val="bg1"/>
              </a:solidFill>
            </a:endParaRPr>
          </a:p>
        </p:txBody>
      </p:sp>
      <p:sp>
        <p:nvSpPr>
          <p:cNvPr id="30" name="Rectangle: Rounded Corners 29">
            <a:extLst>
              <a:ext uri="{FF2B5EF4-FFF2-40B4-BE49-F238E27FC236}">
                <a16:creationId xmlns:a16="http://schemas.microsoft.com/office/drawing/2014/main" id="{42E1DCA8-536B-2229-6793-F6D117D26953}"/>
              </a:ext>
            </a:extLst>
          </p:cNvPr>
          <p:cNvSpPr/>
          <p:nvPr/>
        </p:nvSpPr>
        <p:spPr>
          <a:xfrm>
            <a:off x="3444240" y="2263834"/>
            <a:ext cx="3081251" cy="2410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EA8AB515-B40E-44AB-7222-793264263621}"/>
              </a:ext>
            </a:extLst>
          </p:cNvPr>
          <p:cNvSpPr/>
          <p:nvPr/>
        </p:nvSpPr>
        <p:spPr>
          <a:xfrm>
            <a:off x="3607724" y="2344187"/>
            <a:ext cx="2693323" cy="847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Highest Revenue generated Product line</a:t>
            </a:r>
            <a:endParaRPr lang="en-IN" b="1" dirty="0">
              <a:solidFill>
                <a:schemeClr val="accent4"/>
              </a:solidFill>
            </a:endParaRPr>
          </a:p>
        </p:txBody>
      </p:sp>
      <p:sp>
        <p:nvSpPr>
          <p:cNvPr id="48" name="TextBox 47">
            <a:extLst>
              <a:ext uri="{FF2B5EF4-FFF2-40B4-BE49-F238E27FC236}">
                <a16:creationId xmlns:a16="http://schemas.microsoft.com/office/drawing/2014/main" id="{52901A40-523E-CC61-1DFE-CF7781B49B90}"/>
              </a:ext>
            </a:extLst>
          </p:cNvPr>
          <p:cNvSpPr txBox="1"/>
          <p:nvPr/>
        </p:nvSpPr>
        <p:spPr>
          <a:xfrm>
            <a:off x="3616037" y="3183775"/>
            <a:ext cx="2959331" cy="1384995"/>
          </a:xfrm>
          <a:prstGeom prst="rect">
            <a:avLst/>
          </a:prstGeom>
          <a:noFill/>
        </p:spPr>
        <p:txBody>
          <a:bodyPr wrap="square">
            <a:spAutoFit/>
          </a:bodyPr>
          <a:lstStyle/>
          <a:p>
            <a:r>
              <a:rPr lang="en-US" sz="1400" dirty="0">
                <a:highlight>
                  <a:srgbClr val="F8CAB6"/>
                </a:highlight>
              </a:rPr>
              <a:t>Food and beverages	56144.84</a:t>
            </a:r>
          </a:p>
          <a:p>
            <a:r>
              <a:rPr lang="en-US" sz="1400" dirty="0">
                <a:highlight>
                  <a:srgbClr val="F8CAB6"/>
                </a:highlight>
              </a:rPr>
              <a:t>Sports and travel	55122.83</a:t>
            </a:r>
          </a:p>
          <a:p>
            <a:r>
              <a:rPr lang="en-US" sz="1400" dirty="0">
                <a:highlight>
                  <a:srgbClr val="F8CAB6"/>
                </a:highlight>
              </a:rPr>
              <a:t>Electronic accessories	54337.53</a:t>
            </a:r>
          </a:p>
          <a:p>
            <a:r>
              <a:rPr lang="en-US" sz="1400" dirty="0">
                <a:highlight>
                  <a:srgbClr val="F8CAB6"/>
                </a:highlight>
              </a:rPr>
              <a:t>Fashion accessories	54305.90  </a:t>
            </a:r>
          </a:p>
          <a:p>
            <a:r>
              <a:rPr lang="en-US" sz="1400" dirty="0">
                <a:highlight>
                  <a:srgbClr val="F8CAB6"/>
                </a:highlight>
              </a:rPr>
              <a:t>Home and lifestyle	53861.91</a:t>
            </a:r>
          </a:p>
          <a:p>
            <a:r>
              <a:rPr lang="en-US" sz="1400" dirty="0">
                <a:highlight>
                  <a:srgbClr val="F8CAB6"/>
                </a:highlight>
              </a:rPr>
              <a:t>Health and beauty	49193.74</a:t>
            </a:r>
          </a:p>
        </p:txBody>
      </p:sp>
      <p:sp>
        <p:nvSpPr>
          <p:cNvPr id="52" name="Rectangle: Rounded Corners 51">
            <a:extLst>
              <a:ext uri="{FF2B5EF4-FFF2-40B4-BE49-F238E27FC236}">
                <a16:creationId xmlns:a16="http://schemas.microsoft.com/office/drawing/2014/main" id="{E0A99263-E143-82D7-A177-212A27DBBDE6}"/>
              </a:ext>
            </a:extLst>
          </p:cNvPr>
          <p:cNvSpPr/>
          <p:nvPr/>
        </p:nvSpPr>
        <p:spPr>
          <a:xfrm>
            <a:off x="6616931" y="2144685"/>
            <a:ext cx="2261062" cy="24023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accent4"/>
                </a:solidFill>
              </a:rPr>
              <a:t>Most common payment method</a:t>
            </a:r>
          </a:p>
          <a:p>
            <a:endParaRPr lang="en-US" dirty="0"/>
          </a:p>
          <a:p>
            <a:endParaRPr lang="en-US" dirty="0"/>
          </a:p>
          <a:p>
            <a:endParaRPr lang="en-US" dirty="0"/>
          </a:p>
          <a:p>
            <a:endParaRPr lang="en-US" dirty="0"/>
          </a:p>
          <a:p>
            <a:endParaRPr lang="en-IN" dirty="0"/>
          </a:p>
        </p:txBody>
      </p:sp>
      <p:graphicFrame>
        <p:nvGraphicFramePr>
          <p:cNvPr id="53" name="Table 52">
            <a:extLst>
              <a:ext uri="{FF2B5EF4-FFF2-40B4-BE49-F238E27FC236}">
                <a16:creationId xmlns:a16="http://schemas.microsoft.com/office/drawing/2014/main" id="{41E23F54-5C55-89E1-DB81-9976EE5E32BA}"/>
              </a:ext>
            </a:extLst>
          </p:cNvPr>
          <p:cNvGraphicFramePr>
            <a:graphicFrameLocks noGrp="1"/>
          </p:cNvGraphicFramePr>
          <p:nvPr>
            <p:extLst>
              <p:ext uri="{D42A27DB-BD31-4B8C-83A1-F6EECF244321}">
                <p14:modId xmlns:p14="http://schemas.microsoft.com/office/powerpoint/2010/main" val="1793171869"/>
              </p:ext>
            </p:extLst>
          </p:nvPr>
        </p:nvGraphicFramePr>
        <p:xfrm>
          <a:off x="6816434" y="3075100"/>
          <a:ext cx="1862052" cy="1048011"/>
        </p:xfrm>
        <a:graphic>
          <a:graphicData uri="http://schemas.openxmlformats.org/drawingml/2006/table">
            <a:tbl>
              <a:tblPr/>
              <a:tblGrid>
                <a:gridCol w="1180410">
                  <a:extLst>
                    <a:ext uri="{9D8B030D-6E8A-4147-A177-3AD203B41FA5}">
                      <a16:colId xmlns:a16="http://schemas.microsoft.com/office/drawing/2014/main" val="364588248"/>
                    </a:ext>
                  </a:extLst>
                </a:gridCol>
                <a:gridCol w="681642">
                  <a:extLst>
                    <a:ext uri="{9D8B030D-6E8A-4147-A177-3AD203B41FA5}">
                      <a16:colId xmlns:a16="http://schemas.microsoft.com/office/drawing/2014/main" val="3257590878"/>
                    </a:ext>
                  </a:extLst>
                </a:gridCol>
              </a:tblGrid>
              <a:tr h="349337">
                <a:tc>
                  <a:txBody>
                    <a:bodyPr/>
                    <a:lstStyle/>
                    <a:p>
                      <a:r>
                        <a:rPr lang="en-IN" sz="1400" dirty="0">
                          <a:solidFill>
                            <a:schemeClr val="tx1">
                              <a:lumMod val="95000"/>
                              <a:lumOff val="5000"/>
                            </a:schemeClr>
                          </a:solidFill>
                          <a:highlight>
                            <a:srgbClr val="F8CAB6"/>
                          </a:highlight>
                        </a:rPr>
                        <a:t>Ewallet</a:t>
                      </a:r>
                    </a:p>
                  </a:txBody>
                  <a:tcPr anchor="ctr">
                    <a:lnL>
                      <a:noFill/>
                    </a:lnL>
                    <a:lnR>
                      <a:noFill/>
                    </a:lnR>
                    <a:lnT>
                      <a:noFill/>
                    </a:lnT>
                    <a:lnB>
                      <a:noFill/>
                    </a:lnB>
                    <a:solidFill>
                      <a:srgbClr val="F8CAB6"/>
                    </a:solidFill>
                  </a:tcPr>
                </a:tc>
                <a:tc>
                  <a:txBody>
                    <a:bodyPr/>
                    <a:lstStyle/>
                    <a:p>
                      <a:r>
                        <a:rPr lang="en-IN" sz="1400" dirty="0">
                          <a:solidFill>
                            <a:schemeClr val="tx1">
                              <a:lumMod val="95000"/>
                              <a:lumOff val="5000"/>
                            </a:schemeClr>
                          </a:solidFill>
                          <a:highlight>
                            <a:srgbClr val="F8CAB6"/>
                          </a:highlight>
                        </a:rPr>
                        <a:t>345</a:t>
                      </a:r>
                    </a:p>
                  </a:txBody>
                  <a:tcPr anchor="ctr">
                    <a:lnL>
                      <a:noFill/>
                    </a:lnL>
                    <a:lnR>
                      <a:noFill/>
                    </a:lnR>
                    <a:lnT>
                      <a:noFill/>
                    </a:lnT>
                    <a:lnB>
                      <a:noFill/>
                    </a:lnB>
                    <a:solidFill>
                      <a:srgbClr val="F8CAB6"/>
                    </a:solidFill>
                  </a:tcPr>
                </a:tc>
                <a:extLst>
                  <a:ext uri="{0D108BD9-81ED-4DB2-BD59-A6C34878D82A}">
                    <a16:rowId xmlns:a16="http://schemas.microsoft.com/office/drawing/2014/main" val="3235270990"/>
                  </a:ext>
                </a:extLst>
              </a:tr>
              <a:tr h="349337">
                <a:tc>
                  <a:txBody>
                    <a:bodyPr/>
                    <a:lstStyle/>
                    <a:p>
                      <a:r>
                        <a:rPr lang="en-IN" sz="1400" dirty="0">
                          <a:solidFill>
                            <a:schemeClr val="tx1">
                              <a:lumMod val="95000"/>
                              <a:lumOff val="5000"/>
                            </a:schemeClr>
                          </a:solidFill>
                          <a:highlight>
                            <a:srgbClr val="F8CAB6"/>
                          </a:highlight>
                        </a:rPr>
                        <a:t>Cash</a:t>
                      </a:r>
                    </a:p>
                  </a:txBody>
                  <a:tcPr anchor="ctr">
                    <a:lnL>
                      <a:noFill/>
                    </a:lnL>
                    <a:lnR>
                      <a:noFill/>
                    </a:lnR>
                    <a:lnT>
                      <a:noFill/>
                    </a:lnT>
                    <a:lnB>
                      <a:noFill/>
                    </a:lnB>
                    <a:solidFill>
                      <a:srgbClr val="F8CAB6"/>
                    </a:solidFill>
                  </a:tcPr>
                </a:tc>
                <a:tc>
                  <a:txBody>
                    <a:bodyPr/>
                    <a:lstStyle/>
                    <a:p>
                      <a:r>
                        <a:rPr lang="en-IN" sz="1400" dirty="0">
                          <a:solidFill>
                            <a:schemeClr val="tx1">
                              <a:lumMod val="95000"/>
                              <a:lumOff val="5000"/>
                            </a:schemeClr>
                          </a:solidFill>
                          <a:highlight>
                            <a:srgbClr val="F8CAB6"/>
                          </a:highlight>
                        </a:rPr>
                        <a:t>344</a:t>
                      </a:r>
                    </a:p>
                  </a:txBody>
                  <a:tcPr anchor="ctr">
                    <a:lnL>
                      <a:noFill/>
                    </a:lnL>
                    <a:lnR>
                      <a:noFill/>
                    </a:lnR>
                    <a:lnT>
                      <a:noFill/>
                    </a:lnT>
                    <a:lnB>
                      <a:noFill/>
                    </a:lnB>
                    <a:solidFill>
                      <a:srgbClr val="F8CAB6"/>
                    </a:solidFill>
                  </a:tcPr>
                </a:tc>
                <a:extLst>
                  <a:ext uri="{0D108BD9-81ED-4DB2-BD59-A6C34878D82A}">
                    <a16:rowId xmlns:a16="http://schemas.microsoft.com/office/drawing/2014/main" val="4246824754"/>
                  </a:ext>
                </a:extLst>
              </a:tr>
              <a:tr h="349337">
                <a:tc>
                  <a:txBody>
                    <a:bodyPr/>
                    <a:lstStyle/>
                    <a:p>
                      <a:r>
                        <a:rPr lang="en-IN" sz="1400" dirty="0">
                          <a:solidFill>
                            <a:schemeClr val="tx1">
                              <a:lumMod val="95000"/>
                              <a:lumOff val="5000"/>
                            </a:schemeClr>
                          </a:solidFill>
                          <a:highlight>
                            <a:srgbClr val="F8CAB6"/>
                          </a:highlight>
                        </a:rPr>
                        <a:t>Credit card</a:t>
                      </a:r>
                    </a:p>
                  </a:txBody>
                  <a:tcPr anchor="ctr">
                    <a:lnL>
                      <a:noFill/>
                    </a:lnL>
                    <a:lnR>
                      <a:noFill/>
                    </a:lnR>
                    <a:lnT>
                      <a:noFill/>
                    </a:lnT>
                    <a:lnB>
                      <a:noFill/>
                    </a:lnB>
                    <a:solidFill>
                      <a:srgbClr val="F8CAB6"/>
                    </a:solidFill>
                  </a:tcPr>
                </a:tc>
                <a:tc>
                  <a:txBody>
                    <a:bodyPr/>
                    <a:lstStyle/>
                    <a:p>
                      <a:r>
                        <a:rPr lang="en-IN" sz="1400" dirty="0">
                          <a:solidFill>
                            <a:schemeClr val="tx1">
                              <a:lumMod val="95000"/>
                              <a:lumOff val="5000"/>
                            </a:schemeClr>
                          </a:solidFill>
                          <a:highlight>
                            <a:srgbClr val="F8CAB6"/>
                          </a:highlight>
                        </a:rPr>
                        <a:t>311</a:t>
                      </a:r>
                    </a:p>
                  </a:txBody>
                  <a:tcPr anchor="ctr">
                    <a:lnL>
                      <a:noFill/>
                    </a:lnL>
                    <a:lnR>
                      <a:noFill/>
                    </a:lnR>
                    <a:lnT>
                      <a:noFill/>
                    </a:lnT>
                    <a:lnB>
                      <a:noFill/>
                    </a:lnB>
                    <a:solidFill>
                      <a:srgbClr val="F8CAB6"/>
                    </a:solidFill>
                  </a:tcPr>
                </a:tc>
                <a:extLst>
                  <a:ext uri="{0D108BD9-81ED-4DB2-BD59-A6C34878D82A}">
                    <a16:rowId xmlns:a16="http://schemas.microsoft.com/office/drawing/2014/main" val="386090446"/>
                  </a:ext>
                </a:extLst>
              </a:tr>
            </a:tbl>
          </a:graphicData>
        </a:graphic>
      </p:graphicFrame>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07896F6-F1A8-6645-3AE4-84AAB54E4D59}"/>
              </a:ext>
            </a:extLst>
          </p:cNvPr>
          <p:cNvSpPr txBox="1"/>
          <p:nvPr/>
        </p:nvSpPr>
        <p:spPr>
          <a:xfrm>
            <a:off x="4520046" y="442945"/>
            <a:ext cx="6097384" cy="523220"/>
          </a:xfrm>
          <a:prstGeom prst="rect">
            <a:avLst/>
          </a:prstGeom>
          <a:noFill/>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Product Analysis </a:t>
            </a:r>
            <a:r>
              <a:rPr lang="en-US" sz="2000" dirty="0">
                <a:solidFill>
                  <a:schemeClr val="accent4"/>
                </a:solidFill>
                <a:latin typeface="Times New Roman" panose="02020603050405020304" pitchFamily="18" charset="0"/>
                <a:cs typeface="Times New Roman" panose="02020603050405020304" pitchFamily="18" charset="0"/>
              </a:rPr>
              <a:t>(Continued…)</a:t>
            </a:r>
            <a:endParaRPr lang="en-IN" sz="2000" dirty="0">
              <a:solidFill>
                <a:schemeClr val="accent4"/>
              </a:solidFill>
            </a:endParaRPr>
          </a:p>
        </p:txBody>
      </p:sp>
      <p:sp>
        <p:nvSpPr>
          <p:cNvPr id="12" name="Rectangle: Rounded Corners 11">
            <a:extLst>
              <a:ext uri="{FF2B5EF4-FFF2-40B4-BE49-F238E27FC236}">
                <a16:creationId xmlns:a16="http://schemas.microsoft.com/office/drawing/2014/main" id="{FBF4FC1E-C144-17D2-9E96-6B705BA42EAE}"/>
              </a:ext>
            </a:extLst>
          </p:cNvPr>
          <p:cNvSpPr/>
          <p:nvPr/>
        </p:nvSpPr>
        <p:spPr>
          <a:xfrm>
            <a:off x="756457" y="1263535"/>
            <a:ext cx="3067398" cy="25436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Product line with largest VAT</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13" name="Table 12">
            <a:extLst>
              <a:ext uri="{FF2B5EF4-FFF2-40B4-BE49-F238E27FC236}">
                <a16:creationId xmlns:a16="http://schemas.microsoft.com/office/drawing/2014/main" id="{FD5280FA-FDD8-6C4B-0068-34BD9FBB860E}"/>
              </a:ext>
            </a:extLst>
          </p:cNvPr>
          <p:cNvGraphicFramePr>
            <a:graphicFrameLocks noGrp="1"/>
          </p:cNvGraphicFramePr>
          <p:nvPr>
            <p:extLst>
              <p:ext uri="{D42A27DB-BD31-4B8C-83A1-F6EECF244321}">
                <p14:modId xmlns:p14="http://schemas.microsoft.com/office/powerpoint/2010/main" val="2765972233"/>
              </p:ext>
            </p:extLst>
          </p:nvPr>
        </p:nvGraphicFramePr>
        <p:xfrm>
          <a:off x="814648" y="1969509"/>
          <a:ext cx="2876203" cy="1645920"/>
        </p:xfrm>
        <a:graphic>
          <a:graphicData uri="http://schemas.openxmlformats.org/drawingml/2006/table">
            <a:tbl>
              <a:tblPr/>
              <a:tblGrid>
                <a:gridCol w="2014470">
                  <a:extLst>
                    <a:ext uri="{9D8B030D-6E8A-4147-A177-3AD203B41FA5}">
                      <a16:colId xmlns:a16="http://schemas.microsoft.com/office/drawing/2014/main" val="25238520"/>
                    </a:ext>
                  </a:extLst>
                </a:gridCol>
                <a:gridCol w="861733">
                  <a:extLst>
                    <a:ext uri="{9D8B030D-6E8A-4147-A177-3AD203B41FA5}">
                      <a16:colId xmlns:a16="http://schemas.microsoft.com/office/drawing/2014/main" val="728797871"/>
                    </a:ext>
                  </a:extLst>
                </a:gridCol>
              </a:tblGrid>
              <a:tr h="270063">
                <a:tc>
                  <a:txBody>
                    <a:bodyPr/>
                    <a:lstStyle/>
                    <a:p>
                      <a:r>
                        <a:rPr lang="en-IN" sz="1200" dirty="0">
                          <a:highlight>
                            <a:srgbClr val="F8CAB6"/>
                          </a:highlight>
                        </a:rPr>
                        <a:t>Food and beverages</a:t>
                      </a:r>
                    </a:p>
                  </a:txBody>
                  <a:tcPr anchor="ctr">
                    <a:lnL>
                      <a:noFill/>
                    </a:lnL>
                    <a:lnR>
                      <a:noFill/>
                    </a:lnR>
                    <a:lnT>
                      <a:noFill/>
                    </a:lnT>
                    <a:lnB>
                      <a:noFill/>
                    </a:lnB>
                    <a:solidFill>
                      <a:srgbClr val="F8CAB6"/>
                    </a:solidFill>
                  </a:tcPr>
                </a:tc>
                <a:tc>
                  <a:txBody>
                    <a:bodyPr/>
                    <a:lstStyle/>
                    <a:p>
                      <a:r>
                        <a:rPr lang="en-IN" sz="1200">
                          <a:highlight>
                            <a:srgbClr val="F8CAB6"/>
                          </a:highlight>
                        </a:rPr>
                        <a:t>2673.56</a:t>
                      </a:r>
                    </a:p>
                  </a:txBody>
                  <a:tcPr anchor="ctr">
                    <a:lnL>
                      <a:noFill/>
                    </a:lnL>
                    <a:lnR>
                      <a:noFill/>
                    </a:lnR>
                    <a:lnT>
                      <a:noFill/>
                    </a:lnT>
                    <a:lnB>
                      <a:noFill/>
                    </a:lnB>
                    <a:solidFill>
                      <a:srgbClr val="F8CAB6"/>
                    </a:solidFill>
                  </a:tcPr>
                </a:tc>
                <a:extLst>
                  <a:ext uri="{0D108BD9-81ED-4DB2-BD59-A6C34878D82A}">
                    <a16:rowId xmlns:a16="http://schemas.microsoft.com/office/drawing/2014/main" val="1459053051"/>
                  </a:ext>
                </a:extLst>
              </a:tr>
              <a:tr h="270063">
                <a:tc>
                  <a:txBody>
                    <a:bodyPr/>
                    <a:lstStyle/>
                    <a:p>
                      <a:r>
                        <a:rPr lang="en-IN" sz="1200" dirty="0">
                          <a:highlight>
                            <a:srgbClr val="F8CAB6"/>
                          </a:highlight>
                        </a:rPr>
                        <a:t>Sports and travel</a:t>
                      </a:r>
                    </a:p>
                  </a:txBody>
                  <a:tcPr anchor="ctr">
                    <a:lnL>
                      <a:noFill/>
                    </a:lnL>
                    <a:lnR>
                      <a:noFill/>
                    </a:lnR>
                    <a:lnT>
                      <a:noFill/>
                    </a:lnT>
                    <a:lnB>
                      <a:noFill/>
                    </a:lnB>
                    <a:solidFill>
                      <a:srgbClr val="F8CAB6"/>
                    </a:solidFill>
                  </a:tcPr>
                </a:tc>
                <a:tc>
                  <a:txBody>
                    <a:bodyPr/>
                    <a:lstStyle/>
                    <a:p>
                      <a:r>
                        <a:rPr lang="en-IN" sz="1200">
                          <a:highlight>
                            <a:srgbClr val="F8CAB6"/>
                          </a:highlight>
                        </a:rPr>
                        <a:t>2624.9</a:t>
                      </a:r>
                    </a:p>
                  </a:txBody>
                  <a:tcPr anchor="ctr">
                    <a:lnL>
                      <a:noFill/>
                    </a:lnL>
                    <a:lnR>
                      <a:noFill/>
                    </a:lnR>
                    <a:lnT>
                      <a:noFill/>
                    </a:lnT>
                    <a:lnB>
                      <a:noFill/>
                    </a:lnB>
                    <a:solidFill>
                      <a:srgbClr val="F8CAB6"/>
                    </a:solidFill>
                  </a:tcPr>
                </a:tc>
                <a:extLst>
                  <a:ext uri="{0D108BD9-81ED-4DB2-BD59-A6C34878D82A}">
                    <a16:rowId xmlns:a16="http://schemas.microsoft.com/office/drawing/2014/main" val="3401318928"/>
                  </a:ext>
                </a:extLst>
              </a:tr>
              <a:tr h="270063">
                <a:tc>
                  <a:txBody>
                    <a:bodyPr/>
                    <a:lstStyle/>
                    <a:p>
                      <a:r>
                        <a:rPr lang="en-IN" sz="1200" dirty="0">
                          <a:highlight>
                            <a:srgbClr val="F8CAB6"/>
                          </a:highlight>
                        </a:rPr>
                        <a:t>Electronic accessories</a:t>
                      </a:r>
                    </a:p>
                  </a:txBody>
                  <a:tcPr anchor="ctr">
                    <a:lnL>
                      <a:noFill/>
                    </a:lnL>
                    <a:lnR>
                      <a:noFill/>
                    </a:lnR>
                    <a:lnT>
                      <a:noFill/>
                    </a:lnT>
                    <a:lnB>
                      <a:noFill/>
                    </a:lnB>
                    <a:solidFill>
                      <a:srgbClr val="F8CAB6"/>
                    </a:solidFill>
                  </a:tcPr>
                </a:tc>
                <a:tc>
                  <a:txBody>
                    <a:bodyPr/>
                    <a:lstStyle/>
                    <a:p>
                      <a:r>
                        <a:rPr lang="en-IN" sz="1200">
                          <a:highlight>
                            <a:srgbClr val="F8CAB6"/>
                          </a:highlight>
                        </a:rPr>
                        <a:t>2587.5</a:t>
                      </a:r>
                    </a:p>
                  </a:txBody>
                  <a:tcPr anchor="ctr">
                    <a:lnL>
                      <a:noFill/>
                    </a:lnL>
                    <a:lnR>
                      <a:noFill/>
                    </a:lnR>
                    <a:lnT>
                      <a:noFill/>
                    </a:lnT>
                    <a:lnB>
                      <a:noFill/>
                    </a:lnB>
                    <a:solidFill>
                      <a:srgbClr val="F8CAB6"/>
                    </a:solidFill>
                  </a:tcPr>
                </a:tc>
                <a:extLst>
                  <a:ext uri="{0D108BD9-81ED-4DB2-BD59-A6C34878D82A}">
                    <a16:rowId xmlns:a16="http://schemas.microsoft.com/office/drawing/2014/main" val="570544794"/>
                  </a:ext>
                </a:extLst>
              </a:tr>
              <a:tr h="270063">
                <a:tc>
                  <a:txBody>
                    <a:bodyPr/>
                    <a:lstStyle/>
                    <a:p>
                      <a:r>
                        <a:rPr lang="en-IN" sz="1200">
                          <a:highlight>
                            <a:srgbClr val="F8CAB6"/>
                          </a:highlight>
                        </a:rPr>
                        <a:t>Fashion accessories</a:t>
                      </a:r>
                    </a:p>
                  </a:txBody>
                  <a:tcPr anchor="ctr">
                    <a:lnL>
                      <a:noFill/>
                    </a:lnL>
                    <a:lnR>
                      <a:noFill/>
                    </a:lnR>
                    <a:lnT>
                      <a:noFill/>
                    </a:lnT>
                    <a:lnB>
                      <a:noFill/>
                    </a:lnB>
                    <a:solidFill>
                      <a:srgbClr val="F8CAB6"/>
                    </a:solidFill>
                  </a:tcPr>
                </a:tc>
                <a:tc>
                  <a:txBody>
                    <a:bodyPr/>
                    <a:lstStyle/>
                    <a:p>
                      <a:r>
                        <a:rPr lang="en-IN" sz="1200" dirty="0">
                          <a:highlight>
                            <a:srgbClr val="F8CAB6"/>
                          </a:highlight>
                        </a:rPr>
                        <a:t>2586</a:t>
                      </a:r>
                    </a:p>
                  </a:txBody>
                  <a:tcPr anchor="ctr">
                    <a:lnL>
                      <a:noFill/>
                    </a:lnL>
                    <a:lnR>
                      <a:noFill/>
                    </a:lnR>
                    <a:lnT>
                      <a:noFill/>
                    </a:lnT>
                    <a:lnB>
                      <a:noFill/>
                    </a:lnB>
                    <a:solidFill>
                      <a:srgbClr val="F8CAB6"/>
                    </a:solidFill>
                  </a:tcPr>
                </a:tc>
                <a:extLst>
                  <a:ext uri="{0D108BD9-81ED-4DB2-BD59-A6C34878D82A}">
                    <a16:rowId xmlns:a16="http://schemas.microsoft.com/office/drawing/2014/main" val="730627355"/>
                  </a:ext>
                </a:extLst>
              </a:tr>
              <a:tr h="270063">
                <a:tc>
                  <a:txBody>
                    <a:bodyPr/>
                    <a:lstStyle/>
                    <a:p>
                      <a:r>
                        <a:rPr lang="en-IN" sz="1200">
                          <a:highlight>
                            <a:srgbClr val="F8CAB6"/>
                          </a:highlight>
                        </a:rPr>
                        <a:t>Home and lifestyle</a:t>
                      </a:r>
                    </a:p>
                  </a:txBody>
                  <a:tcPr anchor="ctr">
                    <a:lnL>
                      <a:noFill/>
                    </a:lnL>
                    <a:lnR>
                      <a:noFill/>
                    </a:lnR>
                    <a:lnT>
                      <a:noFill/>
                    </a:lnT>
                    <a:lnB>
                      <a:noFill/>
                    </a:lnB>
                    <a:solidFill>
                      <a:srgbClr val="F8CAB6"/>
                    </a:solidFill>
                  </a:tcPr>
                </a:tc>
                <a:tc>
                  <a:txBody>
                    <a:bodyPr/>
                    <a:lstStyle/>
                    <a:p>
                      <a:r>
                        <a:rPr lang="en-IN" sz="1200" dirty="0">
                          <a:highlight>
                            <a:srgbClr val="F8CAB6"/>
                          </a:highlight>
                        </a:rPr>
                        <a:t>2564.85</a:t>
                      </a:r>
                    </a:p>
                  </a:txBody>
                  <a:tcPr anchor="ctr">
                    <a:lnL>
                      <a:noFill/>
                    </a:lnL>
                    <a:lnR>
                      <a:noFill/>
                    </a:lnR>
                    <a:lnT>
                      <a:noFill/>
                    </a:lnT>
                    <a:lnB>
                      <a:noFill/>
                    </a:lnB>
                    <a:solidFill>
                      <a:srgbClr val="F8CAB6"/>
                    </a:solidFill>
                  </a:tcPr>
                </a:tc>
                <a:extLst>
                  <a:ext uri="{0D108BD9-81ED-4DB2-BD59-A6C34878D82A}">
                    <a16:rowId xmlns:a16="http://schemas.microsoft.com/office/drawing/2014/main" val="2276882316"/>
                  </a:ext>
                </a:extLst>
              </a:tr>
              <a:tr h="270063">
                <a:tc>
                  <a:txBody>
                    <a:bodyPr/>
                    <a:lstStyle/>
                    <a:p>
                      <a:r>
                        <a:rPr lang="en-IN" sz="1200">
                          <a:highlight>
                            <a:srgbClr val="F8CAB6"/>
                          </a:highlight>
                        </a:rPr>
                        <a:t>Health and beauty</a:t>
                      </a:r>
                    </a:p>
                  </a:txBody>
                  <a:tcPr anchor="ctr">
                    <a:lnL>
                      <a:noFill/>
                    </a:lnL>
                    <a:lnR>
                      <a:noFill/>
                    </a:lnR>
                    <a:lnT>
                      <a:noFill/>
                    </a:lnT>
                    <a:lnB>
                      <a:noFill/>
                    </a:lnB>
                    <a:solidFill>
                      <a:srgbClr val="F8CAB6"/>
                    </a:solidFill>
                  </a:tcPr>
                </a:tc>
                <a:tc>
                  <a:txBody>
                    <a:bodyPr/>
                    <a:lstStyle/>
                    <a:p>
                      <a:r>
                        <a:rPr lang="en-IN" sz="1200" dirty="0">
                          <a:highlight>
                            <a:srgbClr val="F8CAB6"/>
                          </a:highlight>
                        </a:rPr>
                        <a:t>2342.56</a:t>
                      </a:r>
                    </a:p>
                  </a:txBody>
                  <a:tcPr anchor="ctr">
                    <a:lnL>
                      <a:noFill/>
                    </a:lnL>
                    <a:lnR>
                      <a:noFill/>
                    </a:lnR>
                    <a:lnT>
                      <a:noFill/>
                    </a:lnT>
                    <a:lnB>
                      <a:noFill/>
                    </a:lnB>
                    <a:solidFill>
                      <a:srgbClr val="F8CAB6"/>
                    </a:solidFill>
                  </a:tcPr>
                </a:tc>
                <a:extLst>
                  <a:ext uri="{0D108BD9-81ED-4DB2-BD59-A6C34878D82A}">
                    <a16:rowId xmlns:a16="http://schemas.microsoft.com/office/drawing/2014/main" val="2234077282"/>
                  </a:ext>
                </a:extLst>
              </a:tr>
            </a:tbl>
          </a:graphicData>
        </a:graphic>
      </p:graphicFrame>
      <p:sp>
        <p:nvSpPr>
          <p:cNvPr id="17" name="Rectangle: Rounded Corners 16">
            <a:extLst>
              <a:ext uri="{FF2B5EF4-FFF2-40B4-BE49-F238E27FC236}">
                <a16:creationId xmlns:a16="http://schemas.microsoft.com/office/drawing/2014/main" id="{5BBFF449-C479-73CC-362F-3F2EB46961E0}"/>
              </a:ext>
            </a:extLst>
          </p:cNvPr>
          <p:cNvSpPr/>
          <p:nvPr/>
        </p:nvSpPr>
        <p:spPr>
          <a:xfrm>
            <a:off x="415635" y="4056612"/>
            <a:ext cx="2826328" cy="20781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Branch Exceeding Average Product Sales</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18" name="Table 17">
            <a:extLst>
              <a:ext uri="{FF2B5EF4-FFF2-40B4-BE49-F238E27FC236}">
                <a16:creationId xmlns:a16="http://schemas.microsoft.com/office/drawing/2014/main" id="{CF78A881-4585-ECF7-4822-D526B424A0EB}"/>
              </a:ext>
            </a:extLst>
          </p:cNvPr>
          <p:cNvGraphicFramePr>
            <a:graphicFrameLocks noGrp="1"/>
          </p:cNvGraphicFramePr>
          <p:nvPr>
            <p:extLst>
              <p:ext uri="{D42A27DB-BD31-4B8C-83A1-F6EECF244321}">
                <p14:modId xmlns:p14="http://schemas.microsoft.com/office/powerpoint/2010/main" val="3517107068"/>
              </p:ext>
            </p:extLst>
          </p:nvPr>
        </p:nvGraphicFramePr>
        <p:xfrm>
          <a:off x="1155468" y="4845713"/>
          <a:ext cx="1695797" cy="1097280"/>
        </p:xfrm>
        <a:graphic>
          <a:graphicData uri="http://schemas.openxmlformats.org/drawingml/2006/table">
            <a:tbl>
              <a:tblPr/>
              <a:tblGrid>
                <a:gridCol w="835429">
                  <a:extLst>
                    <a:ext uri="{9D8B030D-6E8A-4147-A177-3AD203B41FA5}">
                      <a16:colId xmlns:a16="http://schemas.microsoft.com/office/drawing/2014/main" val="3113772839"/>
                    </a:ext>
                  </a:extLst>
                </a:gridCol>
                <a:gridCol w="860368">
                  <a:extLst>
                    <a:ext uri="{9D8B030D-6E8A-4147-A177-3AD203B41FA5}">
                      <a16:colId xmlns:a16="http://schemas.microsoft.com/office/drawing/2014/main" val="497483521"/>
                    </a:ext>
                  </a:extLst>
                </a:gridCol>
              </a:tblGrid>
              <a:tr h="365760">
                <a:tc>
                  <a:txBody>
                    <a:bodyPr/>
                    <a:lstStyle/>
                    <a:p>
                      <a:r>
                        <a:rPr lang="en-IN" sz="1800" dirty="0">
                          <a:solidFill>
                            <a:schemeClr val="tx1"/>
                          </a:solidFill>
                          <a:highlight>
                            <a:srgbClr val="F8CAB6"/>
                          </a:highlight>
                        </a:rPr>
                        <a:t>A</a:t>
                      </a:r>
                    </a:p>
                  </a:txBody>
                  <a:tcPr anchor="ctr">
                    <a:lnL>
                      <a:noFill/>
                    </a:lnL>
                    <a:lnR>
                      <a:noFill/>
                    </a:lnR>
                    <a:lnT>
                      <a:noFill/>
                    </a:lnT>
                    <a:lnB>
                      <a:noFill/>
                    </a:lnB>
                    <a:solidFill>
                      <a:srgbClr val="F8CAB6"/>
                    </a:solidFill>
                  </a:tcPr>
                </a:tc>
                <a:tc>
                  <a:txBody>
                    <a:bodyPr/>
                    <a:lstStyle/>
                    <a:p>
                      <a:r>
                        <a:rPr lang="en-IN" sz="1800">
                          <a:solidFill>
                            <a:schemeClr val="tx1"/>
                          </a:solidFill>
                          <a:highlight>
                            <a:srgbClr val="F8CAB6"/>
                          </a:highlight>
                        </a:rPr>
                        <a:t>1859</a:t>
                      </a:r>
                    </a:p>
                  </a:txBody>
                  <a:tcPr anchor="ctr">
                    <a:lnL>
                      <a:noFill/>
                    </a:lnL>
                    <a:lnR>
                      <a:noFill/>
                    </a:lnR>
                    <a:lnT>
                      <a:noFill/>
                    </a:lnT>
                    <a:lnB>
                      <a:noFill/>
                    </a:lnB>
                    <a:solidFill>
                      <a:srgbClr val="F8CAB6"/>
                    </a:solidFill>
                  </a:tcPr>
                </a:tc>
                <a:extLst>
                  <a:ext uri="{0D108BD9-81ED-4DB2-BD59-A6C34878D82A}">
                    <a16:rowId xmlns:a16="http://schemas.microsoft.com/office/drawing/2014/main" val="1292923294"/>
                  </a:ext>
                </a:extLst>
              </a:tr>
              <a:tr h="365760">
                <a:tc>
                  <a:txBody>
                    <a:bodyPr/>
                    <a:lstStyle/>
                    <a:p>
                      <a:r>
                        <a:rPr lang="en-IN" sz="1800">
                          <a:solidFill>
                            <a:schemeClr val="tx1"/>
                          </a:solidFill>
                          <a:highlight>
                            <a:srgbClr val="F8CAB6"/>
                          </a:highlight>
                        </a:rPr>
                        <a:t>C</a:t>
                      </a:r>
                    </a:p>
                  </a:txBody>
                  <a:tcPr anchor="ctr">
                    <a:lnL>
                      <a:noFill/>
                    </a:lnL>
                    <a:lnR>
                      <a:noFill/>
                    </a:lnR>
                    <a:lnT>
                      <a:noFill/>
                    </a:lnT>
                    <a:lnB>
                      <a:noFill/>
                    </a:lnB>
                    <a:solidFill>
                      <a:srgbClr val="F8CAB6"/>
                    </a:solidFill>
                  </a:tcPr>
                </a:tc>
                <a:tc>
                  <a:txBody>
                    <a:bodyPr/>
                    <a:lstStyle/>
                    <a:p>
                      <a:r>
                        <a:rPr lang="en-IN" sz="1800" dirty="0">
                          <a:solidFill>
                            <a:schemeClr val="tx1"/>
                          </a:solidFill>
                          <a:highlight>
                            <a:srgbClr val="F8CAB6"/>
                          </a:highlight>
                        </a:rPr>
                        <a:t>1831</a:t>
                      </a:r>
                    </a:p>
                  </a:txBody>
                  <a:tcPr anchor="ctr">
                    <a:lnL>
                      <a:noFill/>
                    </a:lnL>
                    <a:lnR>
                      <a:noFill/>
                    </a:lnR>
                    <a:lnT>
                      <a:noFill/>
                    </a:lnT>
                    <a:lnB>
                      <a:noFill/>
                    </a:lnB>
                    <a:solidFill>
                      <a:srgbClr val="F8CAB6"/>
                    </a:solidFill>
                  </a:tcPr>
                </a:tc>
                <a:extLst>
                  <a:ext uri="{0D108BD9-81ED-4DB2-BD59-A6C34878D82A}">
                    <a16:rowId xmlns:a16="http://schemas.microsoft.com/office/drawing/2014/main" val="1687811320"/>
                  </a:ext>
                </a:extLst>
              </a:tr>
              <a:tr h="365760">
                <a:tc>
                  <a:txBody>
                    <a:bodyPr/>
                    <a:lstStyle/>
                    <a:p>
                      <a:r>
                        <a:rPr lang="en-IN" sz="1800" dirty="0">
                          <a:solidFill>
                            <a:schemeClr val="tx1"/>
                          </a:solidFill>
                          <a:highlight>
                            <a:srgbClr val="F8CAB6"/>
                          </a:highlight>
                        </a:rPr>
                        <a:t>B</a:t>
                      </a:r>
                    </a:p>
                  </a:txBody>
                  <a:tcPr anchor="ctr">
                    <a:lnL>
                      <a:noFill/>
                    </a:lnL>
                    <a:lnR>
                      <a:noFill/>
                    </a:lnR>
                    <a:lnT>
                      <a:noFill/>
                    </a:lnT>
                    <a:lnB>
                      <a:noFill/>
                    </a:lnB>
                    <a:solidFill>
                      <a:srgbClr val="F8CAB6"/>
                    </a:solidFill>
                  </a:tcPr>
                </a:tc>
                <a:tc>
                  <a:txBody>
                    <a:bodyPr/>
                    <a:lstStyle/>
                    <a:p>
                      <a:r>
                        <a:rPr lang="en-IN" sz="1800" dirty="0">
                          <a:solidFill>
                            <a:schemeClr val="tx1"/>
                          </a:solidFill>
                          <a:highlight>
                            <a:srgbClr val="F8CAB6"/>
                          </a:highlight>
                        </a:rPr>
                        <a:t>1820</a:t>
                      </a:r>
                    </a:p>
                  </a:txBody>
                  <a:tcPr anchor="ctr">
                    <a:lnL>
                      <a:noFill/>
                    </a:lnL>
                    <a:lnR>
                      <a:noFill/>
                    </a:lnR>
                    <a:lnT>
                      <a:noFill/>
                    </a:lnT>
                    <a:lnB>
                      <a:noFill/>
                    </a:lnB>
                    <a:solidFill>
                      <a:srgbClr val="F8CAB6"/>
                    </a:solidFill>
                  </a:tcPr>
                </a:tc>
                <a:extLst>
                  <a:ext uri="{0D108BD9-81ED-4DB2-BD59-A6C34878D82A}">
                    <a16:rowId xmlns:a16="http://schemas.microsoft.com/office/drawing/2014/main" val="3898686449"/>
                  </a:ext>
                </a:extLst>
              </a:tr>
            </a:tbl>
          </a:graphicData>
        </a:graphic>
      </p:graphicFrame>
      <p:sp>
        <p:nvSpPr>
          <p:cNvPr id="26" name="Rectangle: Rounded Corners 25">
            <a:extLst>
              <a:ext uri="{FF2B5EF4-FFF2-40B4-BE49-F238E27FC236}">
                <a16:creationId xmlns:a16="http://schemas.microsoft.com/office/drawing/2014/main" id="{9D83193D-77D0-4F64-10FB-E9C2169EE721}"/>
              </a:ext>
            </a:extLst>
          </p:cNvPr>
          <p:cNvSpPr/>
          <p:nvPr/>
        </p:nvSpPr>
        <p:spPr>
          <a:xfrm>
            <a:off x="4026130" y="1291245"/>
            <a:ext cx="2984269" cy="24356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Average Rating of Each Product line</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27" name="Table 26">
            <a:extLst>
              <a:ext uri="{FF2B5EF4-FFF2-40B4-BE49-F238E27FC236}">
                <a16:creationId xmlns:a16="http://schemas.microsoft.com/office/drawing/2014/main" id="{162D8C0C-4A2C-82AD-2781-80D5CC047810}"/>
              </a:ext>
            </a:extLst>
          </p:cNvPr>
          <p:cNvGraphicFramePr>
            <a:graphicFrameLocks noGrp="1"/>
          </p:cNvGraphicFramePr>
          <p:nvPr>
            <p:extLst>
              <p:ext uri="{D42A27DB-BD31-4B8C-83A1-F6EECF244321}">
                <p14:modId xmlns:p14="http://schemas.microsoft.com/office/powerpoint/2010/main" val="3084675971"/>
              </p:ext>
            </p:extLst>
          </p:nvPr>
        </p:nvGraphicFramePr>
        <p:xfrm>
          <a:off x="4256116" y="1996987"/>
          <a:ext cx="2468880" cy="1633994"/>
        </p:xfrm>
        <a:graphic>
          <a:graphicData uri="http://schemas.openxmlformats.org/drawingml/2006/table">
            <a:tbl>
              <a:tblPr/>
              <a:tblGrid>
                <a:gridCol w="1903614">
                  <a:extLst>
                    <a:ext uri="{9D8B030D-6E8A-4147-A177-3AD203B41FA5}">
                      <a16:colId xmlns:a16="http://schemas.microsoft.com/office/drawing/2014/main" val="2873644116"/>
                    </a:ext>
                  </a:extLst>
                </a:gridCol>
                <a:gridCol w="565266">
                  <a:extLst>
                    <a:ext uri="{9D8B030D-6E8A-4147-A177-3AD203B41FA5}">
                      <a16:colId xmlns:a16="http://schemas.microsoft.com/office/drawing/2014/main" val="2276132276"/>
                    </a:ext>
                  </a:extLst>
                </a:gridCol>
              </a:tblGrid>
              <a:tr h="329317">
                <a:tc>
                  <a:txBody>
                    <a:bodyPr/>
                    <a:lstStyle/>
                    <a:p>
                      <a:r>
                        <a:rPr lang="en-IN" sz="1000" dirty="0">
                          <a:highlight>
                            <a:srgbClr val="F8CAB6"/>
                          </a:highlight>
                        </a:rPr>
                        <a:t>Food and beverages</a:t>
                      </a:r>
                    </a:p>
                  </a:txBody>
                  <a:tcPr anchor="ctr">
                    <a:lnL>
                      <a:noFill/>
                    </a:lnL>
                    <a:lnR>
                      <a:noFill/>
                    </a:lnR>
                    <a:lnT>
                      <a:noFill/>
                    </a:lnT>
                    <a:lnB>
                      <a:noFill/>
                    </a:lnB>
                    <a:solidFill>
                      <a:srgbClr val="F8CAB6"/>
                    </a:solidFill>
                  </a:tcPr>
                </a:tc>
                <a:tc>
                  <a:txBody>
                    <a:bodyPr/>
                    <a:lstStyle/>
                    <a:p>
                      <a:r>
                        <a:rPr lang="en-IN" sz="1000">
                          <a:highlight>
                            <a:srgbClr val="F8CAB6"/>
                          </a:highlight>
                        </a:rPr>
                        <a:t>7.11</a:t>
                      </a:r>
                    </a:p>
                  </a:txBody>
                  <a:tcPr anchor="ctr">
                    <a:lnL>
                      <a:noFill/>
                    </a:lnL>
                    <a:lnR>
                      <a:noFill/>
                    </a:lnR>
                    <a:lnT>
                      <a:noFill/>
                    </a:lnT>
                    <a:lnB>
                      <a:noFill/>
                    </a:lnB>
                    <a:solidFill>
                      <a:srgbClr val="F8CAB6"/>
                    </a:solidFill>
                  </a:tcPr>
                </a:tc>
                <a:extLst>
                  <a:ext uri="{0D108BD9-81ED-4DB2-BD59-A6C34878D82A}">
                    <a16:rowId xmlns:a16="http://schemas.microsoft.com/office/drawing/2014/main" val="3431955673"/>
                  </a:ext>
                </a:extLst>
              </a:tr>
              <a:tr h="195350">
                <a:tc>
                  <a:txBody>
                    <a:bodyPr/>
                    <a:lstStyle/>
                    <a:p>
                      <a:r>
                        <a:rPr lang="en-IN" sz="1000" dirty="0">
                          <a:highlight>
                            <a:srgbClr val="F8CAB6"/>
                          </a:highlight>
                        </a:rPr>
                        <a:t>Fashion accessories</a:t>
                      </a:r>
                    </a:p>
                  </a:txBody>
                  <a:tcPr anchor="ctr">
                    <a:lnL>
                      <a:noFill/>
                    </a:lnL>
                    <a:lnR>
                      <a:noFill/>
                    </a:lnR>
                    <a:lnT>
                      <a:noFill/>
                    </a:lnT>
                    <a:lnB>
                      <a:noFill/>
                    </a:lnB>
                    <a:solidFill>
                      <a:srgbClr val="F8CAB6"/>
                    </a:solidFill>
                  </a:tcPr>
                </a:tc>
                <a:tc>
                  <a:txBody>
                    <a:bodyPr/>
                    <a:lstStyle/>
                    <a:p>
                      <a:r>
                        <a:rPr lang="en-IN" sz="1000">
                          <a:highlight>
                            <a:srgbClr val="F8CAB6"/>
                          </a:highlight>
                        </a:rPr>
                        <a:t>7.03</a:t>
                      </a:r>
                    </a:p>
                  </a:txBody>
                  <a:tcPr anchor="ctr">
                    <a:lnL>
                      <a:noFill/>
                    </a:lnL>
                    <a:lnR>
                      <a:noFill/>
                    </a:lnR>
                    <a:lnT>
                      <a:noFill/>
                    </a:lnT>
                    <a:lnB>
                      <a:noFill/>
                    </a:lnB>
                    <a:solidFill>
                      <a:srgbClr val="F8CAB6"/>
                    </a:solidFill>
                  </a:tcPr>
                </a:tc>
                <a:extLst>
                  <a:ext uri="{0D108BD9-81ED-4DB2-BD59-A6C34878D82A}">
                    <a16:rowId xmlns:a16="http://schemas.microsoft.com/office/drawing/2014/main" val="4233619324"/>
                  </a:ext>
                </a:extLst>
              </a:tr>
              <a:tr h="195350">
                <a:tc>
                  <a:txBody>
                    <a:bodyPr/>
                    <a:lstStyle/>
                    <a:p>
                      <a:r>
                        <a:rPr lang="en-IN" sz="1000">
                          <a:highlight>
                            <a:srgbClr val="F8CAB6"/>
                          </a:highlight>
                        </a:rPr>
                        <a:t>Health and beauty</a:t>
                      </a:r>
                    </a:p>
                  </a:txBody>
                  <a:tcPr anchor="ctr">
                    <a:lnL>
                      <a:noFill/>
                    </a:lnL>
                    <a:lnR>
                      <a:noFill/>
                    </a:lnR>
                    <a:lnT>
                      <a:noFill/>
                    </a:lnT>
                    <a:lnB>
                      <a:noFill/>
                    </a:lnB>
                    <a:solidFill>
                      <a:srgbClr val="F8CAB6"/>
                    </a:solidFill>
                  </a:tcPr>
                </a:tc>
                <a:tc>
                  <a:txBody>
                    <a:bodyPr/>
                    <a:lstStyle/>
                    <a:p>
                      <a:r>
                        <a:rPr lang="en-IN" sz="1000">
                          <a:highlight>
                            <a:srgbClr val="F8CAB6"/>
                          </a:highlight>
                        </a:rPr>
                        <a:t>7</a:t>
                      </a:r>
                    </a:p>
                  </a:txBody>
                  <a:tcPr anchor="ctr">
                    <a:lnL>
                      <a:noFill/>
                    </a:lnL>
                    <a:lnR>
                      <a:noFill/>
                    </a:lnR>
                    <a:lnT>
                      <a:noFill/>
                    </a:lnT>
                    <a:lnB>
                      <a:noFill/>
                    </a:lnB>
                    <a:solidFill>
                      <a:srgbClr val="F8CAB6"/>
                    </a:solidFill>
                  </a:tcPr>
                </a:tc>
                <a:extLst>
                  <a:ext uri="{0D108BD9-81ED-4DB2-BD59-A6C34878D82A}">
                    <a16:rowId xmlns:a16="http://schemas.microsoft.com/office/drawing/2014/main" val="3229656694"/>
                  </a:ext>
                </a:extLst>
              </a:tr>
              <a:tr h="329317">
                <a:tc>
                  <a:txBody>
                    <a:bodyPr/>
                    <a:lstStyle/>
                    <a:p>
                      <a:r>
                        <a:rPr lang="en-IN" sz="1000">
                          <a:highlight>
                            <a:srgbClr val="F8CAB6"/>
                          </a:highlight>
                        </a:rPr>
                        <a:t>Electronic accessories</a:t>
                      </a:r>
                    </a:p>
                  </a:txBody>
                  <a:tcPr anchor="ctr">
                    <a:lnL>
                      <a:noFill/>
                    </a:lnL>
                    <a:lnR>
                      <a:noFill/>
                    </a:lnR>
                    <a:lnT>
                      <a:noFill/>
                    </a:lnT>
                    <a:lnB>
                      <a:noFill/>
                    </a:lnB>
                    <a:solidFill>
                      <a:srgbClr val="F8CAB6"/>
                    </a:solidFill>
                  </a:tcPr>
                </a:tc>
                <a:tc>
                  <a:txBody>
                    <a:bodyPr/>
                    <a:lstStyle/>
                    <a:p>
                      <a:r>
                        <a:rPr lang="en-IN" sz="1000">
                          <a:highlight>
                            <a:srgbClr val="F8CAB6"/>
                          </a:highlight>
                        </a:rPr>
                        <a:t>6.92</a:t>
                      </a:r>
                    </a:p>
                  </a:txBody>
                  <a:tcPr anchor="ctr">
                    <a:lnL>
                      <a:noFill/>
                    </a:lnL>
                    <a:lnR>
                      <a:noFill/>
                    </a:lnR>
                    <a:lnT>
                      <a:noFill/>
                    </a:lnT>
                    <a:lnB>
                      <a:noFill/>
                    </a:lnB>
                    <a:solidFill>
                      <a:srgbClr val="F8CAB6"/>
                    </a:solidFill>
                  </a:tcPr>
                </a:tc>
                <a:extLst>
                  <a:ext uri="{0D108BD9-81ED-4DB2-BD59-A6C34878D82A}">
                    <a16:rowId xmlns:a16="http://schemas.microsoft.com/office/drawing/2014/main" val="1372521800"/>
                  </a:ext>
                </a:extLst>
              </a:tr>
              <a:tr h="195350">
                <a:tc>
                  <a:txBody>
                    <a:bodyPr/>
                    <a:lstStyle/>
                    <a:p>
                      <a:r>
                        <a:rPr lang="en-IN" sz="1000">
                          <a:highlight>
                            <a:srgbClr val="F8CAB6"/>
                          </a:highlight>
                        </a:rPr>
                        <a:t>Sports and travel</a:t>
                      </a:r>
                    </a:p>
                  </a:txBody>
                  <a:tcPr anchor="ctr">
                    <a:lnL>
                      <a:noFill/>
                    </a:lnL>
                    <a:lnR>
                      <a:noFill/>
                    </a:lnR>
                    <a:lnT>
                      <a:noFill/>
                    </a:lnT>
                    <a:lnB>
                      <a:noFill/>
                    </a:lnB>
                    <a:solidFill>
                      <a:srgbClr val="F8CAB6"/>
                    </a:solidFill>
                  </a:tcPr>
                </a:tc>
                <a:tc>
                  <a:txBody>
                    <a:bodyPr/>
                    <a:lstStyle/>
                    <a:p>
                      <a:r>
                        <a:rPr lang="en-IN" sz="1000">
                          <a:highlight>
                            <a:srgbClr val="F8CAB6"/>
                          </a:highlight>
                        </a:rPr>
                        <a:t>6.92</a:t>
                      </a:r>
                    </a:p>
                  </a:txBody>
                  <a:tcPr anchor="ctr">
                    <a:lnL>
                      <a:noFill/>
                    </a:lnL>
                    <a:lnR>
                      <a:noFill/>
                    </a:lnR>
                    <a:lnT>
                      <a:noFill/>
                    </a:lnT>
                    <a:lnB>
                      <a:noFill/>
                    </a:lnB>
                    <a:solidFill>
                      <a:srgbClr val="F8CAB6"/>
                    </a:solidFill>
                  </a:tcPr>
                </a:tc>
                <a:extLst>
                  <a:ext uri="{0D108BD9-81ED-4DB2-BD59-A6C34878D82A}">
                    <a16:rowId xmlns:a16="http://schemas.microsoft.com/office/drawing/2014/main" val="1981068431"/>
                  </a:ext>
                </a:extLst>
              </a:tr>
              <a:tr h="195350">
                <a:tc>
                  <a:txBody>
                    <a:bodyPr/>
                    <a:lstStyle/>
                    <a:p>
                      <a:r>
                        <a:rPr lang="en-IN" sz="1000">
                          <a:highlight>
                            <a:srgbClr val="F8CAB6"/>
                          </a:highlight>
                        </a:rPr>
                        <a:t>Home and lifestyle</a:t>
                      </a:r>
                    </a:p>
                  </a:txBody>
                  <a:tcPr anchor="ctr">
                    <a:lnL>
                      <a:noFill/>
                    </a:lnL>
                    <a:lnR>
                      <a:noFill/>
                    </a:lnR>
                    <a:lnT>
                      <a:noFill/>
                    </a:lnT>
                    <a:lnB>
                      <a:noFill/>
                    </a:lnB>
                    <a:solidFill>
                      <a:srgbClr val="F8CAB6"/>
                    </a:solidFill>
                  </a:tcPr>
                </a:tc>
                <a:tc>
                  <a:txBody>
                    <a:bodyPr/>
                    <a:lstStyle/>
                    <a:p>
                      <a:r>
                        <a:rPr lang="en-IN" sz="1000" dirty="0">
                          <a:highlight>
                            <a:srgbClr val="F8CAB6"/>
                          </a:highlight>
                        </a:rPr>
                        <a:t>6.84</a:t>
                      </a:r>
                    </a:p>
                  </a:txBody>
                  <a:tcPr anchor="ctr">
                    <a:lnL>
                      <a:noFill/>
                    </a:lnL>
                    <a:lnR>
                      <a:noFill/>
                    </a:lnR>
                    <a:lnT>
                      <a:noFill/>
                    </a:lnT>
                    <a:lnB>
                      <a:noFill/>
                    </a:lnB>
                    <a:solidFill>
                      <a:srgbClr val="F8CAB6"/>
                    </a:solidFill>
                  </a:tcPr>
                </a:tc>
                <a:extLst>
                  <a:ext uri="{0D108BD9-81ED-4DB2-BD59-A6C34878D82A}">
                    <a16:rowId xmlns:a16="http://schemas.microsoft.com/office/drawing/2014/main" val="3937032946"/>
                  </a:ext>
                </a:extLst>
              </a:tr>
            </a:tbl>
          </a:graphicData>
        </a:graphic>
      </p:graphicFrame>
      <p:sp>
        <p:nvSpPr>
          <p:cNvPr id="35" name="Rectangle: Rounded Corners 34">
            <a:extLst>
              <a:ext uri="{FF2B5EF4-FFF2-40B4-BE49-F238E27FC236}">
                <a16:creationId xmlns:a16="http://schemas.microsoft.com/office/drawing/2014/main" id="{AF85CA52-4569-B49D-CB49-E5D822FF664B}"/>
              </a:ext>
            </a:extLst>
          </p:cNvPr>
          <p:cNvSpPr/>
          <p:nvPr/>
        </p:nvSpPr>
        <p:spPr>
          <a:xfrm>
            <a:off x="7852756" y="1269077"/>
            <a:ext cx="3377739" cy="50735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Most Frequent Product line by Gender </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36" name="Table 35">
            <a:extLst>
              <a:ext uri="{FF2B5EF4-FFF2-40B4-BE49-F238E27FC236}">
                <a16:creationId xmlns:a16="http://schemas.microsoft.com/office/drawing/2014/main" id="{F7F3C8B4-3EFD-878B-9F76-036D99D9BEC6}"/>
              </a:ext>
            </a:extLst>
          </p:cNvPr>
          <p:cNvGraphicFramePr>
            <a:graphicFrameLocks noGrp="1"/>
          </p:cNvGraphicFramePr>
          <p:nvPr>
            <p:extLst>
              <p:ext uri="{D42A27DB-BD31-4B8C-83A1-F6EECF244321}">
                <p14:modId xmlns:p14="http://schemas.microsoft.com/office/powerpoint/2010/main" val="1737090136"/>
              </p:ext>
            </p:extLst>
          </p:nvPr>
        </p:nvGraphicFramePr>
        <p:xfrm>
          <a:off x="8437303" y="1983741"/>
          <a:ext cx="2287443" cy="3978276"/>
        </p:xfrm>
        <a:graphic>
          <a:graphicData uri="http://schemas.openxmlformats.org/drawingml/2006/table">
            <a:tbl>
              <a:tblPr/>
              <a:tblGrid>
                <a:gridCol w="762481">
                  <a:extLst>
                    <a:ext uri="{9D8B030D-6E8A-4147-A177-3AD203B41FA5}">
                      <a16:colId xmlns:a16="http://schemas.microsoft.com/office/drawing/2014/main" val="892620707"/>
                    </a:ext>
                  </a:extLst>
                </a:gridCol>
                <a:gridCol w="762481">
                  <a:extLst>
                    <a:ext uri="{9D8B030D-6E8A-4147-A177-3AD203B41FA5}">
                      <a16:colId xmlns:a16="http://schemas.microsoft.com/office/drawing/2014/main" val="203808576"/>
                    </a:ext>
                  </a:extLst>
                </a:gridCol>
                <a:gridCol w="762481">
                  <a:extLst>
                    <a:ext uri="{9D8B030D-6E8A-4147-A177-3AD203B41FA5}">
                      <a16:colId xmlns:a16="http://schemas.microsoft.com/office/drawing/2014/main" val="286591397"/>
                    </a:ext>
                  </a:extLst>
                </a:gridCol>
              </a:tblGrid>
              <a:tr h="331523">
                <a:tc>
                  <a:txBody>
                    <a:bodyPr/>
                    <a:lstStyle/>
                    <a:p>
                      <a:r>
                        <a:rPr lang="en-IN" sz="900" dirty="0"/>
                        <a:t>Female</a:t>
                      </a:r>
                    </a:p>
                  </a:txBody>
                  <a:tcPr marL="47360" marR="47360" marT="23680" marB="23680" anchor="ctr">
                    <a:lnL>
                      <a:noFill/>
                    </a:lnL>
                    <a:lnR>
                      <a:noFill/>
                    </a:lnR>
                    <a:lnT>
                      <a:noFill/>
                    </a:lnT>
                    <a:lnB>
                      <a:noFill/>
                    </a:lnB>
                    <a:solidFill>
                      <a:srgbClr val="F8CAB6"/>
                    </a:solidFill>
                  </a:tcPr>
                </a:tc>
                <a:tc>
                  <a:txBody>
                    <a:bodyPr/>
                    <a:lstStyle/>
                    <a:p>
                      <a:r>
                        <a:rPr lang="en-IN" sz="900" dirty="0"/>
                        <a:t>Fashion accessories</a:t>
                      </a:r>
                    </a:p>
                  </a:txBody>
                  <a:tcPr marL="47360" marR="47360" marT="23680" marB="23680" anchor="ctr">
                    <a:lnL>
                      <a:noFill/>
                    </a:lnL>
                    <a:lnR>
                      <a:noFill/>
                    </a:lnR>
                    <a:lnT>
                      <a:noFill/>
                    </a:lnT>
                    <a:lnB>
                      <a:noFill/>
                    </a:lnB>
                    <a:solidFill>
                      <a:srgbClr val="F8CAB6"/>
                    </a:solidFill>
                  </a:tcPr>
                </a:tc>
                <a:tc>
                  <a:txBody>
                    <a:bodyPr/>
                    <a:lstStyle/>
                    <a:p>
                      <a:r>
                        <a:rPr lang="en-IN" sz="900"/>
                        <a:t>96</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397582151"/>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Food and beverages</a:t>
                      </a:r>
                    </a:p>
                  </a:txBody>
                  <a:tcPr marL="47360" marR="47360" marT="23680" marB="23680" anchor="ctr">
                    <a:lnL>
                      <a:noFill/>
                    </a:lnL>
                    <a:lnR>
                      <a:noFill/>
                    </a:lnR>
                    <a:lnT>
                      <a:noFill/>
                    </a:lnT>
                    <a:lnB>
                      <a:noFill/>
                    </a:lnB>
                    <a:solidFill>
                      <a:srgbClr val="F8CAB6"/>
                    </a:solidFill>
                  </a:tcPr>
                </a:tc>
                <a:tc>
                  <a:txBody>
                    <a:bodyPr/>
                    <a:lstStyle/>
                    <a:p>
                      <a:r>
                        <a:rPr lang="en-IN" sz="900" dirty="0"/>
                        <a:t>90</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603840336"/>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Health and beauty</a:t>
                      </a:r>
                    </a:p>
                  </a:txBody>
                  <a:tcPr marL="47360" marR="47360" marT="23680" marB="23680" anchor="ctr">
                    <a:lnL>
                      <a:noFill/>
                    </a:lnL>
                    <a:lnR>
                      <a:noFill/>
                    </a:lnR>
                    <a:lnT>
                      <a:noFill/>
                    </a:lnT>
                    <a:lnB>
                      <a:noFill/>
                    </a:lnB>
                    <a:solidFill>
                      <a:srgbClr val="F8CAB6"/>
                    </a:solidFill>
                  </a:tcPr>
                </a:tc>
                <a:tc>
                  <a:txBody>
                    <a:bodyPr/>
                    <a:lstStyle/>
                    <a:p>
                      <a:r>
                        <a:rPr lang="en-IN" sz="900"/>
                        <a:t>88</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854175292"/>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Sports and travel</a:t>
                      </a:r>
                    </a:p>
                  </a:txBody>
                  <a:tcPr marL="47360" marR="47360" marT="23680" marB="23680" anchor="ctr">
                    <a:lnL>
                      <a:noFill/>
                    </a:lnL>
                    <a:lnR>
                      <a:noFill/>
                    </a:lnR>
                    <a:lnT>
                      <a:noFill/>
                    </a:lnT>
                    <a:lnB>
                      <a:noFill/>
                    </a:lnB>
                    <a:solidFill>
                      <a:srgbClr val="F8CAB6"/>
                    </a:solidFill>
                  </a:tcPr>
                </a:tc>
                <a:tc>
                  <a:txBody>
                    <a:bodyPr/>
                    <a:lstStyle/>
                    <a:p>
                      <a:r>
                        <a:rPr lang="en-IN" sz="900"/>
                        <a:t>88</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103154499"/>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Electronic accessories</a:t>
                      </a:r>
                    </a:p>
                  </a:txBody>
                  <a:tcPr marL="47360" marR="47360" marT="23680" marB="23680" anchor="ctr">
                    <a:lnL>
                      <a:noFill/>
                    </a:lnL>
                    <a:lnR>
                      <a:noFill/>
                    </a:lnR>
                    <a:lnT>
                      <a:noFill/>
                    </a:lnT>
                    <a:lnB>
                      <a:noFill/>
                    </a:lnB>
                    <a:solidFill>
                      <a:srgbClr val="F8CAB6"/>
                    </a:solidFill>
                  </a:tcPr>
                </a:tc>
                <a:tc>
                  <a:txBody>
                    <a:bodyPr/>
                    <a:lstStyle/>
                    <a:p>
                      <a:r>
                        <a:rPr lang="en-IN" sz="900"/>
                        <a:t>86</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393798879"/>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Electronic accessories</a:t>
                      </a:r>
                    </a:p>
                  </a:txBody>
                  <a:tcPr marL="47360" marR="47360" marT="23680" marB="23680" anchor="ctr">
                    <a:lnL>
                      <a:noFill/>
                    </a:lnL>
                    <a:lnR>
                      <a:noFill/>
                    </a:lnR>
                    <a:lnT>
                      <a:noFill/>
                    </a:lnT>
                    <a:lnB>
                      <a:noFill/>
                    </a:lnB>
                    <a:solidFill>
                      <a:srgbClr val="F8CAB6"/>
                    </a:solidFill>
                  </a:tcPr>
                </a:tc>
                <a:tc>
                  <a:txBody>
                    <a:bodyPr/>
                    <a:lstStyle/>
                    <a:p>
                      <a:r>
                        <a:rPr lang="en-IN" sz="900"/>
                        <a:t>84</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72288707"/>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Food and beverages</a:t>
                      </a:r>
                    </a:p>
                  </a:txBody>
                  <a:tcPr marL="47360" marR="47360" marT="23680" marB="23680" anchor="ctr">
                    <a:lnL>
                      <a:noFill/>
                    </a:lnL>
                    <a:lnR>
                      <a:noFill/>
                    </a:lnR>
                    <a:lnT>
                      <a:noFill/>
                    </a:lnT>
                    <a:lnB>
                      <a:noFill/>
                    </a:lnB>
                    <a:solidFill>
                      <a:srgbClr val="F8CAB6"/>
                    </a:solidFill>
                  </a:tcPr>
                </a:tc>
                <a:tc>
                  <a:txBody>
                    <a:bodyPr/>
                    <a:lstStyle/>
                    <a:p>
                      <a:r>
                        <a:rPr lang="en-IN" sz="900"/>
                        <a:t>84</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3910545075"/>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Fashion accessories</a:t>
                      </a:r>
                    </a:p>
                  </a:txBody>
                  <a:tcPr marL="47360" marR="47360" marT="23680" marB="23680" anchor="ctr">
                    <a:lnL>
                      <a:noFill/>
                    </a:lnL>
                    <a:lnR>
                      <a:noFill/>
                    </a:lnR>
                    <a:lnT>
                      <a:noFill/>
                    </a:lnT>
                    <a:lnB>
                      <a:noFill/>
                    </a:lnB>
                    <a:solidFill>
                      <a:srgbClr val="F8CAB6"/>
                    </a:solidFill>
                  </a:tcPr>
                </a:tc>
                <a:tc>
                  <a:txBody>
                    <a:bodyPr/>
                    <a:lstStyle/>
                    <a:p>
                      <a:r>
                        <a:rPr lang="en-IN" sz="900"/>
                        <a:t>82</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089060873"/>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Home and lifestyle</a:t>
                      </a:r>
                    </a:p>
                  </a:txBody>
                  <a:tcPr marL="47360" marR="47360" marT="23680" marB="23680" anchor="ctr">
                    <a:lnL>
                      <a:noFill/>
                    </a:lnL>
                    <a:lnR>
                      <a:noFill/>
                    </a:lnR>
                    <a:lnT>
                      <a:noFill/>
                    </a:lnT>
                    <a:lnB>
                      <a:noFill/>
                    </a:lnB>
                    <a:solidFill>
                      <a:srgbClr val="F8CAB6"/>
                    </a:solidFill>
                  </a:tcPr>
                </a:tc>
                <a:tc>
                  <a:txBody>
                    <a:bodyPr/>
                    <a:lstStyle/>
                    <a:p>
                      <a:r>
                        <a:rPr lang="en-IN" sz="900"/>
                        <a:t>81</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162228972"/>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Home and lifestyle</a:t>
                      </a:r>
                    </a:p>
                  </a:txBody>
                  <a:tcPr marL="47360" marR="47360" marT="23680" marB="23680" anchor="ctr">
                    <a:lnL>
                      <a:noFill/>
                    </a:lnL>
                    <a:lnR>
                      <a:noFill/>
                    </a:lnR>
                    <a:lnT>
                      <a:noFill/>
                    </a:lnT>
                    <a:lnB>
                      <a:noFill/>
                    </a:lnB>
                    <a:solidFill>
                      <a:srgbClr val="F8CAB6"/>
                    </a:solidFill>
                  </a:tcPr>
                </a:tc>
                <a:tc>
                  <a:txBody>
                    <a:bodyPr/>
                    <a:lstStyle/>
                    <a:p>
                      <a:r>
                        <a:rPr lang="en-IN" sz="900"/>
                        <a:t>79</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3714215117"/>
                  </a:ext>
                </a:extLst>
              </a:tr>
              <a:tr h="331523">
                <a:tc>
                  <a:txBody>
                    <a:bodyPr/>
                    <a:lstStyle/>
                    <a:p>
                      <a:r>
                        <a:rPr lang="en-IN" sz="900"/>
                        <a:t>Male</a:t>
                      </a:r>
                    </a:p>
                  </a:txBody>
                  <a:tcPr marL="47360" marR="47360" marT="23680" marB="23680" anchor="ctr">
                    <a:lnL>
                      <a:noFill/>
                    </a:lnL>
                    <a:lnR>
                      <a:noFill/>
                    </a:lnR>
                    <a:lnT>
                      <a:noFill/>
                    </a:lnT>
                    <a:lnB>
                      <a:noFill/>
                    </a:lnB>
                    <a:solidFill>
                      <a:srgbClr val="F8CAB6"/>
                    </a:solidFill>
                  </a:tcPr>
                </a:tc>
                <a:tc>
                  <a:txBody>
                    <a:bodyPr/>
                    <a:lstStyle/>
                    <a:p>
                      <a:r>
                        <a:rPr lang="en-IN" sz="900"/>
                        <a:t>Sports and travel</a:t>
                      </a:r>
                    </a:p>
                  </a:txBody>
                  <a:tcPr marL="47360" marR="47360" marT="23680" marB="23680" anchor="ctr">
                    <a:lnL>
                      <a:noFill/>
                    </a:lnL>
                    <a:lnR>
                      <a:noFill/>
                    </a:lnR>
                    <a:lnT>
                      <a:noFill/>
                    </a:lnT>
                    <a:lnB>
                      <a:noFill/>
                    </a:lnB>
                    <a:solidFill>
                      <a:srgbClr val="F8CAB6"/>
                    </a:solidFill>
                  </a:tcPr>
                </a:tc>
                <a:tc>
                  <a:txBody>
                    <a:bodyPr/>
                    <a:lstStyle/>
                    <a:p>
                      <a:r>
                        <a:rPr lang="en-IN" sz="900"/>
                        <a:t>78</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1486708119"/>
                  </a:ext>
                </a:extLst>
              </a:tr>
              <a:tr h="331523">
                <a:tc>
                  <a:txBody>
                    <a:bodyPr/>
                    <a:lstStyle/>
                    <a:p>
                      <a:r>
                        <a:rPr lang="en-IN" sz="900"/>
                        <a:t>Female</a:t>
                      </a:r>
                    </a:p>
                  </a:txBody>
                  <a:tcPr marL="47360" marR="47360" marT="23680" marB="23680" anchor="ctr">
                    <a:lnL>
                      <a:noFill/>
                    </a:lnL>
                    <a:lnR>
                      <a:noFill/>
                    </a:lnR>
                    <a:lnT>
                      <a:noFill/>
                    </a:lnT>
                    <a:lnB>
                      <a:noFill/>
                    </a:lnB>
                    <a:solidFill>
                      <a:srgbClr val="F8CAB6"/>
                    </a:solidFill>
                  </a:tcPr>
                </a:tc>
                <a:tc>
                  <a:txBody>
                    <a:bodyPr/>
                    <a:lstStyle/>
                    <a:p>
                      <a:r>
                        <a:rPr lang="en-IN" sz="900"/>
                        <a:t>Health and beauty</a:t>
                      </a:r>
                    </a:p>
                  </a:txBody>
                  <a:tcPr marL="47360" marR="47360" marT="23680" marB="23680" anchor="ctr">
                    <a:lnL>
                      <a:noFill/>
                    </a:lnL>
                    <a:lnR>
                      <a:noFill/>
                    </a:lnR>
                    <a:lnT>
                      <a:noFill/>
                    </a:lnT>
                    <a:lnB>
                      <a:noFill/>
                    </a:lnB>
                    <a:solidFill>
                      <a:srgbClr val="F8CAB6"/>
                    </a:solidFill>
                  </a:tcPr>
                </a:tc>
                <a:tc>
                  <a:txBody>
                    <a:bodyPr/>
                    <a:lstStyle/>
                    <a:p>
                      <a:r>
                        <a:rPr lang="en-IN" sz="900" dirty="0"/>
                        <a:t>64</a:t>
                      </a:r>
                    </a:p>
                  </a:txBody>
                  <a:tcPr marL="47360" marR="47360" marT="23680" marB="23680" anchor="ctr">
                    <a:lnL>
                      <a:noFill/>
                    </a:lnL>
                    <a:lnR>
                      <a:noFill/>
                    </a:lnR>
                    <a:lnT>
                      <a:noFill/>
                    </a:lnT>
                    <a:lnB>
                      <a:noFill/>
                    </a:lnB>
                    <a:solidFill>
                      <a:srgbClr val="F8CAB6"/>
                    </a:solidFill>
                  </a:tcPr>
                </a:tc>
                <a:extLst>
                  <a:ext uri="{0D108BD9-81ED-4DB2-BD59-A6C34878D82A}">
                    <a16:rowId xmlns:a16="http://schemas.microsoft.com/office/drawing/2014/main" val="2385641657"/>
                  </a:ext>
                </a:extLst>
              </a:tr>
            </a:tbl>
          </a:graphicData>
        </a:graphic>
      </p:graphicFrame>
      <p:sp>
        <p:nvSpPr>
          <p:cNvPr id="40" name="Rectangle: Rounded Corners 39">
            <a:extLst>
              <a:ext uri="{FF2B5EF4-FFF2-40B4-BE49-F238E27FC236}">
                <a16:creationId xmlns:a16="http://schemas.microsoft.com/office/drawing/2014/main" id="{CE807B02-7B7E-98F6-31DF-8EBC0041545D}"/>
              </a:ext>
            </a:extLst>
          </p:cNvPr>
          <p:cNvSpPr/>
          <p:nvPr/>
        </p:nvSpPr>
        <p:spPr>
          <a:xfrm>
            <a:off x="3801686" y="4064924"/>
            <a:ext cx="3347260" cy="20975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Month with Highest Cogs</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41" name="Table 40">
            <a:extLst>
              <a:ext uri="{FF2B5EF4-FFF2-40B4-BE49-F238E27FC236}">
                <a16:creationId xmlns:a16="http://schemas.microsoft.com/office/drawing/2014/main" id="{4D848131-8BB0-4842-38C3-E39B067E9F64}"/>
              </a:ext>
            </a:extLst>
          </p:cNvPr>
          <p:cNvGraphicFramePr>
            <a:graphicFrameLocks noGrp="1"/>
          </p:cNvGraphicFramePr>
          <p:nvPr>
            <p:extLst>
              <p:ext uri="{D42A27DB-BD31-4B8C-83A1-F6EECF244321}">
                <p14:modId xmlns:p14="http://schemas.microsoft.com/office/powerpoint/2010/main" val="2651384083"/>
              </p:ext>
            </p:extLst>
          </p:nvPr>
        </p:nvGraphicFramePr>
        <p:xfrm>
          <a:off x="4106488" y="4721021"/>
          <a:ext cx="2660074" cy="1097280"/>
        </p:xfrm>
        <a:graphic>
          <a:graphicData uri="http://schemas.openxmlformats.org/drawingml/2006/table">
            <a:tbl>
              <a:tblPr/>
              <a:tblGrid>
                <a:gridCol w="1330037">
                  <a:extLst>
                    <a:ext uri="{9D8B030D-6E8A-4147-A177-3AD203B41FA5}">
                      <a16:colId xmlns:a16="http://schemas.microsoft.com/office/drawing/2014/main" val="2904418802"/>
                    </a:ext>
                  </a:extLst>
                </a:gridCol>
                <a:gridCol w="1330037">
                  <a:extLst>
                    <a:ext uri="{9D8B030D-6E8A-4147-A177-3AD203B41FA5}">
                      <a16:colId xmlns:a16="http://schemas.microsoft.com/office/drawing/2014/main" val="1921942639"/>
                    </a:ext>
                  </a:extLst>
                </a:gridCol>
              </a:tblGrid>
              <a:tr h="351703">
                <a:tc>
                  <a:txBody>
                    <a:bodyPr/>
                    <a:lstStyle/>
                    <a:p>
                      <a:r>
                        <a:rPr lang="en-IN" sz="1800" dirty="0"/>
                        <a:t>January</a:t>
                      </a:r>
                    </a:p>
                  </a:txBody>
                  <a:tcPr anchor="ctr">
                    <a:lnL>
                      <a:noFill/>
                    </a:lnL>
                    <a:lnR>
                      <a:noFill/>
                    </a:lnR>
                    <a:lnT>
                      <a:noFill/>
                    </a:lnT>
                    <a:lnB>
                      <a:noFill/>
                    </a:lnB>
                    <a:solidFill>
                      <a:srgbClr val="F8CAB6"/>
                    </a:solidFill>
                  </a:tcPr>
                </a:tc>
                <a:tc>
                  <a:txBody>
                    <a:bodyPr/>
                    <a:lstStyle/>
                    <a:p>
                      <a:r>
                        <a:rPr lang="en-IN" sz="1800"/>
                        <a:t>110754.16</a:t>
                      </a:r>
                    </a:p>
                  </a:txBody>
                  <a:tcPr anchor="ctr">
                    <a:lnL>
                      <a:noFill/>
                    </a:lnL>
                    <a:lnR>
                      <a:noFill/>
                    </a:lnR>
                    <a:lnT>
                      <a:noFill/>
                    </a:lnT>
                    <a:lnB>
                      <a:noFill/>
                    </a:lnB>
                    <a:solidFill>
                      <a:srgbClr val="F8CAB6"/>
                    </a:solidFill>
                  </a:tcPr>
                </a:tc>
                <a:extLst>
                  <a:ext uri="{0D108BD9-81ED-4DB2-BD59-A6C34878D82A}">
                    <a16:rowId xmlns:a16="http://schemas.microsoft.com/office/drawing/2014/main" val="4164754219"/>
                  </a:ext>
                </a:extLst>
              </a:tr>
              <a:tr h="351703">
                <a:tc>
                  <a:txBody>
                    <a:bodyPr/>
                    <a:lstStyle/>
                    <a:p>
                      <a:r>
                        <a:rPr lang="en-IN" sz="1800"/>
                        <a:t>March</a:t>
                      </a:r>
                    </a:p>
                  </a:txBody>
                  <a:tcPr anchor="ctr">
                    <a:lnL>
                      <a:noFill/>
                    </a:lnL>
                    <a:lnR>
                      <a:noFill/>
                    </a:lnR>
                    <a:lnT>
                      <a:noFill/>
                    </a:lnT>
                    <a:lnB>
                      <a:noFill/>
                    </a:lnB>
                    <a:solidFill>
                      <a:srgbClr val="F8CAB6"/>
                    </a:solidFill>
                  </a:tcPr>
                </a:tc>
                <a:tc>
                  <a:txBody>
                    <a:bodyPr/>
                    <a:lstStyle/>
                    <a:p>
                      <a:r>
                        <a:rPr lang="en-IN" sz="1800"/>
                        <a:t>104243.34</a:t>
                      </a:r>
                    </a:p>
                  </a:txBody>
                  <a:tcPr anchor="ctr">
                    <a:lnL>
                      <a:noFill/>
                    </a:lnL>
                    <a:lnR>
                      <a:noFill/>
                    </a:lnR>
                    <a:lnT>
                      <a:noFill/>
                    </a:lnT>
                    <a:lnB>
                      <a:noFill/>
                    </a:lnB>
                    <a:solidFill>
                      <a:srgbClr val="F8CAB6"/>
                    </a:solidFill>
                  </a:tcPr>
                </a:tc>
                <a:extLst>
                  <a:ext uri="{0D108BD9-81ED-4DB2-BD59-A6C34878D82A}">
                    <a16:rowId xmlns:a16="http://schemas.microsoft.com/office/drawing/2014/main" val="1199185147"/>
                  </a:ext>
                </a:extLst>
              </a:tr>
              <a:tr h="351703">
                <a:tc>
                  <a:txBody>
                    <a:bodyPr/>
                    <a:lstStyle/>
                    <a:p>
                      <a:r>
                        <a:rPr lang="en-IN" sz="1800"/>
                        <a:t>February</a:t>
                      </a:r>
                    </a:p>
                  </a:txBody>
                  <a:tcPr anchor="ctr">
                    <a:lnL>
                      <a:noFill/>
                    </a:lnL>
                    <a:lnR>
                      <a:noFill/>
                    </a:lnR>
                    <a:lnT>
                      <a:noFill/>
                    </a:lnT>
                    <a:lnB>
                      <a:noFill/>
                    </a:lnB>
                    <a:solidFill>
                      <a:srgbClr val="F8CAB6"/>
                    </a:solidFill>
                  </a:tcPr>
                </a:tc>
                <a:tc>
                  <a:txBody>
                    <a:bodyPr/>
                    <a:lstStyle/>
                    <a:p>
                      <a:r>
                        <a:rPr lang="en-IN" sz="1800" dirty="0"/>
                        <a:t>92589.88</a:t>
                      </a:r>
                    </a:p>
                  </a:txBody>
                  <a:tcPr anchor="ctr">
                    <a:lnL>
                      <a:noFill/>
                    </a:lnL>
                    <a:lnR>
                      <a:noFill/>
                    </a:lnR>
                    <a:lnT>
                      <a:noFill/>
                    </a:lnT>
                    <a:lnB>
                      <a:noFill/>
                    </a:lnB>
                    <a:solidFill>
                      <a:srgbClr val="F8CAB6"/>
                    </a:solidFill>
                  </a:tcPr>
                </a:tc>
                <a:extLst>
                  <a:ext uri="{0D108BD9-81ED-4DB2-BD59-A6C34878D82A}">
                    <a16:rowId xmlns:a16="http://schemas.microsoft.com/office/drawing/2014/main" val="2393247781"/>
                  </a:ext>
                </a:extLst>
              </a:tr>
            </a:tbl>
          </a:graphicData>
        </a:graphic>
      </p:graphicFrame>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3F46A-8312-F90A-3D78-EDC8C584B793}"/>
              </a:ext>
            </a:extLst>
          </p:cNvPr>
          <p:cNvSpPr>
            <a:spLocks noGrp="1"/>
          </p:cNvSpPr>
          <p:nvPr>
            <p:ph type="title"/>
          </p:nvPr>
        </p:nvSpPr>
        <p:spPr>
          <a:xfrm>
            <a:off x="4727447" y="431431"/>
            <a:ext cx="6877119" cy="640080"/>
          </a:xfrm>
        </p:spPr>
        <p:txBody>
          <a:bodyPr/>
          <a:lstStyle/>
          <a:p>
            <a:r>
              <a:rPr lang="en-US" b="1" dirty="0">
                <a:solidFill>
                  <a:srgbClr val="C00000"/>
                </a:solidFill>
                <a:latin typeface="Times New Roman" panose="02020603050405020304" pitchFamily="18" charset="0"/>
                <a:cs typeface="Times New Roman" panose="02020603050405020304" pitchFamily="18" charset="0"/>
              </a:rPr>
              <a:t>Sales Analysis</a:t>
            </a:r>
            <a:endParaRPr lang="en-IN" dirty="0"/>
          </a:p>
        </p:txBody>
      </p:sp>
      <p:sp>
        <p:nvSpPr>
          <p:cNvPr id="4" name="Rectangle: Rounded Corners 3">
            <a:extLst>
              <a:ext uri="{FF2B5EF4-FFF2-40B4-BE49-F238E27FC236}">
                <a16:creationId xmlns:a16="http://schemas.microsoft.com/office/drawing/2014/main" id="{01B2AD04-869B-4227-72A6-D3B711B91662}"/>
              </a:ext>
            </a:extLst>
          </p:cNvPr>
          <p:cNvSpPr/>
          <p:nvPr/>
        </p:nvSpPr>
        <p:spPr>
          <a:xfrm>
            <a:off x="423949" y="2876204"/>
            <a:ext cx="3524596" cy="18869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Sales Occurrences by Time of Day on Weekdays</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7" name="Table 6">
            <a:extLst>
              <a:ext uri="{FF2B5EF4-FFF2-40B4-BE49-F238E27FC236}">
                <a16:creationId xmlns:a16="http://schemas.microsoft.com/office/drawing/2014/main" id="{3104C215-15DE-F092-A215-7FCD72503184}"/>
              </a:ext>
            </a:extLst>
          </p:cNvPr>
          <p:cNvGraphicFramePr>
            <a:graphicFrameLocks noGrp="1"/>
          </p:cNvGraphicFramePr>
          <p:nvPr>
            <p:extLst>
              <p:ext uri="{D42A27DB-BD31-4B8C-83A1-F6EECF244321}">
                <p14:modId xmlns:p14="http://schemas.microsoft.com/office/powerpoint/2010/main" val="3565977297"/>
              </p:ext>
            </p:extLst>
          </p:nvPr>
        </p:nvGraphicFramePr>
        <p:xfrm>
          <a:off x="698269" y="3598805"/>
          <a:ext cx="3100650" cy="1097280"/>
        </p:xfrm>
        <a:graphic>
          <a:graphicData uri="http://schemas.openxmlformats.org/drawingml/2006/table">
            <a:tbl>
              <a:tblPr/>
              <a:tblGrid>
                <a:gridCol w="1550325">
                  <a:extLst>
                    <a:ext uri="{9D8B030D-6E8A-4147-A177-3AD203B41FA5}">
                      <a16:colId xmlns:a16="http://schemas.microsoft.com/office/drawing/2014/main" val="1034135204"/>
                    </a:ext>
                  </a:extLst>
                </a:gridCol>
                <a:gridCol w="1550325">
                  <a:extLst>
                    <a:ext uri="{9D8B030D-6E8A-4147-A177-3AD203B41FA5}">
                      <a16:colId xmlns:a16="http://schemas.microsoft.com/office/drawing/2014/main" val="1361531646"/>
                    </a:ext>
                  </a:extLst>
                </a:gridCol>
              </a:tblGrid>
              <a:tr h="365760">
                <a:tc>
                  <a:txBody>
                    <a:bodyPr/>
                    <a:lstStyle/>
                    <a:p>
                      <a:r>
                        <a:rPr lang="en-IN" sz="1800" dirty="0"/>
                        <a:t>Afternoon</a:t>
                      </a:r>
                    </a:p>
                  </a:txBody>
                  <a:tcPr anchor="ctr">
                    <a:lnL>
                      <a:noFill/>
                    </a:lnL>
                    <a:lnR>
                      <a:noFill/>
                    </a:lnR>
                    <a:lnT>
                      <a:noFill/>
                    </a:lnT>
                    <a:lnB>
                      <a:noFill/>
                    </a:lnB>
                    <a:solidFill>
                      <a:srgbClr val="F8CAB6"/>
                    </a:solidFill>
                  </a:tcPr>
                </a:tc>
                <a:tc>
                  <a:txBody>
                    <a:bodyPr/>
                    <a:lstStyle/>
                    <a:p>
                      <a:r>
                        <a:rPr lang="en-IN" sz="1800"/>
                        <a:t>70</a:t>
                      </a:r>
                    </a:p>
                  </a:txBody>
                  <a:tcPr anchor="ctr">
                    <a:lnL>
                      <a:noFill/>
                    </a:lnL>
                    <a:lnR>
                      <a:noFill/>
                    </a:lnR>
                    <a:lnT>
                      <a:noFill/>
                    </a:lnT>
                    <a:lnB>
                      <a:noFill/>
                    </a:lnB>
                    <a:solidFill>
                      <a:srgbClr val="F8CAB6"/>
                    </a:solidFill>
                  </a:tcPr>
                </a:tc>
                <a:extLst>
                  <a:ext uri="{0D108BD9-81ED-4DB2-BD59-A6C34878D82A}">
                    <a16:rowId xmlns:a16="http://schemas.microsoft.com/office/drawing/2014/main" val="2228287309"/>
                  </a:ext>
                </a:extLst>
              </a:tr>
              <a:tr h="365760">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a:t>41</a:t>
                      </a:r>
                    </a:p>
                  </a:txBody>
                  <a:tcPr anchor="ctr">
                    <a:lnL>
                      <a:noFill/>
                    </a:lnL>
                    <a:lnR>
                      <a:noFill/>
                    </a:lnR>
                    <a:lnT>
                      <a:noFill/>
                    </a:lnT>
                    <a:lnB>
                      <a:noFill/>
                    </a:lnB>
                    <a:solidFill>
                      <a:srgbClr val="F8CAB6"/>
                    </a:solidFill>
                  </a:tcPr>
                </a:tc>
                <a:extLst>
                  <a:ext uri="{0D108BD9-81ED-4DB2-BD59-A6C34878D82A}">
                    <a16:rowId xmlns:a16="http://schemas.microsoft.com/office/drawing/2014/main" val="2026020287"/>
                  </a:ext>
                </a:extLst>
              </a:tr>
              <a:tr h="365760">
                <a:tc>
                  <a:txBody>
                    <a:bodyPr/>
                    <a:lstStyle/>
                    <a:p>
                      <a:r>
                        <a:rPr lang="en-IN" sz="1800"/>
                        <a:t>Morning</a:t>
                      </a:r>
                    </a:p>
                  </a:txBody>
                  <a:tcPr anchor="ctr">
                    <a:lnL>
                      <a:noFill/>
                    </a:lnL>
                    <a:lnR>
                      <a:noFill/>
                    </a:lnR>
                    <a:lnT>
                      <a:noFill/>
                    </a:lnT>
                    <a:lnB>
                      <a:noFill/>
                    </a:lnB>
                    <a:solidFill>
                      <a:srgbClr val="F8CAB6"/>
                    </a:solidFill>
                  </a:tcPr>
                </a:tc>
                <a:tc>
                  <a:txBody>
                    <a:bodyPr/>
                    <a:lstStyle/>
                    <a:p>
                      <a:r>
                        <a:rPr lang="en-IN" sz="1800" dirty="0"/>
                        <a:t>22</a:t>
                      </a:r>
                    </a:p>
                  </a:txBody>
                  <a:tcPr anchor="ctr">
                    <a:lnL>
                      <a:noFill/>
                    </a:lnL>
                    <a:lnR>
                      <a:noFill/>
                    </a:lnR>
                    <a:lnT>
                      <a:noFill/>
                    </a:lnT>
                    <a:lnB>
                      <a:noFill/>
                    </a:lnB>
                    <a:solidFill>
                      <a:srgbClr val="F8CAB6"/>
                    </a:solidFill>
                  </a:tcPr>
                </a:tc>
                <a:extLst>
                  <a:ext uri="{0D108BD9-81ED-4DB2-BD59-A6C34878D82A}">
                    <a16:rowId xmlns:a16="http://schemas.microsoft.com/office/drawing/2014/main" val="2404827221"/>
                  </a:ext>
                </a:extLst>
              </a:tr>
            </a:tbl>
          </a:graphicData>
        </a:graphic>
      </p:graphicFrame>
      <p:sp>
        <p:nvSpPr>
          <p:cNvPr id="11" name="Rectangle: Rounded Corners 10">
            <a:extLst>
              <a:ext uri="{FF2B5EF4-FFF2-40B4-BE49-F238E27FC236}">
                <a16:creationId xmlns:a16="http://schemas.microsoft.com/office/drawing/2014/main" id="{E878948A-83AD-30DD-495E-00D6CF478CFA}"/>
              </a:ext>
            </a:extLst>
          </p:cNvPr>
          <p:cNvSpPr/>
          <p:nvPr/>
        </p:nvSpPr>
        <p:spPr>
          <a:xfrm>
            <a:off x="7916487" y="2903913"/>
            <a:ext cx="3524596" cy="18869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City with Highest VAT Percentage</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12" name="Table 11">
            <a:extLst>
              <a:ext uri="{FF2B5EF4-FFF2-40B4-BE49-F238E27FC236}">
                <a16:creationId xmlns:a16="http://schemas.microsoft.com/office/drawing/2014/main" id="{F1DC162E-A8E0-247A-102D-1AF321C3D38A}"/>
              </a:ext>
            </a:extLst>
          </p:cNvPr>
          <p:cNvGraphicFramePr>
            <a:graphicFrameLocks noGrp="1"/>
          </p:cNvGraphicFramePr>
          <p:nvPr>
            <p:extLst>
              <p:ext uri="{D42A27DB-BD31-4B8C-83A1-F6EECF244321}">
                <p14:modId xmlns:p14="http://schemas.microsoft.com/office/powerpoint/2010/main" val="2708809924"/>
              </p:ext>
            </p:extLst>
          </p:nvPr>
        </p:nvGraphicFramePr>
        <p:xfrm>
          <a:off x="8404167" y="3598804"/>
          <a:ext cx="2818016" cy="1097280"/>
        </p:xfrm>
        <a:graphic>
          <a:graphicData uri="http://schemas.openxmlformats.org/drawingml/2006/table">
            <a:tbl>
              <a:tblPr/>
              <a:tblGrid>
                <a:gridCol w="1409008">
                  <a:extLst>
                    <a:ext uri="{9D8B030D-6E8A-4147-A177-3AD203B41FA5}">
                      <a16:colId xmlns:a16="http://schemas.microsoft.com/office/drawing/2014/main" val="266211788"/>
                    </a:ext>
                  </a:extLst>
                </a:gridCol>
                <a:gridCol w="1409008">
                  <a:extLst>
                    <a:ext uri="{9D8B030D-6E8A-4147-A177-3AD203B41FA5}">
                      <a16:colId xmlns:a16="http://schemas.microsoft.com/office/drawing/2014/main" val="746906724"/>
                    </a:ext>
                  </a:extLst>
                </a:gridCol>
              </a:tblGrid>
              <a:tr h="365760">
                <a:tc>
                  <a:txBody>
                    <a:bodyPr/>
                    <a:lstStyle/>
                    <a:p>
                      <a:r>
                        <a:rPr lang="en-IN" sz="1800" dirty="0"/>
                        <a:t>Naypyitaw</a:t>
                      </a:r>
                    </a:p>
                  </a:txBody>
                  <a:tcPr anchor="ctr">
                    <a:lnL>
                      <a:noFill/>
                    </a:lnL>
                    <a:lnR>
                      <a:noFill/>
                    </a:lnR>
                    <a:lnT>
                      <a:noFill/>
                    </a:lnT>
                    <a:lnB>
                      <a:noFill/>
                    </a:lnB>
                    <a:solidFill>
                      <a:srgbClr val="F8CAB6"/>
                    </a:solidFill>
                  </a:tcPr>
                </a:tc>
                <a:tc>
                  <a:txBody>
                    <a:bodyPr/>
                    <a:lstStyle/>
                    <a:p>
                      <a:r>
                        <a:rPr lang="en-IN" sz="1800"/>
                        <a:t>16.05</a:t>
                      </a:r>
                    </a:p>
                  </a:txBody>
                  <a:tcPr anchor="ctr">
                    <a:lnL>
                      <a:noFill/>
                    </a:lnL>
                    <a:lnR>
                      <a:noFill/>
                    </a:lnR>
                    <a:lnT>
                      <a:noFill/>
                    </a:lnT>
                    <a:lnB>
                      <a:noFill/>
                    </a:lnB>
                    <a:solidFill>
                      <a:srgbClr val="F8CAB6"/>
                    </a:solidFill>
                  </a:tcPr>
                </a:tc>
                <a:extLst>
                  <a:ext uri="{0D108BD9-81ED-4DB2-BD59-A6C34878D82A}">
                    <a16:rowId xmlns:a16="http://schemas.microsoft.com/office/drawing/2014/main" val="4130240510"/>
                  </a:ext>
                </a:extLst>
              </a:tr>
              <a:tr h="365760">
                <a:tc>
                  <a:txBody>
                    <a:bodyPr/>
                    <a:lstStyle/>
                    <a:p>
                      <a:r>
                        <a:rPr lang="en-IN" sz="1800" dirty="0"/>
                        <a:t>Mandalay</a:t>
                      </a:r>
                    </a:p>
                  </a:txBody>
                  <a:tcPr anchor="ctr">
                    <a:lnL>
                      <a:noFill/>
                    </a:lnL>
                    <a:lnR>
                      <a:noFill/>
                    </a:lnR>
                    <a:lnT>
                      <a:noFill/>
                    </a:lnT>
                    <a:lnB>
                      <a:noFill/>
                    </a:lnB>
                    <a:solidFill>
                      <a:srgbClr val="F8CAB6"/>
                    </a:solidFill>
                  </a:tcPr>
                </a:tc>
                <a:tc>
                  <a:txBody>
                    <a:bodyPr/>
                    <a:lstStyle/>
                    <a:p>
                      <a:r>
                        <a:rPr lang="en-IN" sz="1800" dirty="0"/>
                        <a:t>15.23</a:t>
                      </a:r>
                    </a:p>
                  </a:txBody>
                  <a:tcPr anchor="ctr">
                    <a:lnL>
                      <a:noFill/>
                    </a:lnL>
                    <a:lnR>
                      <a:noFill/>
                    </a:lnR>
                    <a:lnT>
                      <a:noFill/>
                    </a:lnT>
                    <a:lnB>
                      <a:noFill/>
                    </a:lnB>
                    <a:solidFill>
                      <a:srgbClr val="F8CAB6"/>
                    </a:solidFill>
                  </a:tcPr>
                </a:tc>
                <a:extLst>
                  <a:ext uri="{0D108BD9-81ED-4DB2-BD59-A6C34878D82A}">
                    <a16:rowId xmlns:a16="http://schemas.microsoft.com/office/drawing/2014/main" val="1380656418"/>
                  </a:ext>
                </a:extLst>
              </a:tr>
              <a:tr h="365760">
                <a:tc>
                  <a:txBody>
                    <a:bodyPr/>
                    <a:lstStyle/>
                    <a:p>
                      <a:r>
                        <a:rPr lang="en-IN" sz="1800"/>
                        <a:t>Yangon</a:t>
                      </a:r>
                    </a:p>
                  </a:txBody>
                  <a:tcPr anchor="ctr">
                    <a:lnL>
                      <a:noFill/>
                    </a:lnL>
                    <a:lnR>
                      <a:noFill/>
                    </a:lnR>
                    <a:lnT>
                      <a:noFill/>
                    </a:lnT>
                    <a:lnB>
                      <a:noFill/>
                    </a:lnB>
                    <a:solidFill>
                      <a:srgbClr val="F8CAB6"/>
                    </a:solidFill>
                  </a:tcPr>
                </a:tc>
                <a:tc>
                  <a:txBody>
                    <a:bodyPr/>
                    <a:lstStyle/>
                    <a:p>
                      <a:r>
                        <a:rPr lang="en-IN" sz="1800" dirty="0"/>
                        <a:t>14.87</a:t>
                      </a:r>
                    </a:p>
                  </a:txBody>
                  <a:tcPr anchor="ctr">
                    <a:lnL>
                      <a:noFill/>
                    </a:lnL>
                    <a:lnR>
                      <a:noFill/>
                    </a:lnR>
                    <a:lnT>
                      <a:noFill/>
                    </a:lnT>
                    <a:lnB>
                      <a:noFill/>
                    </a:lnB>
                    <a:solidFill>
                      <a:srgbClr val="F8CAB6"/>
                    </a:solidFill>
                  </a:tcPr>
                </a:tc>
                <a:extLst>
                  <a:ext uri="{0D108BD9-81ED-4DB2-BD59-A6C34878D82A}">
                    <a16:rowId xmlns:a16="http://schemas.microsoft.com/office/drawing/2014/main" val="2108164292"/>
                  </a:ext>
                </a:extLst>
              </a:tr>
            </a:tbl>
          </a:graphicData>
        </a:graphic>
      </p:graphicFrame>
      <p:sp>
        <p:nvSpPr>
          <p:cNvPr id="14" name="TextBox 13">
            <a:extLst>
              <a:ext uri="{FF2B5EF4-FFF2-40B4-BE49-F238E27FC236}">
                <a16:creationId xmlns:a16="http://schemas.microsoft.com/office/drawing/2014/main" id="{0C4CF021-DD6D-78EA-205D-F81CC20AB22F}"/>
              </a:ext>
            </a:extLst>
          </p:cNvPr>
          <p:cNvSpPr txBox="1"/>
          <p:nvPr/>
        </p:nvSpPr>
        <p:spPr>
          <a:xfrm>
            <a:off x="0" y="1313102"/>
            <a:ext cx="6097384" cy="923330"/>
          </a:xfrm>
          <a:prstGeom prst="rect">
            <a:avLst/>
          </a:prstGeom>
          <a:noFill/>
        </p:spPr>
        <p:txBody>
          <a:bodyPr wrap="square">
            <a:spAutoFit/>
          </a:bodyPr>
          <a:lstStyle/>
          <a:p>
            <a:pPr lvl="1" algn="l"/>
            <a:r>
              <a:rPr lang="en-US" b="0" i="0" dirty="0">
                <a:solidFill>
                  <a:schemeClr val="accent1"/>
                </a:solidFill>
                <a:effectLst/>
                <a:latin typeface="Söhne"/>
              </a:rPr>
              <a:t>Objective:</a:t>
            </a:r>
            <a:r>
              <a:rPr lang="en-US" b="0" i="0" dirty="0">
                <a:solidFill>
                  <a:srgbClr val="0D0D0D"/>
                </a:solidFill>
                <a:effectLst/>
                <a:latin typeface="Söhne"/>
              </a:rPr>
              <a:t> Analyze sales trends.</a:t>
            </a:r>
          </a:p>
          <a:p>
            <a:pPr lvl="1" algn="l"/>
            <a:r>
              <a:rPr lang="en-US" b="0" i="0" dirty="0">
                <a:solidFill>
                  <a:srgbClr val="0D0D0D"/>
                </a:solidFill>
                <a:effectLst/>
                <a:latin typeface="Söhne"/>
              </a:rPr>
              <a:t>Evaluate effectiveness of sales strategies.</a:t>
            </a:r>
          </a:p>
          <a:p>
            <a:pPr lvl="1" algn="l"/>
            <a:r>
              <a:rPr lang="en-US" b="0" i="0" dirty="0">
                <a:solidFill>
                  <a:schemeClr val="accent1"/>
                </a:solidFill>
                <a:effectLst/>
                <a:latin typeface="Söhne"/>
              </a:rPr>
              <a:t>Recommendations</a:t>
            </a:r>
            <a:r>
              <a:rPr lang="en-US" b="0" i="0" dirty="0">
                <a:solidFill>
                  <a:srgbClr val="0D0D0D"/>
                </a:solidFill>
                <a:effectLst/>
                <a:latin typeface="Söhne"/>
              </a:rPr>
              <a:t>: Modify strategies to increase sales</a:t>
            </a:r>
            <a:endParaRPr lang="en-IN" dirty="0"/>
          </a:p>
        </p:txBody>
      </p:sp>
      <p:sp>
        <p:nvSpPr>
          <p:cNvPr id="19" name="Rectangle: Rounded Corners 18">
            <a:extLst>
              <a:ext uri="{FF2B5EF4-FFF2-40B4-BE49-F238E27FC236}">
                <a16:creationId xmlns:a16="http://schemas.microsoft.com/office/drawing/2014/main" id="{ECD153FD-F4D5-3D54-F69F-00BCB3628AA0}"/>
              </a:ext>
            </a:extLst>
          </p:cNvPr>
          <p:cNvSpPr/>
          <p:nvPr/>
        </p:nvSpPr>
        <p:spPr>
          <a:xfrm>
            <a:off x="4247803" y="2876205"/>
            <a:ext cx="3458095" cy="18537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Customer Type with Highest Revenue </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20" name="Table 19">
            <a:extLst>
              <a:ext uri="{FF2B5EF4-FFF2-40B4-BE49-F238E27FC236}">
                <a16:creationId xmlns:a16="http://schemas.microsoft.com/office/drawing/2014/main" id="{925D6DF7-24AD-14C8-182E-C3B9B83DACBC}"/>
              </a:ext>
            </a:extLst>
          </p:cNvPr>
          <p:cNvGraphicFramePr>
            <a:graphicFrameLocks noGrp="1"/>
          </p:cNvGraphicFramePr>
          <p:nvPr>
            <p:extLst>
              <p:ext uri="{D42A27DB-BD31-4B8C-83A1-F6EECF244321}">
                <p14:modId xmlns:p14="http://schemas.microsoft.com/office/powerpoint/2010/main" val="396903648"/>
              </p:ext>
            </p:extLst>
          </p:nvPr>
        </p:nvGraphicFramePr>
        <p:xfrm>
          <a:off x="4538748" y="3590491"/>
          <a:ext cx="3002684" cy="731520"/>
        </p:xfrm>
        <a:graphic>
          <a:graphicData uri="http://schemas.openxmlformats.org/drawingml/2006/table">
            <a:tbl>
              <a:tblPr/>
              <a:tblGrid>
                <a:gridCol w="1501342">
                  <a:extLst>
                    <a:ext uri="{9D8B030D-6E8A-4147-A177-3AD203B41FA5}">
                      <a16:colId xmlns:a16="http://schemas.microsoft.com/office/drawing/2014/main" val="2793940370"/>
                    </a:ext>
                  </a:extLst>
                </a:gridCol>
                <a:gridCol w="1501342">
                  <a:extLst>
                    <a:ext uri="{9D8B030D-6E8A-4147-A177-3AD203B41FA5}">
                      <a16:colId xmlns:a16="http://schemas.microsoft.com/office/drawing/2014/main" val="1614178176"/>
                    </a:ext>
                  </a:extLst>
                </a:gridCol>
              </a:tblGrid>
              <a:tr h="365760">
                <a:tc>
                  <a:txBody>
                    <a:bodyPr/>
                    <a:lstStyle/>
                    <a:p>
                      <a:r>
                        <a:rPr lang="en-IN" sz="1800" dirty="0"/>
                        <a:t>Member</a:t>
                      </a:r>
                    </a:p>
                  </a:txBody>
                  <a:tcPr anchor="ctr">
                    <a:lnL>
                      <a:noFill/>
                    </a:lnL>
                    <a:lnR>
                      <a:noFill/>
                    </a:lnR>
                    <a:lnT>
                      <a:noFill/>
                    </a:lnT>
                    <a:lnB>
                      <a:noFill/>
                    </a:lnB>
                    <a:solidFill>
                      <a:srgbClr val="F8CAB6"/>
                    </a:solidFill>
                  </a:tcPr>
                </a:tc>
                <a:tc>
                  <a:txBody>
                    <a:bodyPr/>
                    <a:lstStyle/>
                    <a:p>
                      <a:r>
                        <a:rPr lang="en-IN" sz="1800"/>
                        <a:t>164223.44</a:t>
                      </a:r>
                    </a:p>
                  </a:txBody>
                  <a:tcPr anchor="ctr">
                    <a:lnL>
                      <a:noFill/>
                    </a:lnL>
                    <a:lnR>
                      <a:noFill/>
                    </a:lnR>
                    <a:lnT>
                      <a:noFill/>
                    </a:lnT>
                    <a:lnB>
                      <a:noFill/>
                    </a:lnB>
                    <a:solidFill>
                      <a:srgbClr val="F8CAB6"/>
                    </a:solidFill>
                  </a:tcPr>
                </a:tc>
                <a:extLst>
                  <a:ext uri="{0D108BD9-81ED-4DB2-BD59-A6C34878D82A}">
                    <a16:rowId xmlns:a16="http://schemas.microsoft.com/office/drawing/2014/main" val="465786794"/>
                  </a:ext>
                </a:extLst>
              </a:tr>
              <a:tr h="365760">
                <a:tc>
                  <a:txBody>
                    <a:bodyPr/>
                    <a:lstStyle/>
                    <a:p>
                      <a:r>
                        <a:rPr lang="en-IN" sz="1800" dirty="0"/>
                        <a:t>Normal</a:t>
                      </a:r>
                    </a:p>
                  </a:txBody>
                  <a:tcPr anchor="ctr">
                    <a:lnL>
                      <a:noFill/>
                    </a:lnL>
                    <a:lnR>
                      <a:noFill/>
                    </a:lnR>
                    <a:lnT>
                      <a:noFill/>
                    </a:lnT>
                    <a:lnB>
                      <a:noFill/>
                    </a:lnB>
                    <a:solidFill>
                      <a:srgbClr val="F8CAB6"/>
                    </a:solidFill>
                  </a:tcPr>
                </a:tc>
                <a:tc>
                  <a:txBody>
                    <a:bodyPr/>
                    <a:lstStyle/>
                    <a:p>
                      <a:r>
                        <a:rPr lang="en-IN" sz="1800" dirty="0"/>
                        <a:t>158743.31</a:t>
                      </a:r>
                    </a:p>
                  </a:txBody>
                  <a:tcPr anchor="ctr">
                    <a:lnL>
                      <a:noFill/>
                    </a:lnL>
                    <a:lnR>
                      <a:noFill/>
                    </a:lnR>
                    <a:lnT>
                      <a:noFill/>
                    </a:lnT>
                    <a:lnB>
                      <a:noFill/>
                    </a:lnB>
                    <a:solidFill>
                      <a:srgbClr val="F8CAB6"/>
                    </a:solidFill>
                  </a:tcPr>
                </a:tc>
                <a:extLst>
                  <a:ext uri="{0D108BD9-81ED-4DB2-BD59-A6C34878D82A}">
                    <a16:rowId xmlns:a16="http://schemas.microsoft.com/office/drawing/2014/main" val="1728176775"/>
                  </a:ext>
                </a:extLst>
              </a:tr>
            </a:tbl>
          </a:graphicData>
        </a:graphic>
      </p:graphicFrame>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CEFB-6CCA-8ACA-2A76-D06D666BC8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Customer Analysis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58745A-D85E-4764-8EB2-DFEC6AD74A86}"/>
              </a:ext>
            </a:extLst>
          </p:cNvPr>
          <p:cNvSpPr txBox="1"/>
          <p:nvPr/>
        </p:nvSpPr>
        <p:spPr>
          <a:xfrm>
            <a:off x="521624" y="1304789"/>
            <a:ext cx="6097384" cy="923330"/>
          </a:xfrm>
          <a:prstGeom prst="rect">
            <a:avLst/>
          </a:prstGeom>
          <a:noFill/>
        </p:spPr>
        <p:txBody>
          <a:bodyPr wrap="square">
            <a:spAutoFit/>
          </a:bodyPr>
          <a:lstStyle/>
          <a:p>
            <a:pPr algn="l"/>
            <a:r>
              <a:rPr lang="en-US" b="0" i="0" dirty="0">
                <a:solidFill>
                  <a:schemeClr val="accent1"/>
                </a:solidFill>
                <a:effectLst/>
                <a:latin typeface="Söhne"/>
              </a:rPr>
              <a:t>Objective: </a:t>
            </a:r>
            <a:r>
              <a:rPr lang="en-US" b="0" i="0" dirty="0">
                <a:solidFill>
                  <a:srgbClr val="0D0D0D"/>
                </a:solidFill>
                <a:effectLst/>
                <a:latin typeface="Söhne"/>
              </a:rPr>
              <a:t>Uncover customer segments and trends.</a:t>
            </a:r>
          </a:p>
          <a:p>
            <a:pPr algn="l"/>
            <a:r>
              <a:rPr lang="en-US" b="0" i="0" dirty="0">
                <a:solidFill>
                  <a:srgbClr val="0D0D0D"/>
                </a:solidFill>
                <a:effectLst/>
                <a:latin typeface="Söhne"/>
              </a:rPr>
              <a:t>Analyze profitability of each customer segment.</a:t>
            </a:r>
          </a:p>
          <a:p>
            <a:pPr algn="l"/>
            <a:r>
              <a:rPr lang="en-US" b="0" i="0" dirty="0">
                <a:solidFill>
                  <a:schemeClr val="accent1"/>
                </a:solidFill>
                <a:effectLst/>
                <a:latin typeface="Söhne"/>
              </a:rPr>
              <a:t>Insights:</a:t>
            </a:r>
            <a:r>
              <a:rPr lang="en-US" b="0" i="0" dirty="0">
                <a:solidFill>
                  <a:srgbClr val="0D0D0D"/>
                </a:solidFill>
                <a:effectLst/>
                <a:latin typeface="Söhne"/>
              </a:rPr>
              <a:t> Inform targeted marketing and retention efforts.</a:t>
            </a:r>
          </a:p>
        </p:txBody>
      </p:sp>
      <p:sp>
        <p:nvSpPr>
          <p:cNvPr id="12" name="Rectangle: Rounded Corners 11">
            <a:extLst>
              <a:ext uri="{FF2B5EF4-FFF2-40B4-BE49-F238E27FC236}">
                <a16:creationId xmlns:a16="http://schemas.microsoft.com/office/drawing/2014/main" id="{4302A453-F6EA-7513-D36C-00C7C0C25940}"/>
              </a:ext>
            </a:extLst>
          </p:cNvPr>
          <p:cNvSpPr/>
          <p:nvPr/>
        </p:nvSpPr>
        <p:spPr>
          <a:xfrm>
            <a:off x="6650181" y="1246909"/>
            <a:ext cx="2186247" cy="12053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F3E0AC5-072A-7B8E-2782-42A92816BB7D}"/>
              </a:ext>
            </a:extLst>
          </p:cNvPr>
          <p:cNvSpPr txBox="1"/>
          <p:nvPr/>
        </p:nvSpPr>
        <p:spPr>
          <a:xfrm>
            <a:off x="6201295" y="1371601"/>
            <a:ext cx="3156990" cy="923330"/>
          </a:xfrm>
          <a:prstGeom prst="rect">
            <a:avLst/>
          </a:prstGeom>
          <a:noFill/>
        </p:spPr>
        <p:txBody>
          <a:bodyPr wrap="square">
            <a:spAutoFit/>
          </a:bodyPr>
          <a:lstStyle/>
          <a:p>
            <a:pPr algn="ctr"/>
            <a:r>
              <a:rPr lang="en-US" b="1" dirty="0">
                <a:solidFill>
                  <a:schemeClr val="accent4"/>
                </a:solidFill>
              </a:rPr>
              <a:t>Customer Type</a:t>
            </a:r>
          </a:p>
          <a:p>
            <a:pPr algn="ctr"/>
            <a:r>
              <a:rPr lang="en-IN" b="1" dirty="0">
                <a:solidFill>
                  <a:schemeClr val="bg1"/>
                </a:solidFill>
              </a:rPr>
              <a:t>Member</a:t>
            </a:r>
          </a:p>
          <a:p>
            <a:pPr algn="ctr"/>
            <a:r>
              <a:rPr lang="en-IN" b="1" dirty="0">
                <a:solidFill>
                  <a:schemeClr val="bg1"/>
                </a:solidFill>
              </a:rPr>
              <a:t>Normal</a:t>
            </a:r>
          </a:p>
        </p:txBody>
      </p:sp>
      <p:sp>
        <p:nvSpPr>
          <p:cNvPr id="16" name="Rectangle: Rounded Corners 15">
            <a:extLst>
              <a:ext uri="{FF2B5EF4-FFF2-40B4-BE49-F238E27FC236}">
                <a16:creationId xmlns:a16="http://schemas.microsoft.com/office/drawing/2014/main" id="{59019A1E-08A9-5348-B482-D01E6716FF7B}"/>
              </a:ext>
            </a:extLst>
          </p:cNvPr>
          <p:cNvSpPr/>
          <p:nvPr/>
        </p:nvSpPr>
        <p:spPr>
          <a:xfrm>
            <a:off x="448888" y="2236124"/>
            <a:ext cx="2834639" cy="199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Customer Type with Highest Purchase Frequency</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17" name="Table 16">
            <a:extLst>
              <a:ext uri="{FF2B5EF4-FFF2-40B4-BE49-F238E27FC236}">
                <a16:creationId xmlns:a16="http://schemas.microsoft.com/office/drawing/2014/main" id="{C519A9A6-D3A4-5CDE-B5A4-708A109A9563}"/>
              </a:ext>
            </a:extLst>
          </p:cNvPr>
          <p:cNvGraphicFramePr>
            <a:graphicFrameLocks noGrp="1"/>
          </p:cNvGraphicFramePr>
          <p:nvPr>
            <p:extLst>
              <p:ext uri="{D42A27DB-BD31-4B8C-83A1-F6EECF244321}">
                <p14:modId xmlns:p14="http://schemas.microsoft.com/office/powerpoint/2010/main" val="687263401"/>
              </p:ext>
            </p:extLst>
          </p:nvPr>
        </p:nvGraphicFramePr>
        <p:xfrm>
          <a:off x="498186" y="3142212"/>
          <a:ext cx="2735466" cy="789707"/>
        </p:xfrm>
        <a:graphic>
          <a:graphicData uri="http://schemas.openxmlformats.org/drawingml/2006/table">
            <a:tbl>
              <a:tblPr/>
              <a:tblGrid>
                <a:gridCol w="1367733">
                  <a:extLst>
                    <a:ext uri="{9D8B030D-6E8A-4147-A177-3AD203B41FA5}">
                      <a16:colId xmlns:a16="http://schemas.microsoft.com/office/drawing/2014/main" val="2010076235"/>
                    </a:ext>
                  </a:extLst>
                </a:gridCol>
                <a:gridCol w="1367733">
                  <a:extLst>
                    <a:ext uri="{9D8B030D-6E8A-4147-A177-3AD203B41FA5}">
                      <a16:colId xmlns:a16="http://schemas.microsoft.com/office/drawing/2014/main" val="557937199"/>
                    </a:ext>
                  </a:extLst>
                </a:gridCol>
              </a:tblGrid>
              <a:tr h="423947">
                <a:tc>
                  <a:txBody>
                    <a:bodyPr/>
                    <a:lstStyle/>
                    <a:p>
                      <a:r>
                        <a:rPr lang="en-IN" sz="1800" dirty="0"/>
                        <a:t>Member</a:t>
                      </a:r>
                    </a:p>
                  </a:txBody>
                  <a:tcPr anchor="ctr">
                    <a:lnL>
                      <a:noFill/>
                    </a:lnL>
                    <a:lnR>
                      <a:noFill/>
                    </a:lnR>
                    <a:lnT>
                      <a:noFill/>
                    </a:lnT>
                    <a:lnB>
                      <a:noFill/>
                    </a:lnB>
                    <a:solidFill>
                      <a:srgbClr val="F8CAB6"/>
                    </a:solidFill>
                  </a:tcPr>
                </a:tc>
                <a:tc>
                  <a:txBody>
                    <a:bodyPr/>
                    <a:lstStyle/>
                    <a:p>
                      <a:r>
                        <a:rPr lang="en-IN" sz="1800"/>
                        <a:t>501</a:t>
                      </a:r>
                    </a:p>
                  </a:txBody>
                  <a:tcPr anchor="ctr">
                    <a:lnL>
                      <a:noFill/>
                    </a:lnL>
                    <a:lnR>
                      <a:noFill/>
                    </a:lnR>
                    <a:lnT>
                      <a:noFill/>
                    </a:lnT>
                    <a:lnB>
                      <a:noFill/>
                    </a:lnB>
                    <a:solidFill>
                      <a:srgbClr val="F8CAB6"/>
                    </a:solidFill>
                  </a:tcPr>
                </a:tc>
                <a:extLst>
                  <a:ext uri="{0D108BD9-81ED-4DB2-BD59-A6C34878D82A}">
                    <a16:rowId xmlns:a16="http://schemas.microsoft.com/office/drawing/2014/main" val="1789204983"/>
                  </a:ext>
                </a:extLst>
              </a:tr>
              <a:tr h="365760">
                <a:tc>
                  <a:txBody>
                    <a:bodyPr/>
                    <a:lstStyle/>
                    <a:p>
                      <a:r>
                        <a:rPr lang="en-IN" sz="1800" dirty="0"/>
                        <a:t>Normal</a:t>
                      </a:r>
                    </a:p>
                  </a:txBody>
                  <a:tcPr anchor="ctr">
                    <a:lnL>
                      <a:noFill/>
                    </a:lnL>
                    <a:lnR>
                      <a:noFill/>
                    </a:lnR>
                    <a:lnT>
                      <a:noFill/>
                    </a:lnT>
                    <a:lnB>
                      <a:noFill/>
                    </a:lnB>
                    <a:solidFill>
                      <a:srgbClr val="F8CAB6"/>
                    </a:solidFill>
                  </a:tcPr>
                </a:tc>
                <a:tc>
                  <a:txBody>
                    <a:bodyPr/>
                    <a:lstStyle/>
                    <a:p>
                      <a:r>
                        <a:rPr lang="en-IN" sz="1800" dirty="0"/>
                        <a:t>499</a:t>
                      </a:r>
                    </a:p>
                  </a:txBody>
                  <a:tcPr anchor="ctr">
                    <a:lnL>
                      <a:noFill/>
                    </a:lnL>
                    <a:lnR>
                      <a:noFill/>
                    </a:lnR>
                    <a:lnT>
                      <a:noFill/>
                    </a:lnT>
                    <a:lnB>
                      <a:noFill/>
                    </a:lnB>
                    <a:solidFill>
                      <a:srgbClr val="F8CAB6"/>
                    </a:solidFill>
                  </a:tcPr>
                </a:tc>
                <a:extLst>
                  <a:ext uri="{0D108BD9-81ED-4DB2-BD59-A6C34878D82A}">
                    <a16:rowId xmlns:a16="http://schemas.microsoft.com/office/drawing/2014/main" val="530728013"/>
                  </a:ext>
                </a:extLst>
              </a:tr>
            </a:tbl>
          </a:graphicData>
        </a:graphic>
      </p:graphicFrame>
      <p:sp>
        <p:nvSpPr>
          <p:cNvPr id="20" name="Rectangle: Rounded Corners 19">
            <a:extLst>
              <a:ext uri="{FF2B5EF4-FFF2-40B4-BE49-F238E27FC236}">
                <a16:creationId xmlns:a16="http://schemas.microsoft.com/office/drawing/2014/main" id="{2FCAC7C2-3086-58FC-7F2B-BDC7A82ED978}"/>
              </a:ext>
            </a:extLst>
          </p:cNvPr>
          <p:cNvSpPr/>
          <p:nvPr/>
        </p:nvSpPr>
        <p:spPr>
          <a:xfrm>
            <a:off x="407324" y="4414060"/>
            <a:ext cx="2668385" cy="1862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Gender Distribution of Customers</a:t>
            </a:r>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21" name="Table 20">
            <a:extLst>
              <a:ext uri="{FF2B5EF4-FFF2-40B4-BE49-F238E27FC236}">
                <a16:creationId xmlns:a16="http://schemas.microsoft.com/office/drawing/2014/main" id="{4BCF3D70-8CBE-A012-3172-F413BF6E160B}"/>
              </a:ext>
            </a:extLst>
          </p:cNvPr>
          <p:cNvGraphicFramePr>
            <a:graphicFrameLocks noGrp="1"/>
          </p:cNvGraphicFramePr>
          <p:nvPr>
            <p:extLst>
              <p:ext uri="{D42A27DB-BD31-4B8C-83A1-F6EECF244321}">
                <p14:modId xmlns:p14="http://schemas.microsoft.com/office/powerpoint/2010/main" val="4265317911"/>
              </p:ext>
            </p:extLst>
          </p:nvPr>
        </p:nvGraphicFramePr>
        <p:xfrm>
          <a:off x="540327" y="5245332"/>
          <a:ext cx="2344190" cy="731520"/>
        </p:xfrm>
        <a:graphic>
          <a:graphicData uri="http://schemas.openxmlformats.org/drawingml/2006/table">
            <a:tbl>
              <a:tblPr/>
              <a:tblGrid>
                <a:gridCol w="1155469">
                  <a:extLst>
                    <a:ext uri="{9D8B030D-6E8A-4147-A177-3AD203B41FA5}">
                      <a16:colId xmlns:a16="http://schemas.microsoft.com/office/drawing/2014/main" val="1217772232"/>
                    </a:ext>
                  </a:extLst>
                </a:gridCol>
                <a:gridCol w="1188721">
                  <a:extLst>
                    <a:ext uri="{9D8B030D-6E8A-4147-A177-3AD203B41FA5}">
                      <a16:colId xmlns:a16="http://schemas.microsoft.com/office/drawing/2014/main" val="1820157410"/>
                    </a:ext>
                  </a:extLst>
                </a:gridCol>
              </a:tblGrid>
              <a:tr h="173961">
                <a:tc>
                  <a:txBody>
                    <a:bodyPr/>
                    <a:lstStyle/>
                    <a:p>
                      <a:r>
                        <a:rPr lang="en-IN" sz="1800" dirty="0"/>
                        <a:t>Female</a:t>
                      </a:r>
                    </a:p>
                  </a:txBody>
                  <a:tcPr anchor="ctr">
                    <a:lnL>
                      <a:noFill/>
                    </a:lnL>
                    <a:lnR>
                      <a:noFill/>
                    </a:lnR>
                    <a:lnT>
                      <a:noFill/>
                    </a:lnT>
                    <a:lnB>
                      <a:noFill/>
                    </a:lnB>
                    <a:solidFill>
                      <a:srgbClr val="F8CAB6"/>
                    </a:solidFill>
                  </a:tcPr>
                </a:tc>
                <a:tc>
                  <a:txBody>
                    <a:bodyPr/>
                    <a:lstStyle/>
                    <a:p>
                      <a:r>
                        <a:rPr lang="en-IN" sz="1800"/>
                        <a:t>501</a:t>
                      </a:r>
                    </a:p>
                  </a:txBody>
                  <a:tcPr anchor="ctr">
                    <a:lnL>
                      <a:noFill/>
                    </a:lnL>
                    <a:lnR>
                      <a:noFill/>
                    </a:lnR>
                    <a:lnT>
                      <a:noFill/>
                    </a:lnT>
                    <a:lnB>
                      <a:noFill/>
                    </a:lnB>
                    <a:solidFill>
                      <a:srgbClr val="F8CAB6"/>
                    </a:solidFill>
                  </a:tcPr>
                </a:tc>
                <a:extLst>
                  <a:ext uri="{0D108BD9-81ED-4DB2-BD59-A6C34878D82A}">
                    <a16:rowId xmlns:a16="http://schemas.microsoft.com/office/drawing/2014/main" val="451489155"/>
                  </a:ext>
                </a:extLst>
              </a:tr>
              <a:tr h="365760">
                <a:tc>
                  <a:txBody>
                    <a:bodyPr/>
                    <a:lstStyle/>
                    <a:p>
                      <a:r>
                        <a:rPr lang="en-IN" sz="1800"/>
                        <a:t>Male</a:t>
                      </a:r>
                    </a:p>
                  </a:txBody>
                  <a:tcPr anchor="ctr">
                    <a:lnL>
                      <a:noFill/>
                    </a:lnL>
                    <a:lnR>
                      <a:noFill/>
                    </a:lnR>
                    <a:lnT>
                      <a:noFill/>
                    </a:lnT>
                    <a:lnB>
                      <a:noFill/>
                    </a:lnB>
                    <a:solidFill>
                      <a:srgbClr val="F8CAB6"/>
                    </a:solidFill>
                  </a:tcPr>
                </a:tc>
                <a:tc>
                  <a:txBody>
                    <a:bodyPr/>
                    <a:lstStyle/>
                    <a:p>
                      <a:r>
                        <a:rPr lang="en-IN" sz="1800" dirty="0"/>
                        <a:t>499</a:t>
                      </a:r>
                    </a:p>
                  </a:txBody>
                  <a:tcPr anchor="ctr">
                    <a:lnL>
                      <a:noFill/>
                    </a:lnL>
                    <a:lnR>
                      <a:noFill/>
                    </a:lnR>
                    <a:lnT>
                      <a:noFill/>
                    </a:lnT>
                    <a:lnB>
                      <a:noFill/>
                    </a:lnB>
                    <a:solidFill>
                      <a:srgbClr val="F8CAB6"/>
                    </a:solidFill>
                  </a:tcPr>
                </a:tc>
                <a:extLst>
                  <a:ext uri="{0D108BD9-81ED-4DB2-BD59-A6C34878D82A}">
                    <a16:rowId xmlns:a16="http://schemas.microsoft.com/office/drawing/2014/main" val="645471402"/>
                  </a:ext>
                </a:extLst>
              </a:tr>
            </a:tbl>
          </a:graphicData>
        </a:graphic>
      </p:graphicFrame>
      <p:sp>
        <p:nvSpPr>
          <p:cNvPr id="22" name="Rectangle: Rounded Corners 21">
            <a:extLst>
              <a:ext uri="{FF2B5EF4-FFF2-40B4-BE49-F238E27FC236}">
                <a16:creationId xmlns:a16="http://schemas.microsoft.com/office/drawing/2014/main" id="{47133A39-BF17-2DD6-9D04-1F9FB166F09C}"/>
              </a:ext>
            </a:extLst>
          </p:cNvPr>
          <p:cNvSpPr/>
          <p:nvPr/>
        </p:nvSpPr>
        <p:spPr>
          <a:xfrm>
            <a:off x="6434051" y="2510443"/>
            <a:ext cx="2352502" cy="37074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a:p>
            <a:pPr algn="ctr"/>
            <a:r>
              <a:rPr lang="en-US" b="1" dirty="0">
                <a:solidFill>
                  <a:schemeClr val="accent4"/>
                </a:solidFill>
              </a:rPr>
              <a:t>Count of Customer Type by Branch and Gender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23" name="Table 22">
            <a:extLst>
              <a:ext uri="{FF2B5EF4-FFF2-40B4-BE49-F238E27FC236}">
                <a16:creationId xmlns:a16="http://schemas.microsoft.com/office/drawing/2014/main" id="{C7D243DA-BBAC-A49B-DEF0-FEF33CC0B474}"/>
              </a:ext>
            </a:extLst>
          </p:cNvPr>
          <p:cNvGraphicFramePr>
            <a:graphicFrameLocks noGrp="1"/>
          </p:cNvGraphicFramePr>
          <p:nvPr>
            <p:extLst>
              <p:ext uri="{D42A27DB-BD31-4B8C-83A1-F6EECF244321}">
                <p14:modId xmlns:p14="http://schemas.microsoft.com/office/powerpoint/2010/main" val="4033691747"/>
              </p:ext>
            </p:extLst>
          </p:nvPr>
        </p:nvGraphicFramePr>
        <p:xfrm>
          <a:off x="6525492" y="3765060"/>
          <a:ext cx="2202873" cy="2194560"/>
        </p:xfrm>
        <a:graphic>
          <a:graphicData uri="http://schemas.openxmlformats.org/drawingml/2006/table">
            <a:tbl>
              <a:tblPr/>
              <a:tblGrid>
                <a:gridCol w="482138">
                  <a:extLst>
                    <a:ext uri="{9D8B030D-6E8A-4147-A177-3AD203B41FA5}">
                      <a16:colId xmlns:a16="http://schemas.microsoft.com/office/drawing/2014/main" val="1656141157"/>
                    </a:ext>
                  </a:extLst>
                </a:gridCol>
                <a:gridCol w="986444">
                  <a:extLst>
                    <a:ext uri="{9D8B030D-6E8A-4147-A177-3AD203B41FA5}">
                      <a16:colId xmlns:a16="http://schemas.microsoft.com/office/drawing/2014/main" val="2666071058"/>
                    </a:ext>
                  </a:extLst>
                </a:gridCol>
                <a:gridCol w="734291">
                  <a:extLst>
                    <a:ext uri="{9D8B030D-6E8A-4147-A177-3AD203B41FA5}">
                      <a16:colId xmlns:a16="http://schemas.microsoft.com/office/drawing/2014/main" val="324727914"/>
                    </a:ext>
                  </a:extLst>
                </a:gridCol>
              </a:tblGrid>
              <a:tr h="365760">
                <a:tc>
                  <a:txBody>
                    <a:bodyPr/>
                    <a:lstStyle/>
                    <a:p>
                      <a:r>
                        <a:rPr lang="en-IN" sz="1800" dirty="0"/>
                        <a:t>A</a:t>
                      </a:r>
                    </a:p>
                  </a:txBody>
                  <a:tcPr anchor="ctr">
                    <a:lnL>
                      <a:noFill/>
                    </a:lnL>
                    <a:lnR>
                      <a:noFill/>
                    </a:lnR>
                    <a:lnT>
                      <a:noFill/>
                    </a:lnT>
                    <a:lnB>
                      <a:noFill/>
                    </a:lnB>
                    <a:solidFill>
                      <a:srgbClr val="F8CAB6"/>
                    </a:solidFill>
                  </a:tcPr>
                </a:tc>
                <a:tc>
                  <a:txBody>
                    <a:bodyPr/>
                    <a:lstStyle/>
                    <a:p>
                      <a:r>
                        <a:rPr lang="en-IN" sz="1800" dirty="0"/>
                        <a:t>Male</a:t>
                      </a:r>
                    </a:p>
                  </a:txBody>
                  <a:tcPr anchor="ctr">
                    <a:lnL>
                      <a:noFill/>
                    </a:lnL>
                    <a:lnR>
                      <a:noFill/>
                    </a:lnR>
                    <a:lnT>
                      <a:noFill/>
                    </a:lnT>
                    <a:lnB>
                      <a:noFill/>
                    </a:lnB>
                    <a:solidFill>
                      <a:srgbClr val="F8CAB6"/>
                    </a:solidFill>
                  </a:tcPr>
                </a:tc>
                <a:tc>
                  <a:txBody>
                    <a:bodyPr/>
                    <a:lstStyle/>
                    <a:p>
                      <a:r>
                        <a:rPr lang="en-IN" sz="1800"/>
                        <a:t>179</a:t>
                      </a:r>
                    </a:p>
                  </a:txBody>
                  <a:tcPr anchor="ctr">
                    <a:lnL>
                      <a:noFill/>
                    </a:lnL>
                    <a:lnR>
                      <a:noFill/>
                    </a:lnR>
                    <a:lnT>
                      <a:noFill/>
                    </a:lnT>
                    <a:lnB>
                      <a:noFill/>
                    </a:lnB>
                    <a:solidFill>
                      <a:srgbClr val="F8CAB6"/>
                    </a:solidFill>
                  </a:tcPr>
                </a:tc>
                <a:extLst>
                  <a:ext uri="{0D108BD9-81ED-4DB2-BD59-A6C34878D82A}">
                    <a16:rowId xmlns:a16="http://schemas.microsoft.com/office/drawing/2014/main" val="3079476485"/>
                  </a:ext>
                </a:extLst>
              </a:tr>
              <a:tr h="365760">
                <a:tc>
                  <a:txBody>
                    <a:bodyPr/>
                    <a:lstStyle/>
                    <a:p>
                      <a:r>
                        <a:rPr lang="en-IN" sz="1800" dirty="0"/>
                        <a:t>A</a:t>
                      </a:r>
                    </a:p>
                  </a:txBody>
                  <a:tcPr anchor="ctr">
                    <a:lnL>
                      <a:noFill/>
                    </a:lnL>
                    <a:lnR>
                      <a:noFill/>
                    </a:lnR>
                    <a:lnT>
                      <a:noFill/>
                    </a:lnT>
                    <a:lnB>
                      <a:noFill/>
                    </a:lnB>
                    <a:solidFill>
                      <a:srgbClr val="F8CAB6"/>
                    </a:solidFill>
                  </a:tcPr>
                </a:tc>
                <a:tc>
                  <a:txBody>
                    <a:bodyPr/>
                    <a:lstStyle/>
                    <a:p>
                      <a:r>
                        <a:rPr lang="en-IN" sz="1800" dirty="0"/>
                        <a:t>Female</a:t>
                      </a:r>
                    </a:p>
                  </a:txBody>
                  <a:tcPr anchor="ctr">
                    <a:lnL>
                      <a:noFill/>
                    </a:lnL>
                    <a:lnR>
                      <a:noFill/>
                    </a:lnR>
                    <a:lnT>
                      <a:noFill/>
                    </a:lnT>
                    <a:lnB>
                      <a:noFill/>
                    </a:lnB>
                    <a:solidFill>
                      <a:srgbClr val="F8CAB6"/>
                    </a:solidFill>
                  </a:tcPr>
                </a:tc>
                <a:tc>
                  <a:txBody>
                    <a:bodyPr/>
                    <a:lstStyle/>
                    <a:p>
                      <a:r>
                        <a:rPr lang="en-IN" sz="1800"/>
                        <a:t>161</a:t>
                      </a:r>
                    </a:p>
                  </a:txBody>
                  <a:tcPr anchor="ctr">
                    <a:lnL>
                      <a:noFill/>
                    </a:lnL>
                    <a:lnR>
                      <a:noFill/>
                    </a:lnR>
                    <a:lnT>
                      <a:noFill/>
                    </a:lnT>
                    <a:lnB>
                      <a:noFill/>
                    </a:lnB>
                    <a:solidFill>
                      <a:srgbClr val="F8CAB6"/>
                    </a:solidFill>
                  </a:tcPr>
                </a:tc>
                <a:extLst>
                  <a:ext uri="{0D108BD9-81ED-4DB2-BD59-A6C34878D82A}">
                    <a16:rowId xmlns:a16="http://schemas.microsoft.com/office/drawing/2014/main" val="3320384567"/>
                  </a:ext>
                </a:extLst>
              </a:tr>
              <a:tr h="365760">
                <a:tc>
                  <a:txBody>
                    <a:bodyPr/>
                    <a:lstStyle/>
                    <a:p>
                      <a:r>
                        <a:rPr lang="en-IN" sz="1800"/>
                        <a:t>B</a:t>
                      </a:r>
                    </a:p>
                  </a:txBody>
                  <a:tcPr anchor="ctr">
                    <a:lnL>
                      <a:noFill/>
                    </a:lnL>
                    <a:lnR>
                      <a:noFill/>
                    </a:lnR>
                    <a:lnT>
                      <a:noFill/>
                    </a:lnT>
                    <a:lnB>
                      <a:noFill/>
                    </a:lnB>
                    <a:solidFill>
                      <a:srgbClr val="F8CAB6"/>
                    </a:solidFill>
                  </a:tcPr>
                </a:tc>
                <a:tc>
                  <a:txBody>
                    <a:bodyPr/>
                    <a:lstStyle/>
                    <a:p>
                      <a:r>
                        <a:rPr lang="en-IN" sz="1800" dirty="0"/>
                        <a:t>Male</a:t>
                      </a:r>
                    </a:p>
                  </a:txBody>
                  <a:tcPr anchor="ctr">
                    <a:lnL>
                      <a:noFill/>
                    </a:lnL>
                    <a:lnR>
                      <a:noFill/>
                    </a:lnR>
                    <a:lnT>
                      <a:noFill/>
                    </a:lnT>
                    <a:lnB>
                      <a:noFill/>
                    </a:lnB>
                    <a:solidFill>
                      <a:srgbClr val="F8CAB6"/>
                    </a:solidFill>
                  </a:tcPr>
                </a:tc>
                <a:tc>
                  <a:txBody>
                    <a:bodyPr/>
                    <a:lstStyle/>
                    <a:p>
                      <a:r>
                        <a:rPr lang="en-IN" sz="1800"/>
                        <a:t>170</a:t>
                      </a:r>
                    </a:p>
                  </a:txBody>
                  <a:tcPr anchor="ctr">
                    <a:lnL>
                      <a:noFill/>
                    </a:lnL>
                    <a:lnR>
                      <a:noFill/>
                    </a:lnR>
                    <a:lnT>
                      <a:noFill/>
                    </a:lnT>
                    <a:lnB>
                      <a:noFill/>
                    </a:lnB>
                    <a:solidFill>
                      <a:srgbClr val="F8CAB6"/>
                    </a:solidFill>
                  </a:tcPr>
                </a:tc>
                <a:extLst>
                  <a:ext uri="{0D108BD9-81ED-4DB2-BD59-A6C34878D82A}">
                    <a16:rowId xmlns:a16="http://schemas.microsoft.com/office/drawing/2014/main" val="1685140969"/>
                  </a:ext>
                </a:extLst>
              </a:tr>
              <a:tr h="365760">
                <a:tc>
                  <a:txBody>
                    <a:bodyPr/>
                    <a:lstStyle/>
                    <a:p>
                      <a:r>
                        <a:rPr lang="en-IN" sz="1800"/>
                        <a:t>B</a:t>
                      </a:r>
                    </a:p>
                  </a:txBody>
                  <a:tcPr anchor="ctr">
                    <a:lnL>
                      <a:noFill/>
                    </a:lnL>
                    <a:lnR>
                      <a:noFill/>
                    </a:lnR>
                    <a:lnT>
                      <a:noFill/>
                    </a:lnT>
                    <a:lnB>
                      <a:noFill/>
                    </a:lnB>
                    <a:solidFill>
                      <a:srgbClr val="F8CAB6"/>
                    </a:solidFill>
                  </a:tcPr>
                </a:tc>
                <a:tc>
                  <a:txBody>
                    <a:bodyPr/>
                    <a:lstStyle/>
                    <a:p>
                      <a:r>
                        <a:rPr lang="en-IN" sz="1800" dirty="0"/>
                        <a:t>Female</a:t>
                      </a:r>
                    </a:p>
                  </a:txBody>
                  <a:tcPr anchor="ctr">
                    <a:lnL>
                      <a:noFill/>
                    </a:lnL>
                    <a:lnR>
                      <a:noFill/>
                    </a:lnR>
                    <a:lnT>
                      <a:noFill/>
                    </a:lnT>
                    <a:lnB>
                      <a:noFill/>
                    </a:lnB>
                    <a:solidFill>
                      <a:srgbClr val="F8CAB6"/>
                    </a:solidFill>
                  </a:tcPr>
                </a:tc>
                <a:tc>
                  <a:txBody>
                    <a:bodyPr/>
                    <a:lstStyle/>
                    <a:p>
                      <a:r>
                        <a:rPr lang="en-IN" sz="1800"/>
                        <a:t>162</a:t>
                      </a:r>
                    </a:p>
                  </a:txBody>
                  <a:tcPr anchor="ctr">
                    <a:lnL>
                      <a:noFill/>
                    </a:lnL>
                    <a:lnR>
                      <a:noFill/>
                    </a:lnR>
                    <a:lnT>
                      <a:noFill/>
                    </a:lnT>
                    <a:lnB>
                      <a:noFill/>
                    </a:lnB>
                    <a:solidFill>
                      <a:srgbClr val="F8CAB6"/>
                    </a:solidFill>
                  </a:tcPr>
                </a:tc>
                <a:extLst>
                  <a:ext uri="{0D108BD9-81ED-4DB2-BD59-A6C34878D82A}">
                    <a16:rowId xmlns:a16="http://schemas.microsoft.com/office/drawing/2014/main" val="734112710"/>
                  </a:ext>
                </a:extLst>
              </a:tr>
              <a:tr h="365760">
                <a:tc>
                  <a:txBody>
                    <a:bodyPr/>
                    <a:lstStyle/>
                    <a:p>
                      <a:r>
                        <a:rPr lang="en-IN" sz="1800"/>
                        <a:t>C</a:t>
                      </a:r>
                    </a:p>
                  </a:txBody>
                  <a:tcPr anchor="ctr">
                    <a:lnL>
                      <a:noFill/>
                    </a:lnL>
                    <a:lnR>
                      <a:noFill/>
                    </a:lnR>
                    <a:lnT>
                      <a:noFill/>
                    </a:lnT>
                    <a:lnB>
                      <a:noFill/>
                    </a:lnB>
                    <a:solidFill>
                      <a:srgbClr val="F8CAB6"/>
                    </a:solidFill>
                  </a:tcPr>
                </a:tc>
                <a:tc>
                  <a:txBody>
                    <a:bodyPr/>
                    <a:lstStyle/>
                    <a:p>
                      <a:r>
                        <a:rPr lang="en-IN" sz="1800"/>
                        <a:t>Female</a:t>
                      </a:r>
                    </a:p>
                  </a:txBody>
                  <a:tcPr anchor="ctr">
                    <a:lnL>
                      <a:noFill/>
                    </a:lnL>
                    <a:lnR>
                      <a:noFill/>
                    </a:lnR>
                    <a:lnT>
                      <a:noFill/>
                    </a:lnT>
                    <a:lnB>
                      <a:noFill/>
                    </a:lnB>
                    <a:solidFill>
                      <a:srgbClr val="F8CAB6"/>
                    </a:solidFill>
                  </a:tcPr>
                </a:tc>
                <a:tc>
                  <a:txBody>
                    <a:bodyPr/>
                    <a:lstStyle/>
                    <a:p>
                      <a:r>
                        <a:rPr lang="en-IN" sz="1800"/>
                        <a:t>178</a:t>
                      </a:r>
                    </a:p>
                  </a:txBody>
                  <a:tcPr anchor="ctr">
                    <a:lnL>
                      <a:noFill/>
                    </a:lnL>
                    <a:lnR>
                      <a:noFill/>
                    </a:lnR>
                    <a:lnT>
                      <a:noFill/>
                    </a:lnT>
                    <a:lnB>
                      <a:noFill/>
                    </a:lnB>
                    <a:solidFill>
                      <a:srgbClr val="F8CAB6"/>
                    </a:solidFill>
                  </a:tcPr>
                </a:tc>
                <a:extLst>
                  <a:ext uri="{0D108BD9-81ED-4DB2-BD59-A6C34878D82A}">
                    <a16:rowId xmlns:a16="http://schemas.microsoft.com/office/drawing/2014/main" val="833767325"/>
                  </a:ext>
                </a:extLst>
              </a:tr>
              <a:tr h="365760">
                <a:tc>
                  <a:txBody>
                    <a:bodyPr/>
                    <a:lstStyle/>
                    <a:p>
                      <a:r>
                        <a:rPr lang="en-IN" sz="1800" dirty="0"/>
                        <a:t>C</a:t>
                      </a:r>
                    </a:p>
                  </a:txBody>
                  <a:tcPr anchor="ctr">
                    <a:lnL>
                      <a:noFill/>
                    </a:lnL>
                    <a:lnR>
                      <a:noFill/>
                    </a:lnR>
                    <a:lnT>
                      <a:noFill/>
                    </a:lnT>
                    <a:lnB>
                      <a:noFill/>
                    </a:lnB>
                    <a:solidFill>
                      <a:srgbClr val="F8CAB6"/>
                    </a:solidFill>
                  </a:tcPr>
                </a:tc>
                <a:tc>
                  <a:txBody>
                    <a:bodyPr/>
                    <a:lstStyle/>
                    <a:p>
                      <a:r>
                        <a:rPr lang="en-IN" sz="1800"/>
                        <a:t>Male</a:t>
                      </a:r>
                    </a:p>
                  </a:txBody>
                  <a:tcPr anchor="ctr">
                    <a:lnL>
                      <a:noFill/>
                    </a:lnL>
                    <a:lnR>
                      <a:noFill/>
                    </a:lnR>
                    <a:lnT>
                      <a:noFill/>
                    </a:lnT>
                    <a:lnB>
                      <a:noFill/>
                    </a:lnB>
                    <a:solidFill>
                      <a:srgbClr val="F8CAB6"/>
                    </a:solidFill>
                  </a:tcPr>
                </a:tc>
                <a:tc>
                  <a:txBody>
                    <a:bodyPr/>
                    <a:lstStyle/>
                    <a:p>
                      <a:r>
                        <a:rPr lang="en-IN" sz="1800" dirty="0"/>
                        <a:t>150</a:t>
                      </a:r>
                    </a:p>
                  </a:txBody>
                  <a:tcPr anchor="ctr">
                    <a:lnL>
                      <a:noFill/>
                    </a:lnL>
                    <a:lnR>
                      <a:noFill/>
                    </a:lnR>
                    <a:lnT>
                      <a:noFill/>
                    </a:lnT>
                    <a:lnB>
                      <a:noFill/>
                    </a:lnB>
                    <a:solidFill>
                      <a:srgbClr val="F8CAB6"/>
                    </a:solidFill>
                  </a:tcPr>
                </a:tc>
                <a:extLst>
                  <a:ext uri="{0D108BD9-81ED-4DB2-BD59-A6C34878D82A}">
                    <a16:rowId xmlns:a16="http://schemas.microsoft.com/office/drawing/2014/main" val="1160295454"/>
                  </a:ext>
                </a:extLst>
              </a:tr>
            </a:tbl>
          </a:graphicData>
        </a:graphic>
      </p:graphicFrame>
      <p:sp>
        <p:nvSpPr>
          <p:cNvPr id="24" name="Rectangle: Rounded Corners 23">
            <a:extLst>
              <a:ext uri="{FF2B5EF4-FFF2-40B4-BE49-F238E27FC236}">
                <a16:creationId xmlns:a16="http://schemas.microsoft.com/office/drawing/2014/main" id="{48BA0102-5AAF-D12B-A6FD-D06313AE3478}"/>
              </a:ext>
            </a:extLst>
          </p:cNvPr>
          <p:cNvSpPr/>
          <p:nvPr/>
        </p:nvSpPr>
        <p:spPr>
          <a:xfrm>
            <a:off x="3433156" y="2261062"/>
            <a:ext cx="2751513" cy="1978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Peak Time for Customer Ratings</a:t>
            </a: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US" b="1" dirty="0">
              <a:solidFill>
                <a:schemeClr val="accent4"/>
              </a:solidFill>
            </a:endParaRPr>
          </a:p>
          <a:p>
            <a:pPr algn="ctr"/>
            <a:endParaRPr lang="en-IN" b="1" dirty="0">
              <a:solidFill>
                <a:schemeClr val="accent4"/>
              </a:solidFill>
            </a:endParaRPr>
          </a:p>
        </p:txBody>
      </p:sp>
      <p:graphicFrame>
        <p:nvGraphicFramePr>
          <p:cNvPr id="25" name="Table 24">
            <a:extLst>
              <a:ext uri="{FF2B5EF4-FFF2-40B4-BE49-F238E27FC236}">
                <a16:creationId xmlns:a16="http://schemas.microsoft.com/office/drawing/2014/main" id="{F86F7375-7059-C7C1-FABB-A94A3B077AC1}"/>
              </a:ext>
            </a:extLst>
          </p:cNvPr>
          <p:cNvGraphicFramePr>
            <a:graphicFrameLocks noGrp="1"/>
          </p:cNvGraphicFramePr>
          <p:nvPr>
            <p:extLst>
              <p:ext uri="{D42A27DB-BD31-4B8C-83A1-F6EECF244321}">
                <p14:modId xmlns:p14="http://schemas.microsoft.com/office/powerpoint/2010/main" val="3371800905"/>
              </p:ext>
            </p:extLst>
          </p:nvPr>
        </p:nvGraphicFramePr>
        <p:xfrm>
          <a:off x="3574473" y="2842953"/>
          <a:ext cx="2427315" cy="1296786"/>
        </p:xfrm>
        <a:graphic>
          <a:graphicData uri="http://schemas.openxmlformats.org/drawingml/2006/table">
            <a:tbl>
              <a:tblPr/>
              <a:tblGrid>
                <a:gridCol w="1725338">
                  <a:extLst>
                    <a:ext uri="{9D8B030D-6E8A-4147-A177-3AD203B41FA5}">
                      <a16:colId xmlns:a16="http://schemas.microsoft.com/office/drawing/2014/main" val="1957290615"/>
                    </a:ext>
                  </a:extLst>
                </a:gridCol>
                <a:gridCol w="701977">
                  <a:extLst>
                    <a:ext uri="{9D8B030D-6E8A-4147-A177-3AD203B41FA5}">
                      <a16:colId xmlns:a16="http://schemas.microsoft.com/office/drawing/2014/main" val="4275446219"/>
                    </a:ext>
                  </a:extLst>
                </a:gridCol>
              </a:tblGrid>
              <a:tr h="432262">
                <a:tc>
                  <a:txBody>
                    <a:bodyPr/>
                    <a:lstStyle/>
                    <a:p>
                      <a:r>
                        <a:rPr lang="en-IN" sz="1800" dirty="0"/>
                        <a:t>Afternoon</a:t>
                      </a:r>
                    </a:p>
                  </a:txBody>
                  <a:tcPr anchor="ctr">
                    <a:lnL>
                      <a:noFill/>
                    </a:lnL>
                    <a:lnR>
                      <a:noFill/>
                    </a:lnR>
                    <a:lnT>
                      <a:noFill/>
                    </a:lnT>
                    <a:lnB>
                      <a:noFill/>
                    </a:lnB>
                    <a:solidFill>
                      <a:srgbClr val="F8CAB6"/>
                    </a:solidFill>
                  </a:tcPr>
                </a:tc>
                <a:tc>
                  <a:txBody>
                    <a:bodyPr/>
                    <a:lstStyle/>
                    <a:p>
                      <a:r>
                        <a:rPr lang="en-IN" sz="1800"/>
                        <a:t>6.99</a:t>
                      </a:r>
                    </a:p>
                  </a:txBody>
                  <a:tcPr anchor="ctr">
                    <a:lnL>
                      <a:noFill/>
                    </a:lnL>
                    <a:lnR>
                      <a:noFill/>
                    </a:lnR>
                    <a:lnT>
                      <a:noFill/>
                    </a:lnT>
                    <a:lnB>
                      <a:noFill/>
                    </a:lnB>
                    <a:solidFill>
                      <a:srgbClr val="F8CAB6"/>
                    </a:solidFill>
                  </a:tcPr>
                </a:tc>
                <a:extLst>
                  <a:ext uri="{0D108BD9-81ED-4DB2-BD59-A6C34878D82A}">
                    <a16:rowId xmlns:a16="http://schemas.microsoft.com/office/drawing/2014/main" val="3829432310"/>
                  </a:ext>
                </a:extLst>
              </a:tr>
              <a:tr h="432262">
                <a:tc>
                  <a:txBody>
                    <a:bodyPr/>
                    <a:lstStyle/>
                    <a:p>
                      <a:r>
                        <a:rPr lang="en-IN" sz="1800" dirty="0"/>
                        <a:t>Morning</a:t>
                      </a:r>
                    </a:p>
                  </a:txBody>
                  <a:tcPr anchor="ctr">
                    <a:lnL>
                      <a:noFill/>
                    </a:lnL>
                    <a:lnR>
                      <a:noFill/>
                    </a:lnR>
                    <a:lnT>
                      <a:noFill/>
                    </a:lnT>
                    <a:lnB>
                      <a:noFill/>
                    </a:lnB>
                    <a:solidFill>
                      <a:srgbClr val="F8CAB6"/>
                    </a:solidFill>
                  </a:tcPr>
                </a:tc>
                <a:tc>
                  <a:txBody>
                    <a:bodyPr/>
                    <a:lstStyle/>
                    <a:p>
                      <a:r>
                        <a:rPr lang="en-IN" sz="1800"/>
                        <a:t>6.96</a:t>
                      </a:r>
                    </a:p>
                  </a:txBody>
                  <a:tcPr anchor="ctr">
                    <a:lnL>
                      <a:noFill/>
                    </a:lnL>
                    <a:lnR>
                      <a:noFill/>
                    </a:lnR>
                    <a:lnT>
                      <a:noFill/>
                    </a:lnT>
                    <a:lnB>
                      <a:noFill/>
                    </a:lnB>
                    <a:solidFill>
                      <a:srgbClr val="F8CAB6"/>
                    </a:solidFill>
                  </a:tcPr>
                </a:tc>
                <a:extLst>
                  <a:ext uri="{0D108BD9-81ED-4DB2-BD59-A6C34878D82A}">
                    <a16:rowId xmlns:a16="http://schemas.microsoft.com/office/drawing/2014/main" val="3965313199"/>
                  </a:ext>
                </a:extLst>
              </a:tr>
              <a:tr h="432262">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dirty="0"/>
                        <a:t>6.94</a:t>
                      </a:r>
                    </a:p>
                  </a:txBody>
                  <a:tcPr anchor="ctr">
                    <a:lnL>
                      <a:noFill/>
                    </a:lnL>
                    <a:lnR>
                      <a:noFill/>
                    </a:lnR>
                    <a:lnT>
                      <a:noFill/>
                    </a:lnT>
                    <a:lnB>
                      <a:noFill/>
                    </a:lnB>
                    <a:solidFill>
                      <a:srgbClr val="F8CAB6"/>
                    </a:solidFill>
                  </a:tcPr>
                </a:tc>
                <a:extLst>
                  <a:ext uri="{0D108BD9-81ED-4DB2-BD59-A6C34878D82A}">
                    <a16:rowId xmlns:a16="http://schemas.microsoft.com/office/drawing/2014/main" val="3369385840"/>
                  </a:ext>
                </a:extLst>
              </a:tr>
            </a:tbl>
          </a:graphicData>
        </a:graphic>
      </p:graphicFrame>
      <p:sp>
        <p:nvSpPr>
          <p:cNvPr id="27" name="Rectangle: Rounded Corners 26">
            <a:extLst>
              <a:ext uri="{FF2B5EF4-FFF2-40B4-BE49-F238E27FC236}">
                <a16:creationId xmlns:a16="http://schemas.microsoft.com/office/drawing/2014/main" id="{2DDA21AD-D38E-BC3C-55AE-8E2791F4BA30}"/>
              </a:ext>
            </a:extLst>
          </p:cNvPr>
          <p:cNvSpPr/>
          <p:nvPr/>
        </p:nvSpPr>
        <p:spPr>
          <a:xfrm>
            <a:off x="8952807" y="2385752"/>
            <a:ext cx="2842953"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Peak Rating Time per Branch</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30" name="Table 29">
            <a:extLst>
              <a:ext uri="{FF2B5EF4-FFF2-40B4-BE49-F238E27FC236}">
                <a16:creationId xmlns:a16="http://schemas.microsoft.com/office/drawing/2014/main" id="{BB0AE73A-2A64-40F9-3CCB-2C72253B1117}"/>
              </a:ext>
            </a:extLst>
          </p:cNvPr>
          <p:cNvGraphicFramePr>
            <a:graphicFrameLocks noGrp="1"/>
          </p:cNvGraphicFramePr>
          <p:nvPr>
            <p:extLst>
              <p:ext uri="{D42A27DB-BD31-4B8C-83A1-F6EECF244321}">
                <p14:modId xmlns:p14="http://schemas.microsoft.com/office/powerpoint/2010/main" val="1858559669"/>
              </p:ext>
            </p:extLst>
          </p:nvPr>
        </p:nvGraphicFramePr>
        <p:xfrm>
          <a:off x="9210502" y="2965072"/>
          <a:ext cx="2327564" cy="3291840"/>
        </p:xfrm>
        <a:graphic>
          <a:graphicData uri="http://schemas.openxmlformats.org/drawingml/2006/table">
            <a:tbl>
              <a:tblPr/>
              <a:tblGrid>
                <a:gridCol w="1227365">
                  <a:extLst>
                    <a:ext uri="{9D8B030D-6E8A-4147-A177-3AD203B41FA5}">
                      <a16:colId xmlns:a16="http://schemas.microsoft.com/office/drawing/2014/main" val="2455904129"/>
                    </a:ext>
                  </a:extLst>
                </a:gridCol>
                <a:gridCol w="466226">
                  <a:extLst>
                    <a:ext uri="{9D8B030D-6E8A-4147-A177-3AD203B41FA5}">
                      <a16:colId xmlns:a16="http://schemas.microsoft.com/office/drawing/2014/main" val="1299533444"/>
                    </a:ext>
                  </a:extLst>
                </a:gridCol>
                <a:gridCol w="633973">
                  <a:extLst>
                    <a:ext uri="{9D8B030D-6E8A-4147-A177-3AD203B41FA5}">
                      <a16:colId xmlns:a16="http://schemas.microsoft.com/office/drawing/2014/main" val="1831421899"/>
                    </a:ext>
                  </a:extLst>
                </a:gridCol>
              </a:tblGrid>
              <a:tr h="349773">
                <a:tc>
                  <a:txBody>
                    <a:bodyPr/>
                    <a:lstStyle/>
                    <a:p>
                      <a:r>
                        <a:rPr lang="en-IN" sz="1800" dirty="0"/>
                        <a:t>Afternoon</a:t>
                      </a:r>
                    </a:p>
                  </a:txBody>
                  <a:tcPr anchor="ctr">
                    <a:lnL>
                      <a:noFill/>
                    </a:lnL>
                    <a:lnR>
                      <a:noFill/>
                    </a:lnR>
                    <a:lnT>
                      <a:noFill/>
                    </a:lnT>
                    <a:lnB>
                      <a:noFill/>
                    </a:lnB>
                    <a:solidFill>
                      <a:srgbClr val="F8CAB6"/>
                    </a:solidFill>
                  </a:tcPr>
                </a:tc>
                <a:tc>
                  <a:txBody>
                    <a:bodyPr/>
                    <a:lstStyle/>
                    <a:p>
                      <a:r>
                        <a:rPr lang="en-IN" sz="1800"/>
                        <a:t>A</a:t>
                      </a:r>
                    </a:p>
                  </a:txBody>
                  <a:tcPr anchor="ctr">
                    <a:lnL>
                      <a:noFill/>
                    </a:lnL>
                    <a:lnR>
                      <a:noFill/>
                    </a:lnR>
                    <a:lnT>
                      <a:noFill/>
                    </a:lnT>
                    <a:lnB>
                      <a:noFill/>
                    </a:lnB>
                    <a:solidFill>
                      <a:srgbClr val="F8CAB6"/>
                    </a:solidFill>
                  </a:tcPr>
                </a:tc>
                <a:tc>
                  <a:txBody>
                    <a:bodyPr/>
                    <a:lstStyle/>
                    <a:p>
                      <a:r>
                        <a:rPr lang="en-IN" sz="1800" dirty="0"/>
                        <a:t>7.06</a:t>
                      </a:r>
                    </a:p>
                  </a:txBody>
                  <a:tcPr anchor="ctr">
                    <a:lnL>
                      <a:noFill/>
                    </a:lnL>
                    <a:lnR>
                      <a:noFill/>
                    </a:lnR>
                    <a:lnT>
                      <a:noFill/>
                    </a:lnT>
                    <a:lnB>
                      <a:noFill/>
                    </a:lnB>
                    <a:solidFill>
                      <a:srgbClr val="F8CAB6"/>
                    </a:solidFill>
                  </a:tcPr>
                </a:tc>
                <a:extLst>
                  <a:ext uri="{0D108BD9-81ED-4DB2-BD59-A6C34878D82A}">
                    <a16:rowId xmlns:a16="http://schemas.microsoft.com/office/drawing/2014/main" val="1313771415"/>
                  </a:ext>
                </a:extLst>
              </a:tr>
              <a:tr h="349773">
                <a:tc>
                  <a:txBody>
                    <a:bodyPr/>
                    <a:lstStyle/>
                    <a:p>
                      <a:r>
                        <a:rPr lang="en-IN" sz="1800" dirty="0"/>
                        <a:t>Morning</a:t>
                      </a:r>
                    </a:p>
                  </a:txBody>
                  <a:tcPr anchor="ctr">
                    <a:lnL>
                      <a:noFill/>
                    </a:lnL>
                    <a:lnR>
                      <a:noFill/>
                    </a:lnR>
                    <a:lnT>
                      <a:noFill/>
                    </a:lnT>
                    <a:lnB>
                      <a:noFill/>
                    </a:lnB>
                    <a:solidFill>
                      <a:srgbClr val="F8CAB6"/>
                    </a:solidFill>
                  </a:tcPr>
                </a:tc>
                <a:tc>
                  <a:txBody>
                    <a:bodyPr/>
                    <a:lstStyle/>
                    <a:p>
                      <a:r>
                        <a:rPr lang="en-IN" sz="1800"/>
                        <a:t>A</a:t>
                      </a:r>
                    </a:p>
                  </a:txBody>
                  <a:tcPr anchor="ctr">
                    <a:lnL>
                      <a:noFill/>
                    </a:lnL>
                    <a:lnR>
                      <a:noFill/>
                    </a:lnR>
                    <a:lnT>
                      <a:noFill/>
                    </a:lnT>
                    <a:lnB>
                      <a:noFill/>
                    </a:lnB>
                    <a:solidFill>
                      <a:srgbClr val="F8CAB6"/>
                    </a:solidFill>
                  </a:tcPr>
                </a:tc>
                <a:tc>
                  <a:txBody>
                    <a:bodyPr/>
                    <a:lstStyle/>
                    <a:p>
                      <a:r>
                        <a:rPr lang="en-IN" sz="1800"/>
                        <a:t>7.01</a:t>
                      </a:r>
                    </a:p>
                  </a:txBody>
                  <a:tcPr anchor="ctr">
                    <a:lnL>
                      <a:noFill/>
                    </a:lnL>
                    <a:lnR>
                      <a:noFill/>
                    </a:lnR>
                    <a:lnT>
                      <a:noFill/>
                    </a:lnT>
                    <a:lnB>
                      <a:noFill/>
                    </a:lnB>
                    <a:solidFill>
                      <a:srgbClr val="F8CAB6"/>
                    </a:solidFill>
                  </a:tcPr>
                </a:tc>
                <a:extLst>
                  <a:ext uri="{0D108BD9-81ED-4DB2-BD59-A6C34878D82A}">
                    <a16:rowId xmlns:a16="http://schemas.microsoft.com/office/drawing/2014/main" val="2807730557"/>
                  </a:ext>
                </a:extLst>
              </a:tr>
              <a:tr h="349773">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a:t>A</a:t>
                      </a:r>
                    </a:p>
                  </a:txBody>
                  <a:tcPr anchor="ctr">
                    <a:lnL>
                      <a:noFill/>
                    </a:lnL>
                    <a:lnR>
                      <a:noFill/>
                    </a:lnR>
                    <a:lnT>
                      <a:noFill/>
                    </a:lnT>
                    <a:lnB>
                      <a:noFill/>
                    </a:lnB>
                    <a:solidFill>
                      <a:srgbClr val="F8CAB6"/>
                    </a:solidFill>
                  </a:tcPr>
                </a:tc>
                <a:tc>
                  <a:txBody>
                    <a:bodyPr/>
                    <a:lstStyle/>
                    <a:p>
                      <a:r>
                        <a:rPr lang="en-IN" sz="1800"/>
                        <a:t>6.98</a:t>
                      </a:r>
                    </a:p>
                  </a:txBody>
                  <a:tcPr anchor="ctr">
                    <a:lnL>
                      <a:noFill/>
                    </a:lnL>
                    <a:lnR>
                      <a:noFill/>
                    </a:lnR>
                    <a:lnT>
                      <a:noFill/>
                    </a:lnT>
                    <a:lnB>
                      <a:noFill/>
                    </a:lnB>
                    <a:solidFill>
                      <a:srgbClr val="F8CAB6"/>
                    </a:solidFill>
                  </a:tcPr>
                </a:tc>
                <a:extLst>
                  <a:ext uri="{0D108BD9-81ED-4DB2-BD59-A6C34878D82A}">
                    <a16:rowId xmlns:a16="http://schemas.microsoft.com/office/drawing/2014/main" val="1622241463"/>
                  </a:ext>
                </a:extLst>
              </a:tr>
              <a:tr h="349773">
                <a:tc>
                  <a:txBody>
                    <a:bodyPr/>
                    <a:lstStyle/>
                    <a:p>
                      <a:r>
                        <a:rPr lang="en-IN" sz="1800"/>
                        <a:t>Morning</a:t>
                      </a:r>
                    </a:p>
                  </a:txBody>
                  <a:tcPr anchor="ctr">
                    <a:lnL>
                      <a:noFill/>
                    </a:lnL>
                    <a:lnR>
                      <a:noFill/>
                    </a:lnR>
                    <a:lnT>
                      <a:noFill/>
                    </a:lnT>
                    <a:lnB>
                      <a:noFill/>
                    </a:lnB>
                    <a:solidFill>
                      <a:srgbClr val="F8CAB6"/>
                    </a:solidFill>
                  </a:tcPr>
                </a:tc>
                <a:tc>
                  <a:txBody>
                    <a:bodyPr/>
                    <a:lstStyle/>
                    <a:p>
                      <a:r>
                        <a:rPr lang="en-IN" sz="1800"/>
                        <a:t>B</a:t>
                      </a:r>
                    </a:p>
                  </a:txBody>
                  <a:tcPr anchor="ctr">
                    <a:lnL>
                      <a:noFill/>
                    </a:lnL>
                    <a:lnR>
                      <a:noFill/>
                    </a:lnR>
                    <a:lnT>
                      <a:noFill/>
                    </a:lnT>
                    <a:lnB>
                      <a:noFill/>
                    </a:lnB>
                    <a:solidFill>
                      <a:srgbClr val="F8CAB6"/>
                    </a:solidFill>
                  </a:tcPr>
                </a:tc>
                <a:tc>
                  <a:txBody>
                    <a:bodyPr/>
                    <a:lstStyle/>
                    <a:p>
                      <a:r>
                        <a:rPr lang="en-IN" sz="1800"/>
                        <a:t>6.89</a:t>
                      </a:r>
                    </a:p>
                  </a:txBody>
                  <a:tcPr anchor="ctr">
                    <a:lnL>
                      <a:noFill/>
                    </a:lnL>
                    <a:lnR>
                      <a:noFill/>
                    </a:lnR>
                    <a:lnT>
                      <a:noFill/>
                    </a:lnT>
                    <a:lnB>
                      <a:noFill/>
                    </a:lnB>
                    <a:solidFill>
                      <a:srgbClr val="F8CAB6"/>
                    </a:solidFill>
                  </a:tcPr>
                </a:tc>
                <a:extLst>
                  <a:ext uri="{0D108BD9-81ED-4DB2-BD59-A6C34878D82A}">
                    <a16:rowId xmlns:a16="http://schemas.microsoft.com/office/drawing/2014/main" val="3826175461"/>
                  </a:ext>
                </a:extLst>
              </a:tr>
              <a:tr h="349773">
                <a:tc>
                  <a:txBody>
                    <a:bodyPr/>
                    <a:lstStyle/>
                    <a:p>
                      <a:r>
                        <a:rPr lang="en-IN" sz="1800"/>
                        <a:t>Afternoon</a:t>
                      </a:r>
                    </a:p>
                  </a:txBody>
                  <a:tcPr anchor="ctr">
                    <a:lnL>
                      <a:noFill/>
                    </a:lnL>
                    <a:lnR>
                      <a:noFill/>
                    </a:lnR>
                    <a:lnT>
                      <a:noFill/>
                    </a:lnT>
                    <a:lnB>
                      <a:noFill/>
                    </a:lnB>
                    <a:solidFill>
                      <a:srgbClr val="F8CAB6"/>
                    </a:solidFill>
                  </a:tcPr>
                </a:tc>
                <a:tc>
                  <a:txBody>
                    <a:bodyPr/>
                    <a:lstStyle/>
                    <a:p>
                      <a:r>
                        <a:rPr lang="en-IN" sz="1800"/>
                        <a:t>B</a:t>
                      </a:r>
                    </a:p>
                  </a:txBody>
                  <a:tcPr anchor="ctr">
                    <a:lnL>
                      <a:noFill/>
                    </a:lnL>
                    <a:lnR>
                      <a:noFill/>
                    </a:lnR>
                    <a:lnT>
                      <a:noFill/>
                    </a:lnT>
                    <a:lnB>
                      <a:noFill/>
                    </a:lnB>
                    <a:solidFill>
                      <a:srgbClr val="F8CAB6"/>
                    </a:solidFill>
                  </a:tcPr>
                </a:tc>
                <a:tc>
                  <a:txBody>
                    <a:bodyPr/>
                    <a:lstStyle/>
                    <a:p>
                      <a:r>
                        <a:rPr lang="en-IN" sz="1800"/>
                        <a:t>6.81</a:t>
                      </a:r>
                    </a:p>
                  </a:txBody>
                  <a:tcPr anchor="ctr">
                    <a:lnL>
                      <a:noFill/>
                    </a:lnL>
                    <a:lnR>
                      <a:noFill/>
                    </a:lnR>
                    <a:lnT>
                      <a:noFill/>
                    </a:lnT>
                    <a:lnB>
                      <a:noFill/>
                    </a:lnB>
                    <a:solidFill>
                      <a:srgbClr val="F8CAB6"/>
                    </a:solidFill>
                  </a:tcPr>
                </a:tc>
                <a:extLst>
                  <a:ext uri="{0D108BD9-81ED-4DB2-BD59-A6C34878D82A}">
                    <a16:rowId xmlns:a16="http://schemas.microsoft.com/office/drawing/2014/main" val="3016894725"/>
                  </a:ext>
                </a:extLst>
              </a:tr>
              <a:tr h="349773">
                <a:tc>
                  <a:txBody>
                    <a:bodyPr/>
                    <a:lstStyle/>
                    <a:p>
                      <a:r>
                        <a:rPr lang="en-IN" sz="1800"/>
                        <a:t>Evening</a:t>
                      </a:r>
                    </a:p>
                  </a:txBody>
                  <a:tcPr anchor="ctr">
                    <a:lnL>
                      <a:noFill/>
                    </a:lnL>
                    <a:lnR>
                      <a:noFill/>
                    </a:lnR>
                    <a:lnT>
                      <a:noFill/>
                    </a:lnT>
                    <a:lnB>
                      <a:noFill/>
                    </a:lnB>
                    <a:solidFill>
                      <a:srgbClr val="F8CAB6"/>
                    </a:solidFill>
                  </a:tcPr>
                </a:tc>
                <a:tc>
                  <a:txBody>
                    <a:bodyPr/>
                    <a:lstStyle/>
                    <a:p>
                      <a:r>
                        <a:rPr lang="en-IN" sz="1800"/>
                        <a:t>B</a:t>
                      </a:r>
                    </a:p>
                  </a:txBody>
                  <a:tcPr anchor="ctr">
                    <a:lnL>
                      <a:noFill/>
                    </a:lnL>
                    <a:lnR>
                      <a:noFill/>
                    </a:lnR>
                    <a:lnT>
                      <a:noFill/>
                    </a:lnT>
                    <a:lnB>
                      <a:noFill/>
                    </a:lnB>
                    <a:solidFill>
                      <a:srgbClr val="F8CAB6"/>
                    </a:solidFill>
                  </a:tcPr>
                </a:tc>
                <a:tc>
                  <a:txBody>
                    <a:bodyPr/>
                    <a:lstStyle/>
                    <a:p>
                      <a:r>
                        <a:rPr lang="en-IN" sz="1800"/>
                        <a:t>6.8</a:t>
                      </a:r>
                    </a:p>
                  </a:txBody>
                  <a:tcPr anchor="ctr">
                    <a:lnL>
                      <a:noFill/>
                    </a:lnL>
                    <a:lnR>
                      <a:noFill/>
                    </a:lnR>
                    <a:lnT>
                      <a:noFill/>
                    </a:lnT>
                    <a:lnB>
                      <a:noFill/>
                    </a:lnB>
                    <a:solidFill>
                      <a:srgbClr val="F8CAB6"/>
                    </a:solidFill>
                  </a:tcPr>
                </a:tc>
                <a:extLst>
                  <a:ext uri="{0D108BD9-81ED-4DB2-BD59-A6C34878D82A}">
                    <a16:rowId xmlns:a16="http://schemas.microsoft.com/office/drawing/2014/main" val="3487193832"/>
                  </a:ext>
                </a:extLst>
              </a:tr>
              <a:tr h="349773">
                <a:tc>
                  <a:txBody>
                    <a:bodyPr/>
                    <a:lstStyle/>
                    <a:p>
                      <a:r>
                        <a:rPr lang="en-IN" sz="1800"/>
                        <a:t>Afternoon</a:t>
                      </a:r>
                    </a:p>
                  </a:txBody>
                  <a:tcPr anchor="ctr">
                    <a:lnL>
                      <a:noFill/>
                    </a:lnL>
                    <a:lnR>
                      <a:noFill/>
                    </a:lnR>
                    <a:lnT>
                      <a:noFill/>
                    </a:lnT>
                    <a:lnB>
                      <a:noFill/>
                    </a:lnB>
                    <a:solidFill>
                      <a:srgbClr val="F8CAB6"/>
                    </a:solidFill>
                  </a:tcPr>
                </a:tc>
                <a:tc>
                  <a:txBody>
                    <a:bodyPr/>
                    <a:lstStyle/>
                    <a:p>
                      <a:r>
                        <a:rPr lang="en-IN" sz="1800"/>
                        <a:t>C</a:t>
                      </a:r>
                    </a:p>
                  </a:txBody>
                  <a:tcPr anchor="ctr">
                    <a:lnL>
                      <a:noFill/>
                    </a:lnL>
                    <a:lnR>
                      <a:noFill/>
                    </a:lnR>
                    <a:lnT>
                      <a:noFill/>
                    </a:lnT>
                    <a:lnB>
                      <a:noFill/>
                    </a:lnB>
                    <a:solidFill>
                      <a:srgbClr val="F8CAB6"/>
                    </a:solidFill>
                  </a:tcPr>
                </a:tc>
                <a:tc>
                  <a:txBody>
                    <a:bodyPr/>
                    <a:lstStyle/>
                    <a:p>
                      <a:r>
                        <a:rPr lang="en-IN" sz="1800"/>
                        <a:t>7.1</a:t>
                      </a:r>
                    </a:p>
                  </a:txBody>
                  <a:tcPr anchor="ctr">
                    <a:lnL>
                      <a:noFill/>
                    </a:lnL>
                    <a:lnR>
                      <a:noFill/>
                    </a:lnR>
                    <a:lnT>
                      <a:noFill/>
                    </a:lnT>
                    <a:lnB>
                      <a:noFill/>
                    </a:lnB>
                    <a:solidFill>
                      <a:srgbClr val="F8CAB6"/>
                    </a:solidFill>
                  </a:tcPr>
                </a:tc>
                <a:extLst>
                  <a:ext uri="{0D108BD9-81ED-4DB2-BD59-A6C34878D82A}">
                    <a16:rowId xmlns:a16="http://schemas.microsoft.com/office/drawing/2014/main" val="2777289832"/>
                  </a:ext>
                </a:extLst>
              </a:tr>
              <a:tr h="349773">
                <a:tc>
                  <a:txBody>
                    <a:bodyPr/>
                    <a:lstStyle/>
                    <a:p>
                      <a:r>
                        <a:rPr lang="en-IN" sz="1800" dirty="0"/>
                        <a:t>Evening</a:t>
                      </a:r>
                    </a:p>
                  </a:txBody>
                  <a:tcPr anchor="ctr">
                    <a:lnL>
                      <a:noFill/>
                    </a:lnL>
                    <a:lnR>
                      <a:noFill/>
                    </a:lnR>
                    <a:lnT>
                      <a:noFill/>
                    </a:lnT>
                    <a:lnB>
                      <a:noFill/>
                    </a:lnB>
                    <a:solidFill>
                      <a:srgbClr val="F8CAB6"/>
                    </a:solidFill>
                  </a:tcPr>
                </a:tc>
                <a:tc>
                  <a:txBody>
                    <a:bodyPr/>
                    <a:lstStyle/>
                    <a:p>
                      <a:r>
                        <a:rPr lang="en-IN" sz="1800"/>
                        <a:t>C</a:t>
                      </a:r>
                    </a:p>
                  </a:txBody>
                  <a:tcPr anchor="ctr">
                    <a:lnL>
                      <a:noFill/>
                    </a:lnL>
                    <a:lnR>
                      <a:noFill/>
                    </a:lnR>
                    <a:lnT>
                      <a:noFill/>
                    </a:lnT>
                    <a:lnB>
                      <a:noFill/>
                    </a:lnB>
                    <a:solidFill>
                      <a:srgbClr val="F8CAB6"/>
                    </a:solidFill>
                  </a:tcPr>
                </a:tc>
                <a:tc>
                  <a:txBody>
                    <a:bodyPr/>
                    <a:lstStyle/>
                    <a:p>
                      <a:r>
                        <a:rPr lang="en-IN" sz="1800"/>
                        <a:t>7.09</a:t>
                      </a:r>
                    </a:p>
                  </a:txBody>
                  <a:tcPr anchor="ctr">
                    <a:lnL>
                      <a:noFill/>
                    </a:lnL>
                    <a:lnR>
                      <a:noFill/>
                    </a:lnR>
                    <a:lnT>
                      <a:noFill/>
                    </a:lnT>
                    <a:lnB>
                      <a:noFill/>
                    </a:lnB>
                    <a:solidFill>
                      <a:srgbClr val="F8CAB6"/>
                    </a:solidFill>
                  </a:tcPr>
                </a:tc>
                <a:extLst>
                  <a:ext uri="{0D108BD9-81ED-4DB2-BD59-A6C34878D82A}">
                    <a16:rowId xmlns:a16="http://schemas.microsoft.com/office/drawing/2014/main" val="2160708104"/>
                  </a:ext>
                </a:extLst>
              </a:tr>
              <a:tr h="349773">
                <a:tc>
                  <a:txBody>
                    <a:bodyPr/>
                    <a:lstStyle/>
                    <a:p>
                      <a:r>
                        <a:rPr lang="en-IN" sz="1800"/>
                        <a:t>Morning</a:t>
                      </a:r>
                    </a:p>
                  </a:txBody>
                  <a:tcPr anchor="ctr">
                    <a:lnL>
                      <a:noFill/>
                    </a:lnL>
                    <a:lnR>
                      <a:noFill/>
                    </a:lnR>
                    <a:lnT>
                      <a:noFill/>
                    </a:lnT>
                    <a:lnB>
                      <a:noFill/>
                    </a:lnB>
                    <a:solidFill>
                      <a:srgbClr val="F8CAB6"/>
                    </a:solidFill>
                  </a:tcPr>
                </a:tc>
                <a:tc>
                  <a:txBody>
                    <a:bodyPr/>
                    <a:lstStyle/>
                    <a:p>
                      <a:r>
                        <a:rPr lang="en-IN" sz="1800"/>
                        <a:t>C</a:t>
                      </a:r>
                    </a:p>
                  </a:txBody>
                  <a:tcPr anchor="ctr">
                    <a:lnL>
                      <a:noFill/>
                    </a:lnL>
                    <a:lnR>
                      <a:noFill/>
                    </a:lnR>
                    <a:lnT>
                      <a:noFill/>
                    </a:lnT>
                    <a:lnB>
                      <a:noFill/>
                    </a:lnB>
                    <a:solidFill>
                      <a:srgbClr val="F8CAB6"/>
                    </a:solidFill>
                  </a:tcPr>
                </a:tc>
                <a:tc>
                  <a:txBody>
                    <a:bodyPr/>
                    <a:lstStyle/>
                    <a:p>
                      <a:r>
                        <a:rPr lang="en-IN" sz="1800" dirty="0"/>
                        <a:t>6.97</a:t>
                      </a:r>
                    </a:p>
                  </a:txBody>
                  <a:tcPr anchor="ctr">
                    <a:lnL>
                      <a:noFill/>
                    </a:lnL>
                    <a:lnR>
                      <a:noFill/>
                    </a:lnR>
                    <a:lnT>
                      <a:noFill/>
                    </a:lnT>
                    <a:lnB>
                      <a:noFill/>
                    </a:lnB>
                    <a:solidFill>
                      <a:srgbClr val="F8CAB6"/>
                    </a:solidFill>
                  </a:tcPr>
                </a:tc>
                <a:extLst>
                  <a:ext uri="{0D108BD9-81ED-4DB2-BD59-A6C34878D82A}">
                    <a16:rowId xmlns:a16="http://schemas.microsoft.com/office/drawing/2014/main" val="1778435208"/>
                  </a:ext>
                </a:extLst>
              </a:tr>
            </a:tbl>
          </a:graphicData>
        </a:graphic>
      </p:graphicFrame>
      <p:sp>
        <p:nvSpPr>
          <p:cNvPr id="33" name="Rectangle: Rounded Corners 32">
            <a:extLst>
              <a:ext uri="{FF2B5EF4-FFF2-40B4-BE49-F238E27FC236}">
                <a16:creationId xmlns:a16="http://schemas.microsoft.com/office/drawing/2014/main" id="{D3942FAC-A308-E138-A5D3-0E86B90219C1}"/>
              </a:ext>
            </a:extLst>
          </p:cNvPr>
          <p:cNvSpPr/>
          <p:nvPr/>
        </p:nvSpPr>
        <p:spPr>
          <a:xfrm>
            <a:off x="3217025" y="4322618"/>
            <a:ext cx="2951019" cy="22693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4"/>
                </a:solidFill>
              </a:rPr>
              <a:t>Day of the Week with Highest Average Ratings</a:t>
            </a:r>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aphicFrame>
        <p:nvGraphicFramePr>
          <p:cNvPr id="34" name="Table 33">
            <a:extLst>
              <a:ext uri="{FF2B5EF4-FFF2-40B4-BE49-F238E27FC236}">
                <a16:creationId xmlns:a16="http://schemas.microsoft.com/office/drawing/2014/main" id="{A8E10B14-F859-E752-2357-16C968AC8951}"/>
              </a:ext>
            </a:extLst>
          </p:cNvPr>
          <p:cNvGraphicFramePr>
            <a:graphicFrameLocks noGrp="1"/>
          </p:cNvGraphicFramePr>
          <p:nvPr>
            <p:extLst>
              <p:ext uri="{D42A27DB-BD31-4B8C-83A1-F6EECF244321}">
                <p14:modId xmlns:p14="http://schemas.microsoft.com/office/powerpoint/2010/main" val="2629753237"/>
              </p:ext>
            </p:extLst>
          </p:nvPr>
        </p:nvGraphicFramePr>
        <p:xfrm>
          <a:off x="3773978" y="4862336"/>
          <a:ext cx="1886990" cy="1706880"/>
        </p:xfrm>
        <a:graphic>
          <a:graphicData uri="http://schemas.openxmlformats.org/drawingml/2006/table">
            <a:tbl>
              <a:tblPr/>
              <a:tblGrid>
                <a:gridCol w="943495">
                  <a:extLst>
                    <a:ext uri="{9D8B030D-6E8A-4147-A177-3AD203B41FA5}">
                      <a16:colId xmlns:a16="http://schemas.microsoft.com/office/drawing/2014/main" val="709908949"/>
                    </a:ext>
                  </a:extLst>
                </a:gridCol>
                <a:gridCol w="943495">
                  <a:extLst>
                    <a:ext uri="{9D8B030D-6E8A-4147-A177-3AD203B41FA5}">
                      <a16:colId xmlns:a16="http://schemas.microsoft.com/office/drawing/2014/main" val="1228884775"/>
                    </a:ext>
                  </a:extLst>
                </a:gridCol>
              </a:tblGrid>
              <a:tr h="187939">
                <a:tc>
                  <a:txBody>
                    <a:bodyPr/>
                    <a:lstStyle/>
                    <a:p>
                      <a:r>
                        <a:rPr lang="en-IN" sz="1000" dirty="0"/>
                        <a:t>Monday</a:t>
                      </a:r>
                    </a:p>
                  </a:txBody>
                  <a:tcPr anchor="ctr">
                    <a:lnL>
                      <a:noFill/>
                    </a:lnL>
                    <a:lnR>
                      <a:noFill/>
                    </a:lnR>
                    <a:lnT>
                      <a:noFill/>
                    </a:lnT>
                    <a:lnB>
                      <a:noFill/>
                    </a:lnB>
                    <a:solidFill>
                      <a:srgbClr val="F8CAB6"/>
                    </a:solidFill>
                  </a:tcPr>
                </a:tc>
                <a:tc>
                  <a:txBody>
                    <a:bodyPr/>
                    <a:lstStyle/>
                    <a:p>
                      <a:r>
                        <a:rPr lang="en-IN" sz="1000"/>
                        <a:t>7.15</a:t>
                      </a:r>
                    </a:p>
                  </a:txBody>
                  <a:tcPr anchor="ctr">
                    <a:lnL>
                      <a:noFill/>
                    </a:lnL>
                    <a:lnR>
                      <a:noFill/>
                    </a:lnR>
                    <a:lnT>
                      <a:noFill/>
                    </a:lnT>
                    <a:lnB>
                      <a:noFill/>
                    </a:lnB>
                    <a:solidFill>
                      <a:srgbClr val="F8CAB6"/>
                    </a:solidFill>
                  </a:tcPr>
                </a:tc>
                <a:extLst>
                  <a:ext uri="{0D108BD9-81ED-4DB2-BD59-A6C34878D82A}">
                    <a16:rowId xmlns:a16="http://schemas.microsoft.com/office/drawing/2014/main" val="2403276658"/>
                  </a:ext>
                </a:extLst>
              </a:tr>
              <a:tr h="187939">
                <a:tc>
                  <a:txBody>
                    <a:bodyPr/>
                    <a:lstStyle/>
                    <a:p>
                      <a:r>
                        <a:rPr lang="en-IN" sz="1000" dirty="0"/>
                        <a:t>Friday</a:t>
                      </a:r>
                    </a:p>
                  </a:txBody>
                  <a:tcPr anchor="ctr">
                    <a:lnL>
                      <a:noFill/>
                    </a:lnL>
                    <a:lnR>
                      <a:noFill/>
                    </a:lnR>
                    <a:lnT>
                      <a:noFill/>
                    </a:lnT>
                    <a:lnB>
                      <a:noFill/>
                    </a:lnB>
                    <a:solidFill>
                      <a:srgbClr val="F8CAB6"/>
                    </a:solidFill>
                  </a:tcPr>
                </a:tc>
                <a:tc>
                  <a:txBody>
                    <a:bodyPr/>
                    <a:lstStyle/>
                    <a:p>
                      <a:r>
                        <a:rPr lang="en-IN" sz="1000" dirty="0"/>
                        <a:t>7.08</a:t>
                      </a:r>
                    </a:p>
                  </a:txBody>
                  <a:tcPr anchor="ctr">
                    <a:lnL>
                      <a:noFill/>
                    </a:lnL>
                    <a:lnR>
                      <a:noFill/>
                    </a:lnR>
                    <a:lnT>
                      <a:noFill/>
                    </a:lnT>
                    <a:lnB>
                      <a:noFill/>
                    </a:lnB>
                    <a:solidFill>
                      <a:srgbClr val="F8CAB6"/>
                    </a:solidFill>
                  </a:tcPr>
                </a:tc>
                <a:extLst>
                  <a:ext uri="{0D108BD9-81ED-4DB2-BD59-A6C34878D82A}">
                    <a16:rowId xmlns:a16="http://schemas.microsoft.com/office/drawing/2014/main" val="3074850925"/>
                  </a:ext>
                </a:extLst>
              </a:tr>
              <a:tr h="187939">
                <a:tc>
                  <a:txBody>
                    <a:bodyPr/>
                    <a:lstStyle/>
                    <a:p>
                      <a:r>
                        <a:rPr lang="en-IN" sz="1000"/>
                        <a:t>Sunday</a:t>
                      </a:r>
                    </a:p>
                  </a:txBody>
                  <a:tcPr anchor="ctr">
                    <a:lnL>
                      <a:noFill/>
                    </a:lnL>
                    <a:lnR>
                      <a:noFill/>
                    </a:lnR>
                    <a:lnT>
                      <a:noFill/>
                    </a:lnT>
                    <a:lnB>
                      <a:noFill/>
                    </a:lnB>
                    <a:solidFill>
                      <a:srgbClr val="F8CAB6"/>
                    </a:solidFill>
                  </a:tcPr>
                </a:tc>
                <a:tc>
                  <a:txBody>
                    <a:bodyPr/>
                    <a:lstStyle/>
                    <a:p>
                      <a:r>
                        <a:rPr lang="en-IN" sz="1000"/>
                        <a:t>7.01</a:t>
                      </a:r>
                    </a:p>
                  </a:txBody>
                  <a:tcPr anchor="ctr">
                    <a:lnL>
                      <a:noFill/>
                    </a:lnL>
                    <a:lnR>
                      <a:noFill/>
                    </a:lnR>
                    <a:lnT>
                      <a:noFill/>
                    </a:lnT>
                    <a:lnB>
                      <a:noFill/>
                    </a:lnB>
                    <a:solidFill>
                      <a:srgbClr val="F8CAB6"/>
                    </a:solidFill>
                  </a:tcPr>
                </a:tc>
                <a:extLst>
                  <a:ext uri="{0D108BD9-81ED-4DB2-BD59-A6C34878D82A}">
                    <a16:rowId xmlns:a16="http://schemas.microsoft.com/office/drawing/2014/main" val="4204517617"/>
                  </a:ext>
                </a:extLst>
              </a:tr>
              <a:tr h="187939">
                <a:tc>
                  <a:txBody>
                    <a:bodyPr/>
                    <a:lstStyle/>
                    <a:p>
                      <a:r>
                        <a:rPr lang="en-IN" sz="1000"/>
                        <a:t>Tuesday</a:t>
                      </a:r>
                    </a:p>
                  </a:txBody>
                  <a:tcPr anchor="ctr">
                    <a:lnL>
                      <a:noFill/>
                    </a:lnL>
                    <a:lnR>
                      <a:noFill/>
                    </a:lnR>
                    <a:lnT>
                      <a:noFill/>
                    </a:lnT>
                    <a:lnB>
                      <a:noFill/>
                    </a:lnB>
                    <a:solidFill>
                      <a:srgbClr val="F8CAB6"/>
                    </a:solidFill>
                  </a:tcPr>
                </a:tc>
                <a:tc>
                  <a:txBody>
                    <a:bodyPr/>
                    <a:lstStyle/>
                    <a:p>
                      <a:r>
                        <a:rPr lang="en-IN" sz="1000"/>
                        <a:t>7</a:t>
                      </a:r>
                    </a:p>
                  </a:txBody>
                  <a:tcPr anchor="ctr">
                    <a:lnL>
                      <a:noFill/>
                    </a:lnL>
                    <a:lnR>
                      <a:noFill/>
                    </a:lnR>
                    <a:lnT>
                      <a:noFill/>
                    </a:lnT>
                    <a:lnB>
                      <a:noFill/>
                    </a:lnB>
                    <a:solidFill>
                      <a:srgbClr val="F8CAB6"/>
                    </a:solidFill>
                  </a:tcPr>
                </a:tc>
                <a:extLst>
                  <a:ext uri="{0D108BD9-81ED-4DB2-BD59-A6C34878D82A}">
                    <a16:rowId xmlns:a16="http://schemas.microsoft.com/office/drawing/2014/main" val="1467714448"/>
                  </a:ext>
                </a:extLst>
              </a:tr>
              <a:tr h="187939">
                <a:tc>
                  <a:txBody>
                    <a:bodyPr/>
                    <a:lstStyle/>
                    <a:p>
                      <a:r>
                        <a:rPr lang="en-IN" sz="1000"/>
                        <a:t>Saturday</a:t>
                      </a:r>
                    </a:p>
                  </a:txBody>
                  <a:tcPr anchor="ctr">
                    <a:lnL>
                      <a:noFill/>
                    </a:lnL>
                    <a:lnR>
                      <a:noFill/>
                    </a:lnR>
                    <a:lnT>
                      <a:noFill/>
                    </a:lnT>
                    <a:lnB>
                      <a:noFill/>
                    </a:lnB>
                    <a:solidFill>
                      <a:srgbClr val="F8CAB6"/>
                    </a:solidFill>
                  </a:tcPr>
                </a:tc>
                <a:tc>
                  <a:txBody>
                    <a:bodyPr/>
                    <a:lstStyle/>
                    <a:p>
                      <a:r>
                        <a:rPr lang="en-IN" sz="1000"/>
                        <a:t>6.9</a:t>
                      </a:r>
                    </a:p>
                  </a:txBody>
                  <a:tcPr anchor="ctr">
                    <a:lnL>
                      <a:noFill/>
                    </a:lnL>
                    <a:lnR>
                      <a:noFill/>
                    </a:lnR>
                    <a:lnT>
                      <a:noFill/>
                    </a:lnT>
                    <a:lnB>
                      <a:noFill/>
                    </a:lnB>
                    <a:solidFill>
                      <a:srgbClr val="F8CAB6"/>
                    </a:solidFill>
                  </a:tcPr>
                </a:tc>
                <a:extLst>
                  <a:ext uri="{0D108BD9-81ED-4DB2-BD59-A6C34878D82A}">
                    <a16:rowId xmlns:a16="http://schemas.microsoft.com/office/drawing/2014/main" val="1387611070"/>
                  </a:ext>
                </a:extLst>
              </a:tr>
              <a:tr h="187939">
                <a:tc>
                  <a:txBody>
                    <a:bodyPr/>
                    <a:lstStyle/>
                    <a:p>
                      <a:r>
                        <a:rPr lang="en-IN" sz="1000"/>
                        <a:t>Thursday</a:t>
                      </a:r>
                    </a:p>
                  </a:txBody>
                  <a:tcPr anchor="ctr">
                    <a:lnL>
                      <a:noFill/>
                    </a:lnL>
                    <a:lnR>
                      <a:noFill/>
                    </a:lnR>
                    <a:lnT>
                      <a:noFill/>
                    </a:lnT>
                    <a:lnB>
                      <a:noFill/>
                    </a:lnB>
                    <a:solidFill>
                      <a:srgbClr val="F8CAB6"/>
                    </a:solidFill>
                  </a:tcPr>
                </a:tc>
                <a:tc>
                  <a:txBody>
                    <a:bodyPr/>
                    <a:lstStyle/>
                    <a:p>
                      <a:r>
                        <a:rPr lang="en-IN" sz="1000"/>
                        <a:t>6.89</a:t>
                      </a:r>
                    </a:p>
                  </a:txBody>
                  <a:tcPr anchor="ctr">
                    <a:lnL>
                      <a:noFill/>
                    </a:lnL>
                    <a:lnR>
                      <a:noFill/>
                    </a:lnR>
                    <a:lnT>
                      <a:noFill/>
                    </a:lnT>
                    <a:lnB>
                      <a:noFill/>
                    </a:lnB>
                    <a:solidFill>
                      <a:srgbClr val="F8CAB6"/>
                    </a:solidFill>
                  </a:tcPr>
                </a:tc>
                <a:extLst>
                  <a:ext uri="{0D108BD9-81ED-4DB2-BD59-A6C34878D82A}">
                    <a16:rowId xmlns:a16="http://schemas.microsoft.com/office/drawing/2014/main" val="2798255399"/>
                  </a:ext>
                </a:extLst>
              </a:tr>
              <a:tr h="187939">
                <a:tc>
                  <a:txBody>
                    <a:bodyPr/>
                    <a:lstStyle/>
                    <a:p>
                      <a:r>
                        <a:rPr lang="en-IN" sz="1000"/>
                        <a:t>Wednesday</a:t>
                      </a:r>
                    </a:p>
                  </a:txBody>
                  <a:tcPr anchor="ctr">
                    <a:lnL>
                      <a:noFill/>
                    </a:lnL>
                    <a:lnR>
                      <a:noFill/>
                    </a:lnR>
                    <a:lnT>
                      <a:noFill/>
                    </a:lnT>
                    <a:lnB>
                      <a:noFill/>
                    </a:lnB>
                    <a:solidFill>
                      <a:srgbClr val="F8CAB6"/>
                    </a:solidFill>
                  </a:tcPr>
                </a:tc>
                <a:tc>
                  <a:txBody>
                    <a:bodyPr/>
                    <a:lstStyle/>
                    <a:p>
                      <a:r>
                        <a:rPr lang="en-IN" sz="1000" dirty="0"/>
                        <a:t>6.81</a:t>
                      </a:r>
                    </a:p>
                  </a:txBody>
                  <a:tcPr anchor="ctr">
                    <a:lnL>
                      <a:noFill/>
                    </a:lnL>
                    <a:lnR>
                      <a:noFill/>
                    </a:lnR>
                    <a:lnT>
                      <a:noFill/>
                    </a:lnT>
                    <a:lnB>
                      <a:noFill/>
                    </a:lnB>
                    <a:solidFill>
                      <a:srgbClr val="F8CAB6"/>
                    </a:solidFill>
                  </a:tcPr>
                </a:tc>
                <a:extLst>
                  <a:ext uri="{0D108BD9-81ED-4DB2-BD59-A6C34878D82A}">
                    <a16:rowId xmlns:a16="http://schemas.microsoft.com/office/drawing/2014/main" val="1472546587"/>
                  </a:ext>
                </a:extLst>
              </a:tr>
            </a:tbl>
          </a:graphicData>
        </a:graphic>
      </p:graphicFrame>
    </p:spTree>
    <p:extLst>
      <p:ext uri="{BB962C8B-B14F-4D97-AF65-F5344CB8AC3E}">
        <p14:creationId xmlns:p14="http://schemas.microsoft.com/office/powerpoint/2010/main" val="1410818925"/>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purl.org/dc/dcmitype/"/>
    <ds:schemaRef ds:uri="http://schemas.microsoft.com/office/2006/metadata/properties"/>
    <ds:schemaRef ds:uri="http://www.w3.org/XML/1998/namespace"/>
    <ds:schemaRef ds:uri="http://purl.org/dc/elements/1.1/"/>
    <ds:schemaRef ds:uri="16c05727-aa75-4e4a-9b5f-8a80a1165891"/>
    <ds:schemaRef ds:uri="http://purl.org/dc/term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{B87BCA3A-751D-4D6E-BDD5-B669CDB8DBFF}tf10001108_win32</Template>
  <TotalTime>498</TotalTime>
  <Words>1560</Words>
  <Application>Microsoft Office PowerPoint</Application>
  <PresentationFormat>Widescreen</PresentationFormat>
  <Paragraphs>474</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Calibri</vt:lpstr>
      <vt:lpstr>Segoe UI</vt:lpstr>
      <vt:lpstr>Segoe UI Light</vt:lpstr>
      <vt:lpstr>SofiaPro</vt:lpstr>
      <vt:lpstr>sohne</vt:lpstr>
      <vt:lpstr>Söhne</vt:lpstr>
      <vt:lpstr>source-serif-pro</vt:lpstr>
      <vt:lpstr>Times New Roman</vt:lpstr>
      <vt:lpstr>Custom</vt:lpstr>
      <vt:lpstr>         Amazon Sales Data Analysis   </vt:lpstr>
      <vt:lpstr>                                                 AGENDA</vt:lpstr>
      <vt:lpstr>                                                Business Problem </vt:lpstr>
      <vt:lpstr>                                                     Data Overview</vt:lpstr>
      <vt:lpstr>                                                Approach Used </vt:lpstr>
      <vt:lpstr>                                             Product Analysis</vt:lpstr>
      <vt:lpstr>PowerPoint Presentation</vt:lpstr>
      <vt:lpstr>Sales Analysis</vt:lpstr>
      <vt:lpstr>                                        Customer Analysis</vt:lpstr>
      <vt:lpstr>      Observations - Revenue And Profit Calculations  </vt:lpstr>
      <vt:lpstr>                                             Conclusion</vt:lpstr>
      <vt:lpstr>                                                    Queries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Amazon Sales Data Analysis   </dc:title>
  <dc:creator>SIVA PRASAD BATHINAGARI</dc:creator>
  <cp:keywords/>
  <cp:lastModifiedBy>SIVA PRASAD BATHINAGARI</cp:lastModifiedBy>
  <cp:revision>5</cp:revision>
  <cp:lastPrinted>2024-05-21T03:32:45Z</cp:lastPrinted>
  <dcterms:created xsi:type="dcterms:W3CDTF">2024-05-20T05:44:02Z</dcterms:created>
  <dcterms:modified xsi:type="dcterms:W3CDTF">2024-05-21T05:40:22Z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