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5256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5719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93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838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8529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6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24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37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594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0347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48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401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49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47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602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6/19/2024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undumTulasiVishalakshi/Kundum-Tulasi-Vishalakshi.git" TargetMode="External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jpe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7" name="矩形"/>
          <p:cNvSpPr>
            <a:spLocks/>
          </p:cNvSpPr>
          <p:nvPr/>
        </p:nvSpPr>
        <p:spPr>
          <a:xfrm rot="0">
            <a:off x="7246608" y="3431212"/>
            <a:ext cx="1859279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9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 rot="0">
            <a:off x="1128715" y="1844491"/>
            <a:ext cx="5800851" cy="984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TADIGADAPA SIVARAJ KUMAR </a:t>
            </a:r>
            <a:br>
              <a:rPr lang="zh-CN" altLang="en-US" sz="32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990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7543164" cy="678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526030" y="1313046"/>
            <a:ext cx="943737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Real-time Security Monitoring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Behavioral Biometrics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Client-side Security Measures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863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>
            <a:spLocks/>
          </p:cNvSpPr>
          <p:nvPr/>
        </p:nvSpPr>
        <p:spPr>
          <a:xfrm rot="0">
            <a:off x="533400" y="304800"/>
            <a:ext cx="9448800" cy="7463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modelling techniques </a:t>
            </a:r>
            <a:endParaRPr lang="zh-CN" altLang="en-US" sz="4250" b="0" i="0" u="none" strike="noStrike" kern="120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838200" y="1203557"/>
            <a:ext cx="11201399" cy="6001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Threat 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potential threats and vulnerabilities.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attack vectors and entry points.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 techniques like data flow diagrams and STRIDE analysis.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Prioritize security measures based on risks.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Assessment and Management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Evaluate and quantify potential risks.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strategies to mitigate risks.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Monitor and review risk levels regularly.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Integrate risk management into decision-making processes.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Secure Software Development Lifecycle (SDLC)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Embed security into every phase of software development.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 thorough code reviews and testing.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secure coding practices and standards.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Continuously improve security through feedback and updates.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307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modelling techniques </a:t>
            </a:r>
            <a:br>
              <a:rPr lang="zh-CN" altLang="en-US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457200" y="1295399"/>
            <a:ext cx="12039599" cy="489364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Access Control 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Define and enforce user roles and permissions.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Apply least privilege principle for access rights.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Implement role-based and attribute-based access control (RBAC, ABAC).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Monitor and audit access activities regularly.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Cryptographic 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Use encryption to protect data confidentiality.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Employ hashing for data integrity verification.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Implement digital signatures for authentication and non-repudiation.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Ensure compliance with cryptographic standards and best practices.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4246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3" y="385444"/>
            <a:ext cx="10598468" cy="6813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modelling</a:t>
            </a:r>
            <a:r>
              <a:rPr lang="en-US" altLang="zh-CN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techniques </a:t>
            </a:r>
            <a:br>
              <a:rPr lang="zh-CN" altLang="en-US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381000" y="1451546"/>
            <a:ext cx="8773273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Incident Response 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Develop and maintain incident response plans.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Establish procedures for detecting and responding to incidents.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Conduct regular drills and simulations.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Perform post-incident analysis and lessons learned.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Compliance and Regulatory 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Identify regulatory requirements and standards.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Conduct gap analysis to assess compliance.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Implement controls and documentation.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Regularly audit and report compliance status.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modelling techniques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ChatGPT can make mistakes. Check important info.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84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667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250" b="1" i="0" u="none" strike="noStrike" kern="0" cap="none" spc="-4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250" b="1" i="0" u="none" strike="noStrike" kern="0" cap="none" spc="-40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250" b="1" i="0" u="none" strike="noStrike" kern="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14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66700" y="1016960"/>
            <a:ext cx="11658600" cy="600164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Monitoring and Surveillance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Provides detailed insights into user activities,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includeing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keystrokes and application usage.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Detection of Insider Threats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Helps identify suspicious or unauthorized behavior by employees or insiders.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Forensic Evidence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Generates logs that serve as valuable evidence in investigating cybercrimes and unauthorized access.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Enhanced Security Audits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Facilitates thorough security audits by monitoring    compliance and identifying vulnerabilities.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 Improved Risk Management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Assists in identifying and mitigating security risks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enhance overall cybersecurity posture.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Effective Incident Response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Provides real-time data during security incidents,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  aiding in prompt response and mitigation.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Legal and Compliance Support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Offers documentation for legal proceedings and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regulatory compliance purposes.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5930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48244" y="1295399"/>
            <a:ext cx="9691155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Ethical and Privacy Concerns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Raises ethical considerations and privacy   concerns if not used transparently and responsibly.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Operational Insights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Provides insights into user behavior and     operational patterns for informed decision-making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Educational Use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Can be used for cybersecurity training and awareness to    illustrate risks associated with certain behaviors.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8952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54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C00000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Project link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276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hlinkClick r:id="rId1"/>
              </a:rPr>
              <a:t>https://github.com/KundumTulasiVishalakshi/Kundum-Tulasi-Vishalakshi.git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804281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" descr="Word writing text Thank You. Business photo showcasing a polite expression used when acknowledging a gift or service Male human wear formal work suit presenting presentation using smart devic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59800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曲线"/>
          <p:cNvSpPr>
            <a:spLocks/>
          </p:cNvSpPr>
          <p:nvPr/>
        </p:nvSpPr>
        <p:spPr>
          <a:xfrm rot="0">
            <a:off x="838200" y="0"/>
            <a:ext cx="111252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A keylogger is a programme or tool designed to monitor and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keep a tab on the “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keystrokes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 made on the user keyboard.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This enables on compromising sensitive data like passwords etc..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Keyloggers are programs that covertly record keyboard inputs.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E2EEFF"/>
              </a:solidFill>
              <a:latin typeface="Google Sans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6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3704159" y="38298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25" baseline="0">
                <a:solidFill>
                  <a:srgbClr val="C00000"/>
                </a:solidFill>
                <a:latin typeface="Algerian" pitchFamily="82" charset="0"/>
                <a:ea typeface="Cambria" pitchFamily="18" charset="0"/>
                <a:cs typeface="Trebuchet MS" pitchFamily="0" charset="0"/>
              </a:rPr>
              <a:t>KEYLOGGER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Algerian" pitchFamily="82" charset="0"/>
              <a:ea typeface="Cambria" pitchFamily="18" charset="0"/>
              <a:cs typeface="Trebuchet MS" pitchFamily="0" charset="0"/>
            </a:endParaRPr>
          </a:p>
        </p:txBody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5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7" name="图片" descr="Leaked data and data breach concept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85652" y="4175154"/>
            <a:ext cx="4804056" cy="22621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75185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  Introduction to Keyloggers and Security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  Understanding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Poblem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Statement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  Overview of the Project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  Identifying the End Users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  Introducing Your Solution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    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   Highlighting the unique value proposition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   Discussing the key Modelling Approaches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lvl="5" marL="2286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   Presenting Results And Findings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88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9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6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602614" y="205593"/>
            <a:ext cx="41217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767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9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897667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6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04800" y="1420876"/>
            <a:ext cx="7924799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problem statement is that the keyloggers can be detected using     antiviruses.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installation of hardware keyloggers is difficult   without the knowledge of the owner of the system.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build a software keyloggers instead of hardware keyloggers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Overview of Keylogger Detection and Prevention          Strategies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Calibri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 Importance of Developing Effective Solutions in the Cybersecurity Landscape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372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457201" y="829626"/>
            <a:ext cx="5546090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rgbClr val="A5002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533400" y="1857375"/>
            <a:ext cx="8697073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Calibri" pitchFamily="0" charset="0"/>
                <a:cs typeface="Times New Roman" pitchFamily="18" charset="0"/>
              </a:rPr>
              <a:t>Overview of Keylogger Detection and Prevention Strategies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is to develop a keylogger—a software tool or device that records keystrokes on a computer or mobile device.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Keyloggers are used in cybersecurity for various purposes, including monitoring user activity, conducting security audits , and understanding user behavior for research purposes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15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rgbClr val="A5002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endParaRPr lang="zh-CN" altLang="en-US" sz="3200" b="1" i="0" u="none" strike="noStrike" kern="0" cap="none" spc="0" baseline="0">
              <a:solidFill>
                <a:srgbClr val="A5002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0" y="-312419"/>
            <a:ext cx="329107" cy="624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4" y="2019300"/>
            <a:ext cx="7848599" cy="361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Responsible for securing company networks, systems, and data from cyber threats.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protecting government networks, critical infrastructure, and sensitive information from cyber threats and attacks.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Protecting sensitive data, managing cybersecurity risks on networks, about safe online behavior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951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67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BENEFITS OF KEYLOGGER in cyber security</a:t>
            </a:r>
            <a:endParaRPr lang="zh-CN" altLang="en-US" sz="3600" b="1" i="0" u="none" strike="noStrike" kern="0" cap="none" spc="0" baseline="0">
              <a:solidFill>
                <a:srgbClr val="A5002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矩形"/>
          <p:cNvSpPr>
            <a:spLocks/>
          </p:cNvSpPr>
          <p:nvPr/>
        </p:nvSpPr>
        <p:spPr>
          <a:xfrm rot="0">
            <a:off x="739774" y="6473336"/>
            <a:ext cx="1798955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381001" y="1600200"/>
            <a:ext cx="11582401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Monitoring Employee Activity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Keyloggers can be used by   organizations to monitor employee activities on company-owned devices to ensure compliance with company policies and prevent insider threats.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Forensic Investigations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In digital forensics, keyloggers can be valuable tools for gathering evidence during investigations of cybercrimes, unauthorized access, or employee misconduct.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 Research and Analysis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 Parental Control and Monitoring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Keyloggers can help parents monitor their children's online activities to protect them from cyberbullying, inappropriate content, and online predators.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052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3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BENEFITS OF KEYLOGGER in cyber security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4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1" name="矩形"/>
          <p:cNvSpPr>
            <a:spLocks/>
          </p:cNvSpPr>
          <p:nvPr/>
        </p:nvSpPr>
        <p:spPr>
          <a:xfrm rot="0">
            <a:off x="755331" y="939442"/>
            <a:ext cx="7902893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Password Recovery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Calibri" pitchFamily="0" charset="0"/>
              </a:rPr>
              <a:t>: In cases where users forget passwords or credentials, keyloggers can be used to recover lost or forgotten information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Unauthorized Access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Keyloggers can detect unauthorized access attempts by logging keystrokes and capturing suspicious activities that may indicate a security breach.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and Awareness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Keyloggers can be used in cybersecurity training programs to simulate real-world scenarios and educate users about the importance of secure computing practices.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Detection of Malicious Behavior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Keyloggers can assist in detecting and preventing malicious behaviors such as data theft, unauthorized file transfers, or attempts to bypass security controls.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80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3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A50021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BENEFITS OF KEYLOGGER in cyber security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3581399" y="1524000"/>
            <a:ext cx="6102847" cy="4062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Compliance and Auditing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Keyloggers can help organizations comply with regulatory requirements by monitoring and auditing activities related to data protection and privacy laws.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Enhancing Endpoint Security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By monitoring keystrokes and activities on endpoints, keyloggers contribute to enhancing overall endpoint security posture and identifying potential vulnerabilities or threats.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3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5</cp:revision>
  <dcterms:created xsi:type="dcterms:W3CDTF">2024-06-03T05:48:59Z</dcterms:created>
  <dcterms:modified xsi:type="dcterms:W3CDTF">2024-06-19T14:19:18Z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