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67" r:id="rId9"/>
    <p:sldId id="268" r:id="rId10"/>
    <p:sldId id="269" r:id="rId11"/>
    <p:sldId id="265" r:id="rId12"/>
    <p:sldId id="266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7" d="100"/>
          <a:sy n="57" d="100"/>
        </p:scale>
        <p:origin x="-1536" y="-2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\Downloads\MINIPROJECTkk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Sheet1!$B$3</c:f>
              <c:strCache>
                <c:ptCount val="1"/>
                <c:pt idx="0">
                  <c:v>RUNNING TIME</c:v>
                </c:pt>
              </c:strCache>
            </c:strRef>
          </c:tx>
          <c:spPr>
            <a:ln cmpd="sng">
              <a:solidFill>
                <a:srgbClr val="4285F4"/>
              </a:solidFill>
            </a:ln>
          </c:spPr>
          <c:marker>
            <c:symbol val="none"/>
          </c:marker>
          <c:cat>
            <c:numRef>
              <c:f>Sheet1!$A$4:$A$8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cat>
          <c:val>
            <c:numRef>
              <c:f>Sheet1!$B$4:$B$8</c:f>
              <c:numCache>
                <c:formatCode>General</c:formatCode>
                <c:ptCount val="5"/>
                <c:pt idx="0">
                  <c:v>13.09</c:v>
                </c:pt>
                <c:pt idx="1">
                  <c:v>14.88</c:v>
                </c:pt>
                <c:pt idx="2">
                  <c:v>16.29</c:v>
                </c:pt>
                <c:pt idx="3">
                  <c:v>17.399999999999999</c:v>
                </c:pt>
                <c:pt idx="4">
                  <c:v>18.34</c:v>
                </c:pt>
              </c:numCache>
            </c:numRef>
          </c:val>
        </c:ser>
        <c:marker val="1"/>
        <c:axId val="111432448"/>
        <c:axId val="148854656"/>
      </c:lineChart>
      <c:catAx>
        <c:axId val="111432448"/>
        <c:scaling>
          <c:orientation val="minMax"/>
        </c:scaling>
        <c:axPos val="b"/>
        <c:title>
          <c:tx>
            <c:rich>
              <a:bodyPr/>
              <a:lstStyle/>
              <a:p>
                <a:pPr lvl="0">
                  <a:defRPr sz="2000" b="1">
                    <a:solidFill>
                      <a:schemeClr val="tx1"/>
                    </a:solidFill>
                    <a:latin typeface="+mn-lt"/>
                  </a:defRPr>
                </a:pPr>
                <a:r>
                  <a:rPr lang="en-US" sz="2000" b="1">
                    <a:solidFill>
                      <a:schemeClr val="tx1"/>
                    </a:solidFill>
                    <a:latin typeface="+mn-lt"/>
                  </a:rPr>
                  <a:t>ARRAY SIZE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 lvl="0">
              <a:defRPr sz="1600" b="1">
                <a:solidFill>
                  <a:schemeClr val="tx1"/>
                </a:solidFill>
                <a:latin typeface="+mn-lt"/>
              </a:defRPr>
            </a:pPr>
            <a:endParaRPr lang="en-US"/>
          </a:p>
        </c:txPr>
        <c:crossAx val="148854656"/>
        <c:crosses val="autoZero"/>
        <c:lblAlgn val="ctr"/>
        <c:lblOffset val="100"/>
      </c:catAx>
      <c:valAx>
        <c:axId val="148854656"/>
        <c:scaling>
          <c:orientation val="minMax"/>
          <c:min val="10"/>
        </c:scaling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sz="2000" b="1">
                    <a:solidFill>
                      <a:schemeClr val="tx1"/>
                    </a:solidFill>
                    <a:latin typeface="+mn-lt"/>
                  </a:defRPr>
                </a:pPr>
                <a:r>
                  <a:rPr lang="en-US" sz="2000" b="1">
                    <a:solidFill>
                      <a:schemeClr val="tx1"/>
                    </a:solidFill>
                    <a:latin typeface="+mn-lt"/>
                  </a:rPr>
                  <a:t>RUNNING TIME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ln/>
        </c:spPr>
        <c:txPr>
          <a:bodyPr/>
          <a:lstStyle/>
          <a:p>
            <a:pPr lvl="0">
              <a:defRPr sz="1600" b="1">
                <a:solidFill>
                  <a:schemeClr val="tx1"/>
                </a:solidFill>
                <a:latin typeface="+mn-lt"/>
              </a:defRPr>
            </a:pPr>
            <a:endParaRPr lang="en-US"/>
          </a:p>
        </c:txPr>
        <c:crossAx val="111432448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txPr>
        <a:bodyPr/>
        <a:lstStyle/>
        <a:p>
          <a:pPr lvl="0">
            <a:defRPr sz="1400" b="0">
              <a:solidFill>
                <a:schemeClr val="tx1"/>
              </a:solidFill>
              <a:latin typeface="+mn-lt"/>
            </a:defRPr>
          </a:pPr>
          <a:endParaRPr lang="en-US"/>
        </a:p>
      </c:txPr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BC64614-51B2-4191-B943-E8F978D3B480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EBEF29A-4A6A-4BF6-9A82-911096F2A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614-51B2-4191-B943-E8F978D3B480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F29A-4A6A-4BF6-9A82-911096F2A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614-51B2-4191-B943-E8F978D3B480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F29A-4A6A-4BF6-9A82-911096F2A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BC64614-51B2-4191-B943-E8F978D3B480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F29A-4A6A-4BF6-9A82-911096F2A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BC64614-51B2-4191-B943-E8F978D3B480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EBEF29A-4A6A-4BF6-9A82-911096F2A57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BC64614-51B2-4191-B943-E8F978D3B480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EBEF29A-4A6A-4BF6-9A82-911096F2A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BC64614-51B2-4191-B943-E8F978D3B480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EBEF29A-4A6A-4BF6-9A82-911096F2A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614-51B2-4191-B943-E8F978D3B480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F29A-4A6A-4BF6-9A82-911096F2A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BC64614-51B2-4191-B943-E8F978D3B480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EBEF29A-4A6A-4BF6-9A82-911096F2A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BC64614-51B2-4191-B943-E8F978D3B480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EBEF29A-4A6A-4BF6-9A82-911096F2A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BC64614-51B2-4191-B943-E8F978D3B480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EBEF29A-4A6A-4BF6-9A82-911096F2A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BC64614-51B2-4191-B943-E8F978D3B480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EBEF29A-4A6A-4BF6-9A82-911096F2A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857232"/>
            <a:ext cx="8062912" cy="2246313"/>
          </a:xfrm>
        </p:spPr>
        <p:txBody>
          <a:bodyPr>
            <a:normAutofit fontScale="90000"/>
          </a:bodyPr>
          <a:lstStyle/>
          <a:p>
            <a:r>
              <a:rPr lang="en-US" sz="6600" b="1" i="1" dirty="0" smtClean="0"/>
              <a:t>Computational</a:t>
            </a:r>
            <a:r>
              <a:rPr lang="en-US" dirty="0" smtClean="0"/>
              <a:t> </a:t>
            </a:r>
            <a:r>
              <a:rPr lang="en-US" sz="6000" b="1" i="1" dirty="0" smtClean="0"/>
              <a:t>Thinking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3357562"/>
            <a:ext cx="8062912" cy="1752600"/>
          </a:xfrm>
        </p:spPr>
        <p:txBody>
          <a:bodyPr>
            <a:normAutofit/>
          </a:bodyPr>
          <a:lstStyle/>
          <a:p>
            <a:r>
              <a:rPr lang="en-US" sz="5400" b="1" i="1" dirty="0" smtClean="0">
                <a:solidFill>
                  <a:schemeClr val="tx1"/>
                </a:solidFill>
              </a:rPr>
              <a:t>MINI PROJECT</a:t>
            </a:r>
            <a:endParaRPr lang="en-US" sz="54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Krithiga Hariharan\Downloads\WhatsApp Image 2023-03-06 at 7.47.52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7" y="118138"/>
            <a:ext cx="5000660" cy="6647046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 smtClean="0"/>
              <a:t>PROGRAM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Click here to view the </a:t>
            </a:r>
            <a:r>
              <a:rPr lang="en-IN" sz="4800" dirty="0" smtClean="0"/>
              <a:t>program 1</a:t>
            </a:r>
          </a:p>
          <a:p>
            <a:r>
              <a:rPr lang="en-IN" sz="4800" dirty="0" smtClean="0"/>
              <a:t>Click here to view program 2</a:t>
            </a:r>
            <a:endParaRPr lang="en-US" sz="4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VS Array Size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 descr="Pink thankyou Stock Photos, Royalty Free Pink thankyou Images | 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AutoShape 4" descr="Pink thankyou Stock Photos, Royalty Free Pink thankyou Images | 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605" name="Picture 5" descr="C:\Users\Krithiga Hariharan\Pictures\depositphotos_35607841-stock-photo-thank-yo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DOMAIN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3571876"/>
            <a:ext cx="6400800" cy="1752600"/>
          </a:xfrm>
        </p:spPr>
        <p:txBody>
          <a:bodyPr>
            <a:normAutofit/>
          </a:bodyPr>
          <a:lstStyle/>
          <a:p>
            <a:r>
              <a:rPr lang="en-US" sz="4800" b="1" i="1" dirty="0" smtClean="0">
                <a:solidFill>
                  <a:schemeClr val="tx1"/>
                </a:solidFill>
              </a:rPr>
              <a:t>Small Scale   Organization</a:t>
            </a:r>
            <a:endParaRPr lang="en-US" sz="48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Problem Statement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ABC Company wants to conduct an election for choosing  the employee club president. The company wants to conduct the election in a simple, cost-effective and secured way through online mode. Design a program for implementing Online voting system satisfying their requirements. </a:t>
            </a:r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O</a:t>
            </a:r>
            <a:r>
              <a:rPr lang="en-US" sz="7200" dirty="0" smtClean="0"/>
              <a:t>bjective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357430"/>
            <a:ext cx="8229600" cy="2114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/>
              <a:t>   To design an algorithm , flowchart and program for  secured online voting system by using data encryption and analyze its running time efficiency. </a:t>
            </a:r>
            <a:endParaRPr lang="en-US" sz="3600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Algorithm: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              </a:t>
            </a:r>
            <a:r>
              <a:rPr lang="en-US" sz="8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 </a:t>
            </a:r>
            <a:r>
              <a:rPr lang="en-US" sz="6200" dirty="0" smtClean="0"/>
              <a:t>start the program.</a:t>
            </a:r>
            <a:br>
              <a:rPr lang="en-US" sz="6200" dirty="0" smtClean="0"/>
            </a:br>
            <a:r>
              <a:rPr lang="en-US" sz="8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r>
              <a:rPr lang="en-US" sz="6200" dirty="0" smtClean="0"/>
              <a:t> get the voter name.</a:t>
            </a:r>
            <a:br>
              <a:rPr lang="en-US" sz="6200" dirty="0" smtClean="0"/>
            </a:br>
            <a:r>
              <a:rPr lang="en-US" sz="8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</a:t>
            </a:r>
            <a:r>
              <a:rPr lang="en-US" sz="6200" dirty="0" smtClean="0"/>
              <a:t>check whether the voter name present in the voters list</a:t>
            </a:r>
            <a:br>
              <a:rPr lang="en-US" sz="6200" dirty="0" smtClean="0"/>
            </a:br>
            <a:r>
              <a:rPr lang="en-US" sz="6200" dirty="0" smtClean="0"/>
              <a:t>             print your name has been verified.</a:t>
            </a:r>
            <a:br>
              <a:rPr lang="en-US" sz="6200" dirty="0" smtClean="0"/>
            </a:br>
            <a:r>
              <a:rPr lang="en-US" sz="6200" dirty="0" smtClean="0"/>
              <a:t>otherwise</a:t>
            </a:r>
            <a:br>
              <a:rPr lang="en-US" sz="6200" dirty="0" smtClean="0"/>
            </a:br>
            <a:r>
              <a:rPr lang="en-US" sz="6200" dirty="0" smtClean="0"/>
              <a:t>            print not verified.</a:t>
            </a:r>
            <a:br>
              <a:rPr lang="en-US" sz="6200" dirty="0" smtClean="0"/>
            </a:br>
            <a:r>
              <a:rPr lang="en-US" sz="8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4.</a:t>
            </a:r>
            <a:r>
              <a:rPr lang="en-US" sz="6200" dirty="0" smtClean="0"/>
              <a:t>Read an input , </a:t>
            </a:r>
            <a:r>
              <a:rPr lang="en-US" sz="6200" dirty="0" err="1" smtClean="0"/>
              <a:t>ch</a:t>
            </a:r>
            <a:r>
              <a:rPr lang="en-US" sz="6200" dirty="0" smtClean="0"/>
              <a:t>.</a:t>
            </a:r>
            <a:br>
              <a:rPr lang="en-US" sz="6200" dirty="0" smtClean="0"/>
            </a:br>
            <a:r>
              <a:rPr lang="en-US" sz="8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5.</a:t>
            </a:r>
            <a:r>
              <a:rPr lang="en-US" sz="6200" dirty="0" smtClean="0"/>
              <a:t>Check whether the </a:t>
            </a:r>
            <a:r>
              <a:rPr lang="en-US" sz="6200" dirty="0" err="1" smtClean="0"/>
              <a:t>ch</a:t>
            </a:r>
            <a:r>
              <a:rPr lang="en-US" sz="6200" dirty="0" smtClean="0"/>
              <a:t>=1</a:t>
            </a:r>
            <a:br>
              <a:rPr lang="en-US" sz="6200" dirty="0" smtClean="0"/>
            </a:br>
            <a:r>
              <a:rPr lang="en-US" sz="6200" dirty="0" smtClean="0"/>
              <a:t>            print voters list and symbols.</a:t>
            </a:r>
            <a:br>
              <a:rPr lang="en-US" sz="6200" dirty="0" smtClean="0"/>
            </a:br>
            <a:r>
              <a:rPr lang="en-US" sz="8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6.</a:t>
            </a:r>
            <a:r>
              <a:rPr lang="en-US" sz="6200" dirty="0" smtClean="0"/>
              <a:t>Check whether the </a:t>
            </a:r>
            <a:r>
              <a:rPr lang="en-US" sz="6200" dirty="0" err="1" smtClean="0"/>
              <a:t>ch</a:t>
            </a:r>
            <a:r>
              <a:rPr lang="en-US" sz="6200" dirty="0" smtClean="0"/>
              <a:t>=2</a:t>
            </a:r>
            <a:br>
              <a:rPr lang="en-US" sz="6200" dirty="0" smtClean="0"/>
            </a:br>
            <a:r>
              <a:rPr lang="en-US" sz="6200" dirty="0" smtClean="0"/>
              <a:t>            Get the vote from the voter.</a:t>
            </a:r>
            <a:br>
              <a:rPr lang="en-US" sz="6200" dirty="0" smtClean="0"/>
            </a:br>
            <a:r>
              <a:rPr lang="en-US" sz="6200" dirty="0" smtClean="0"/>
              <a:t>            check whether the symbol entered matched with the symbol in voters</a:t>
            </a:r>
          </a:p>
          <a:p>
            <a:pPr>
              <a:buNone/>
            </a:pPr>
            <a:r>
              <a:rPr lang="en-US" sz="6200" dirty="0" smtClean="0"/>
              <a:t>                    list.       </a:t>
            </a:r>
            <a:br>
              <a:rPr lang="en-US" sz="6200" dirty="0" smtClean="0"/>
            </a:br>
            <a:r>
              <a:rPr lang="en-US" sz="6200" dirty="0" smtClean="0"/>
              <a:t>                       print successfully voted.</a:t>
            </a:r>
            <a:br>
              <a:rPr lang="en-US" sz="6200" dirty="0" smtClean="0"/>
            </a:br>
            <a:r>
              <a:rPr lang="en-US" sz="6200" dirty="0" smtClean="0"/>
              <a:t>             otherwise</a:t>
            </a:r>
            <a:br>
              <a:rPr lang="en-US" sz="6200" dirty="0" smtClean="0"/>
            </a:br>
            <a:r>
              <a:rPr lang="en-US" sz="6200" dirty="0" smtClean="0"/>
              <a:t>                     print try again.</a:t>
            </a:r>
            <a:br>
              <a:rPr lang="en-US" sz="6200" dirty="0" smtClean="0"/>
            </a:br>
            <a:r>
              <a:rPr lang="en-US" sz="6200" dirty="0" smtClean="0"/>
              <a:t>                      the choice list is displayed again.</a:t>
            </a:r>
            <a:br>
              <a:rPr lang="en-US" sz="6200" dirty="0" smtClean="0"/>
            </a:br>
            <a:r>
              <a:rPr lang="en-US" sz="6200" dirty="0" smtClean="0"/>
              <a:t>otherwise</a:t>
            </a:r>
            <a:br>
              <a:rPr lang="en-US" sz="6200" dirty="0" smtClean="0"/>
            </a:br>
            <a:r>
              <a:rPr lang="en-US" sz="6200" dirty="0" smtClean="0"/>
              <a:t>    print invalid choice.</a:t>
            </a:r>
            <a:br>
              <a:rPr lang="en-US" sz="6200" dirty="0" smtClean="0"/>
            </a:br>
            <a:r>
              <a:rPr lang="en-US" sz="8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7.</a:t>
            </a:r>
            <a:r>
              <a:rPr lang="en-US" sz="6400" dirty="0" smtClean="0"/>
              <a:t>End </a:t>
            </a:r>
            <a:r>
              <a:rPr lang="en-US" sz="6200" dirty="0" smtClean="0"/>
              <a:t> the program.</a:t>
            </a:r>
            <a:br>
              <a:rPr lang="en-US" sz="6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</a:t>
            </a:r>
            <a:r>
              <a:rPr lang="en-US" dirty="0" smtClean="0"/>
              <a:t>start the program.</a:t>
            </a:r>
            <a:br>
              <a:rPr lang="en-US" dirty="0" smtClean="0"/>
            </a:br>
            <a:r>
              <a:rPr lang="en-US" sz="31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r>
              <a:rPr lang="en-US" dirty="0" smtClean="0"/>
              <a:t>get the symbol.</a:t>
            </a:r>
            <a:br>
              <a:rPr lang="en-US" dirty="0" smtClean="0"/>
            </a:br>
            <a:r>
              <a:rPr lang="en-US" sz="31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</a:t>
            </a:r>
            <a:r>
              <a:rPr lang="en-US" dirty="0" smtClean="0"/>
              <a:t>declare </a:t>
            </a:r>
            <a:r>
              <a:rPr lang="en-US" dirty="0" err="1" smtClean="0"/>
              <a:t>i</a:t>
            </a:r>
            <a:r>
              <a:rPr lang="en-US" dirty="0" smtClean="0"/>
              <a:t>=0 and set the condition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]!='\0'.</a:t>
            </a:r>
            <a:br>
              <a:rPr lang="en-US" dirty="0" smtClean="0"/>
            </a:br>
            <a:r>
              <a:rPr lang="en-US" sz="31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4.</a:t>
            </a:r>
            <a:r>
              <a:rPr lang="en-US" dirty="0" smtClean="0"/>
              <a:t>check whether i%2==0</a:t>
            </a:r>
            <a:br>
              <a:rPr lang="en-US" dirty="0" smtClean="0"/>
            </a:br>
            <a:r>
              <a:rPr lang="en-US" dirty="0" smtClean="0"/>
              <a:t>              increment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]+=4</a:t>
            </a:r>
            <a:br>
              <a:rPr lang="en-US" dirty="0" smtClean="0"/>
            </a:br>
            <a:r>
              <a:rPr lang="en-US" dirty="0" smtClean="0"/>
              <a:t>              increment </a:t>
            </a:r>
            <a:r>
              <a:rPr lang="en-US" dirty="0" err="1" smtClean="0"/>
              <a:t>i</a:t>
            </a:r>
            <a:r>
              <a:rPr lang="en-US" dirty="0" smtClean="0"/>
              <a:t> value.</a:t>
            </a:r>
            <a:br>
              <a:rPr lang="en-US" dirty="0" smtClean="0"/>
            </a:br>
            <a:r>
              <a:rPr lang="en-US" dirty="0" smtClean="0"/>
              <a:t>  otherwise</a:t>
            </a:r>
            <a:br>
              <a:rPr lang="en-US" dirty="0" smtClean="0"/>
            </a:br>
            <a:r>
              <a:rPr lang="en-US" dirty="0" smtClean="0"/>
              <a:t>            decrement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]-=4.</a:t>
            </a:r>
            <a:br>
              <a:rPr lang="en-US" dirty="0" smtClean="0"/>
            </a:br>
            <a:r>
              <a:rPr lang="en-US" dirty="0" smtClean="0"/>
              <a:t>            increment </a:t>
            </a:r>
            <a:r>
              <a:rPr lang="en-US" dirty="0" err="1" smtClean="0"/>
              <a:t>i</a:t>
            </a:r>
            <a:r>
              <a:rPr lang="en-US" dirty="0" smtClean="0"/>
              <a:t> value.</a:t>
            </a:r>
            <a:br>
              <a:rPr lang="en-US" dirty="0" smtClean="0"/>
            </a:br>
            <a:r>
              <a:rPr lang="en-US" sz="31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5.</a:t>
            </a:r>
            <a:r>
              <a:rPr lang="en-US" dirty="0" smtClean="0"/>
              <a:t>Repeat step 4 till  the condition is true.</a:t>
            </a:r>
            <a:br>
              <a:rPr lang="en-US" dirty="0" smtClean="0"/>
            </a:br>
            <a:r>
              <a:rPr lang="en-US" sz="31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6.</a:t>
            </a:r>
            <a:r>
              <a:rPr lang="en-US" dirty="0" smtClean="0"/>
              <a:t>save the result in file.</a:t>
            </a:r>
            <a:br>
              <a:rPr lang="en-US" dirty="0" smtClean="0"/>
            </a:br>
            <a:r>
              <a:rPr lang="en-US" sz="31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7.</a:t>
            </a:r>
            <a:r>
              <a:rPr lang="en-US" dirty="0" smtClean="0"/>
              <a:t>End the program.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 </a:t>
            </a:r>
            <a:br>
              <a:rPr lang="en-US" dirty="0" smtClean="0"/>
            </a:br>
            <a:r>
              <a:rPr lang="en-US" sz="3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</a:t>
            </a:r>
            <a:r>
              <a:rPr lang="en-US" dirty="0" smtClean="0"/>
              <a:t>start the program.</a:t>
            </a:r>
            <a:br>
              <a:rPr lang="en-US" dirty="0" smtClean="0"/>
            </a:br>
            <a:r>
              <a:rPr lang="en-US" sz="3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r>
              <a:rPr lang="en-US" dirty="0" smtClean="0"/>
              <a:t>get the symbol.</a:t>
            </a:r>
            <a:br>
              <a:rPr lang="en-US" dirty="0" smtClean="0"/>
            </a:br>
            <a:r>
              <a:rPr lang="en-US" sz="3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</a:t>
            </a:r>
            <a:r>
              <a:rPr lang="en-US" dirty="0" smtClean="0"/>
              <a:t>declare </a:t>
            </a:r>
            <a:r>
              <a:rPr lang="en-US" dirty="0" err="1" smtClean="0"/>
              <a:t>i</a:t>
            </a:r>
            <a:r>
              <a:rPr lang="en-US" dirty="0" smtClean="0"/>
              <a:t>=0 and set the condition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]!='\0'.</a:t>
            </a:r>
            <a:br>
              <a:rPr lang="en-US" dirty="0" smtClean="0"/>
            </a:br>
            <a:r>
              <a:rPr lang="en-US" sz="3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4.</a:t>
            </a:r>
            <a:r>
              <a:rPr lang="en-US" dirty="0" smtClean="0"/>
              <a:t>check whether i%2==0</a:t>
            </a:r>
            <a:br>
              <a:rPr lang="en-US" dirty="0" smtClean="0"/>
            </a:br>
            <a:r>
              <a:rPr lang="en-US" dirty="0" smtClean="0"/>
              <a:t>              decrement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]-=4</a:t>
            </a:r>
            <a:br>
              <a:rPr lang="en-US" dirty="0" smtClean="0"/>
            </a:br>
            <a:r>
              <a:rPr lang="en-US" dirty="0" smtClean="0"/>
              <a:t>              increment </a:t>
            </a:r>
            <a:r>
              <a:rPr lang="en-US" dirty="0" err="1" smtClean="0"/>
              <a:t>i</a:t>
            </a:r>
            <a:r>
              <a:rPr lang="en-US" dirty="0" smtClean="0"/>
              <a:t> value.</a:t>
            </a:r>
            <a:br>
              <a:rPr lang="en-US" dirty="0" smtClean="0"/>
            </a:br>
            <a:r>
              <a:rPr lang="en-US" dirty="0" smtClean="0"/>
              <a:t>  otherwise</a:t>
            </a:r>
            <a:br>
              <a:rPr lang="en-US" dirty="0" smtClean="0"/>
            </a:br>
            <a:r>
              <a:rPr lang="en-US" dirty="0" smtClean="0"/>
              <a:t>            increment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]+=4.</a:t>
            </a:r>
            <a:br>
              <a:rPr lang="en-US" dirty="0" smtClean="0"/>
            </a:br>
            <a:r>
              <a:rPr lang="en-US" dirty="0" smtClean="0"/>
              <a:t>            increment </a:t>
            </a:r>
            <a:r>
              <a:rPr lang="en-US" dirty="0" err="1" smtClean="0"/>
              <a:t>i</a:t>
            </a:r>
            <a:r>
              <a:rPr lang="en-US" dirty="0" smtClean="0"/>
              <a:t> value.</a:t>
            </a:r>
            <a:br>
              <a:rPr lang="en-US" dirty="0" smtClean="0"/>
            </a:br>
            <a:r>
              <a:rPr lang="en-US" sz="3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5.</a:t>
            </a:r>
            <a:r>
              <a:rPr lang="en-US" dirty="0" smtClean="0"/>
              <a:t>Repeat step 4 till the condition is true.</a:t>
            </a:r>
            <a:br>
              <a:rPr lang="en-US" dirty="0" smtClean="0"/>
            </a:br>
            <a:r>
              <a:rPr lang="en-US" sz="3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6.</a:t>
            </a:r>
            <a:r>
              <a:rPr lang="en-US" dirty="0" smtClean="0"/>
              <a:t>save the result in file.</a:t>
            </a:r>
            <a:br>
              <a:rPr lang="en-US" dirty="0" smtClean="0"/>
            </a:br>
            <a:r>
              <a:rPr lang="en-US" sz="3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7.</a:t>
            </a:r>
            <a:r>
              <a:rPr lang="en-US" dirty="0" smtClean="0"/>
              <a:t>End the program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blob:https://web.whatsapp.com/131eeec2-bf63-4e59-821e-41573bc571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blob:https://web.whatsapp.com/131eeec2-bf63-4e59-821e-41573bc571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 descr="C:\Users\Krithiga Hariharan\Downloads\WhatsApp Image 2023-03-06 at 7.47.51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46771"/>
            <a:ext cx="3145248" cy="6468377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Krithiga Hariharan\Downloads\WhatsApp Image 2023-03-06 at 7.47.52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11290"/>
            <a:ext cx="5429288" cy="656039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236</TotalTime>
  <Words>118</Words>
  <Application>Microsoft Office PowerPoint</Application>
  <PresentationFormat>On-screen Show (4:3)</PresentationFormat>
  <Paragraphs>22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Verve</vt:lpstr>
      <vt:lpstr>Computational Thinking </vt:lpstr>
      <vt:lpstr>DOMAIN</vt:lpstr>
      <vt:lpstr>Problem Statement</vt:lpstr>
      <vt:lpstr>Objective</vt:lpstr>
      <vt:lpstr>Algorithm:</vt:lpstr>
      <vt:lpstr>ENCODE:</vt:lpstr>
      <vt:lpstr>DECODE:</vt:lpstr>
      <vt:lpstr>Slide 8</vt:lpstr>
      <vt:lpstr>Slide 9</vt:lpstr>
      <vt:lpstr>Slide 10</vt:lpstr>
      <vt:lpstr>PROGRAM</vt:lpstr>
      <vt:lpstr>Running Time VS Array Size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</dc:title>
  <dc:creator>student</dc:creator>
  <cp:lastModifiedBy>Krithiga Hariharan</cp:lastModifiedBy>
  <cp:revision>27</cp:revision>
  <dcterms:created xsi:type="dcterms:W3CDTF">2023-02-28T03:49:43Z</dcterms:created>
  <dcterms:modified xsi:type="dcterms:W3CDTF">2023-03-06T14:45:50Z</dcterms:modified>
</cp:coreProperties>
</file>