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09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6777" y="472262"/>
            <a:ext cx="7901203" cy="950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46298" y="1900570"/>
            <a:ext cx="7807959" cy="3804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4108" y="4085844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8807" y="96088"/>
            <a:ext cx="4801870" cy="3593465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 marR="5080">
              <a:lnSpc>
                <a:spcPct val="75000"/>
              </a:lnSpc>
              <a:spcBef>
                <a:spcPts val="2260"/>
              </a:spcBef>
            </a:pPr>
            <a:r>
              <a:rPr sz="7200" b="1" spc="-10" dirty="0">
                <a:solidFill>
                  <a:srgbClr val="FFFFFF"/>
                </a:solidFill>
                <a:latin typeface="Arial"/>
                <a:cs typeface="Arial"/>
              </a:rPr>
              <a:t>ARDUINO </a:t>
            </a:r>
            <a:r>
              <a:rPr sz="7200" b="1" spc="-20" dirty="0">
                <a:solidFill>
                  <a:srgbClr val="FFFFFF"/>
                </a:solidFill>
                <a:latin typeface="Arial"/>
                <a:cs typeface="Arial"/>
              </a:rPr>
              <a:t>RFID </a:t>
            </a:r>
            <a:r>
              <a:rPr sz="7200" b="1" spc="-10" dirty="0">
                <a:solidFill>
                  <a:srgbClr val="FFFFFF"/>
                </a:solidFill>
                <a:latin typeface="Arial"/>
                <a:cs typeface="Arial"/>
              </a:rPr>
              <a:t>SOLENOID </a:t>
            </a:r>
            <a:r>
              <a:rPr sz="7200" b="1" spc="-20" dirty="0">
                <a:solidFill>
                  <a:srgbClr val="FFFFFF"/>
                </a:solidFill>
                <a:latin typeface="Arial"/>
                <a:cs typeface="Arial"/>
              </a:rPr>
              <a:t>LOCK</a:t>
            </a:r>
            <a:endParaRPr sz="7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069" y="4418397"/>
            <a:ext cx="2309495" cy="11245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just">
              <a:lnSpc>
                <a:spcPct val="148400"/>
              </a:lnSpc>
              <a:spcBef>
                <a:spcPts val="204"/>
              </a:spcBef>
            </a:pPr>
            <a:r>
              <a:rPr sz="1600" b="1" spc="-10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1600" b="1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rbel"/>
                <a:cs typeface="Corbel"/>
              </a:rPr>
              <a:t>PRESENTED</a:t>
            </a:r>
            <a:r>
              <a:rPr sz="1600" b="1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SIVA</a:t>
            </a:r>
            <a:r>
              <a:rPr sz="1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ROOBAN(210701251) SHRIRAM(210701248</a:t>
            </a:r>
            <a:endParaRPr sz="16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7935" y="883919"/>
            <a:ext cx="4395216" cy="45201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54963" y="1373124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02026" y="527430"/>
            <a:ext cx="5090160" cy="45465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3500"/>
              </a:lnSpc>
              <a:tabLst>
                <a:tab pos="631825" algn="l"/>
                <a:tab pos="1282700" algn="l"/>
                <a:tab pos="1804035" algn="l"/>
                <a:tab pos="2322195" algn="l"/>
                <a:tab pos="2788285" algn="l"/>
                <a:tab pos="3307079" algn="l"/>
                <a:tab pos="3803015" algn="l"/>
                <a:tab pos="4141470" algn="l"/>
                <a:tab pos="4683760" algn="l"/>
              </a:tabLst>
            </a:pPr>
            <a:r>
              <a:rPr spc="-50" dirty="0"/>
              <a:t>C</a:t>
            </a:r>
            <a:r>
              <a:rPr dirty="0"/>
              <a:t>	</a:t>
            </a:r>
            <a:r>
              <a:rPr spc="-50" dirty="0"/>
              <a:t>O</a:t>
            </a:r>
            <a:r>
              <a:rPr dirty="0"/>
              <a:t>	</a:t>
            </a:r>
            <a:r>
              <a:rPr spc="-50" dirty="0"/>
              <a:t>N</a:t>
            </a:r>
            <a:r>
              <a:rPr dirty="0"/>
              <a:t>	</a:t>
            </a:r>
            <a:r>
              <a:rPr spc="-50" dirty="0"/>
              <a:t>C</a:t>
            </a:r>
            <a:r>
              <a:rPr dirty="0"/>
              <a:t>	</a:t>
            </a:r>
            <a:r>
              <a:rPr spc="-50" dirty="0"/>
              <a:t>L</a:t>
            </a:r>
            <a:r>
              <a:rPr dirty="0"/>
              <a:t>	</a:t>
            </a:r>
            <a:r>
              <a:rPr spc="-50" dirty="0"/>
              <a:t>U</a:t>
            </a:r>
            <a:r>
              <a:rPr dirty="0"/>
              <a:t>	</a:t>
            </a:r>
            <a:r>
              <a:rPr spc="-50" dirty="0"/>
              <a:t>S</a:t>
            </a:r>
            <a:r>
              <a:rPr dirty="0"/>
              <a:t>	</a:t>
            </a:r>
            <a:r>
              <a:rPr spc="-50" dirty="0"/>
              <a:t>I</a:t>
            </a:r>
            <a:r>
              <a:rPr dirty="0"/>
              <a:t>	</a:t>
            </a:r>
            <a:r>
              <a:rPr spc="-50" dirty="0"/>
              <a:t>O</a:t>
            </a:r>
            <a:r>
              <a:rPr dirty="0"/>
              <a:t>	</a:t>
            </a:r>
            <a:r>
              <a:rPr spc="-50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5193" y="1477213"/>
            <a:ext cx="11440160" cy="351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100"/>
              </a:lnSpc>
              <a:spcBef>
                <a:spcPts val="95"/>
              </a:spcBef>
            </a:pP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Arduino</a:t>
            </a:r>
            <a:r>
              <a:rPr sz="22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RFID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solenoid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lock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22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concludes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robust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security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solution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effectively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restricts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authorized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individuals,</a:t>
            </a:r>
            <a:r>
              <a:rPr sz="22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enhancing</a:t>
            </a:r>
            <a:r>
              <a:rPr sz="22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overall</a:t>
            </a:r>
            <a:r>
              <a:rPr sz="22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safety.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seamlessly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integrating</a:t>
            </a:r>
            <a:r>
              <a:rPr sz="22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RFID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technology</a:t>
            </a:r>
            <a:r>
              <a:rPr sz="22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solenoid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lock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Arduino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microcontroller,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simplifies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r>
              <a:rPr sz="22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control,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eliminating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need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conventional</a:t>
            </a:r>
            <a:r>
              <a:rPr sz="22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keys.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Its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versatility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allows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customization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suit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diverse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environments</a:t>
            </a:r>
            <a:r>
              <a:rPr sz="22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requirements,</a:t>
            </a:r>
            <a:r>
              <a:rPr sz="22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ensuring</a:t>
            </a:r>
            <a:r>
              <a:rPr sz="22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scalability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future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expansions.</a:t>
            </a:r>
            <a:r>
              <a:rPr sz="2200" spc="-1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streamlined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access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processes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advanced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security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features,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this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offers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reliable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user-friendly</a:t>
            </a:r>
            <a:r>
              <a:rPr sz="22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solution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 for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various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applications,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residential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commercial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settings,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promising</a:t>
            </a:r>
            <a:r>
              <a:rPr sz="22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enhanced</a:t>
            </a:r>
            <a:r>
              <a:rPr sz="22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security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convenience</a:t>
            </a:r>
            <a:r>
              <a:rPr sz="22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users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while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minimizing</a:t>
            </a:r>
            <a:r>
              <a:rPr sz="22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risk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unauthorized</a:t>
            </a:r>
            <a:r>
              <a:rPr sz="22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access.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64108" y="4085844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807" y="1525930"/>
            <a:ext cx="4255770" cy="2159000"/>
          </a:xfrm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12700" marR="5080">
              <a:lnSpc>
                <a:spcPct val="75000"/>
              </a:lnSpc>
              <a:spcBef>
                <a:spcPts val="2495"/>
              </a:spcBef>
            </a:pPr>
            <a:r>
              <a:rPr sz="8000" spc="-10" dirty="0">
                <a:solidFill>
                  <a:srgbClr val="FFFFFF"/>
                </a:solidFill>
              </a:rPr>
              <a:t>FUTURE </a:t>
            </a:r>
            <a:r>
              <a:rPr sz="8000" spc="-20" dirty="0">
                <a:solidFill>
                  <a:srgbClr val="FFFFFF"/>
                </a:solidFill>
              </a:rPr>
              <a:t>SCOPES</a:t>
            </a:r>
            <a:endParaRPr sz="80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8776" y="1063751"/>
            <a:ext cx="4885944" cy="50261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54963" y="1373124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9307" y="527430"/>
            <a:ext cx="3411220" cy="45465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dirty="0"/>
              <a:t>FUTURE</a:t>
            </a:r>
            <a:r>
              <a:rPr spc="-105" dirty="0"/>
              <a:t> </a:t>
            </a:r>
            <a:r>
              <a:rPr spc="-20" dirty="0"/>
              <a:t>SCOPE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16529" y="1611403"/>
            <a:ext cx="8074025" cy="395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1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Future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advancements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18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Arduino</a:t>
            </a:r>
            <a:r>
              <a:rPr sz="18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RFID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solenoid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lock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systems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could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involve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integrating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learning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algorithms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enhance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security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recognizing</a:t>
            </a:r>
            <a:r>
              <a:rPr sz="18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adapting</a:t>
            </a:r>
            <a:r>
              <a:rPr sz="18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patterns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authorized</a:t>
            </a:r>
            <a:r>
              <a:rPr sz="18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user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behavior.</a:t>
            </a:r>
            <a:r>
              <a:rPr sz="18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Additionally,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incorporating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blockchain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technology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could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provide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decentralized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tamper-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resistant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method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managing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permissions</a:t>
            </a:r>
            <a:r>
              <a:rPr sz="18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logging</a:t>
            </a:r>
            <a:r>
              <a:rPr sz="18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attempts.</a:t>
            </a:r>
            <a:r>
              <a:rPr sz="18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Furthermore,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integration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energy</a:t>
            </a:r>
            <a:r>
              <a:rPr sz="18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harvesting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techniques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could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enable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self-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powered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operation,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reducing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reliance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external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power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sources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enhancing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sustainability.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Lastly,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adoption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ultra-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wideband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(UWB)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technology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could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offer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precise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indoor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positioning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capabilities,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enabling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more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granular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control</a:t>
            </a:r>
            <a:r>
              <a:rPr sz="18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tracking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users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within</a:t>
            </a: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facility.</a:t>
            </a:r>
            <a:r>
              <a:rPr sz="18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These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innovations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promise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further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improve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effectiveness,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efficiency,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versatility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RFID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solenoid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lock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systems.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54963" y="1373124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9817" y="527430"/>
            <a:ext cx="6626859" cy="454659"/>
          </a:xfrm>
          <a:custGeom>
            <a:avLst/>
            <a:gdLst/>
            <a:ahLst/>
            <a:cxnLst/>
            <a:rect l="l" t="t" r="r" b="b"/>
            <a:pathLst>
              <a:path w="6626859" h="454659">
                <a:moveTo>
                  <a:pt x="6626352" y="0"/>
                </a:moveTo>
                <a:lnTo>
                  <a:pt x="0" y="0"/>
                </a:lnTo>
                <a:lnTo>
                  <a:pt x="0" y="454151"/>
                </a:lnTo>
                <a:lnTo>
                  <a:pt x="6626352" y="454151"/>
                </a:lnTo>
                <a:lnTo>
                  <a:pt x="6626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3015">
              <a:lnSpc>
                <a:spcPct val="100000"/>
              </a:lnSpc>
              <a:spcBef>
                <a:spcPts val="95"/>
              </a:spcBef>
            </a:pPr>
            <a:r>
              <a:rPr dirty="0"/>
              <a:t>THANKS</a:t>
            </a:r>
            <a:r>
              <a:rPr spc="-45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dirty="0"/>
              <a:t>THE</a:t>
            </a:r>
            <a:r>
              <a:rPr spc="-125" dirty="0"/>
              <a:t> </a:t>
            </a:r>
            <a:r>
              <a:rPr spc="-10" dirty="0"/>
              <a:t>OPPORTUNITY</a:t>
            </a:r>
          </a:p>
        </p:txBody>
      </p:sp>
      <p:sp>
        <p:nvSpPr>
          <p:cNvPr id="6" name="object 6"/>
          <p:cNvSpPr/>
          <p:nvPr/>
        </p:nvSpPr>
        <p:spPr>
          <a:xfrm>
            <a:off x="8726169" y="527430"/>
            <a:ext cx="113030" cy="454659"/>
          </a:xfrm>
          <a:custGeom>
            <a:avLst/>
            <a:gdLst/>
            <a:ahLst/>
            <a:cxnLst/>
            <a:rect l="l" t="t" r="r" b="b"/>
            <a:pathLst>
              <a:path w="113029" h="454659">
                <a:moveTo>
                  <a:pt x="112775" y="0"/>
                </a:moveTo>
                <a:lnTo>
                  <a:pt x="0" y="0"/>
                </a:lnTo>
                <a:lnTo>
                  <a:pt x="0" y="454151"/>
                </a:lnTo>
                <a:lnTo>
                  <a:pt x="112775" y="454151"/>
                </a:lnTo>
                <a:lnTo>
                  <a:pt x="112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1911" y="1752600"/>
            <a:ext cx="8543543" cy="4541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54963" y="1373124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9307" y="517491"/>
            <a:ext cx="3215640" cy="454659"/>
          </a:xfrm>
          <a:prstGeom prst="rect">
            <a:avLst/>
          </a:prstGeom>
          <a:solidFill>
            <a:srgbClr val="0F0F3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spc="-1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6836" y="6271056"/>
            <a:ext cx="8401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FFFFF"/>
                </a:solidFill>
                <a:latin typeface="Corbel"/>
                <a:cs typeface="Corbel"/>
              </a:rPr>
              <a:t>ANITA</a:t>
            </a:r>
            <a:r>
              <a:rPr sz="1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RAJPUT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88218" y="6248196"/>
            <a:ext cx="4902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FFFFF"/>
                </a:solidFill>
                <a:latin typeface="Corbel"/>
                <a:cs typeface="Corbel"/>
              </a:rPr>
              <a:t>PAGE</a:t>
            </a:r>
            <a:r>
              <a:rPr sz="1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02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7751" y="1476607"/>
            <a:ext cx="8018145" cy="438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1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Arduino</a:t>
            </a:r>
            <a:r>
              <a:rPr sz="22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RFID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solenoid</a:t>
            </a:r>
            <a:r>
              <a:rPr sz="22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lock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combines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RFID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technology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solenoid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lock,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controlled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22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Arduino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microcontroller.</a:t>
            </a:r>
            <a:r>
              <a:rPr sz="22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Users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authenticate</a:t>
            </a:r>
            <a:r>
              <a:rPr sz="22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via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RFID</a:t>
            </a:r>
            <a:r>
              <a:rPr sz="22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tags/cards,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triggering</a:t>
            </a:r>
            <a:r>
              <a:rPr sz="22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solenoid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lock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or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unlock.</a:t>
            </a:r>
            <a:r>
              <a:rPr sz="2200" spc="-1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Arduino</a:t>
            </a:r>
            <a:r>
              <a:rPr sz="22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manages</a:t>
            </a:r>
            <a:r>
              <a:rPr sz="22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system,</a:t>
            </a:r>
            <a:r>
              <a:rPr sz="22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verifying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user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credentials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controlling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access.</a:t>
            </a:r>
            <a:r>
              <a:rPr sz="2200" spc="-1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This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setup</a:t>
            </a:r>
            <a:r>
              <a:rPr sz="22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offers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customizable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cost-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effective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solution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securing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environments</a:t>
            </a:r>
            <a:r>
              <a:rPr sz="22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like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homes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offices.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 It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enhances</a:t>
            </a:r>
            <a:r>
              <a:rPr sz="22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security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restricting</a:t>
            </a:r>
            <a:r>
              <a:rPr sz="22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r>
              <a:rPr sz="22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authorized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individuals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while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allowing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easy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management</a:t>
            </a:r>
            <a:r>
              <a:rPr sz="22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logging</a:t>
            </a:r>
            <a:r>
              <a:rPr sz="22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attempts.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Ideal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DIY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projects,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its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simplicity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versatility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make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popular</a:t>
            </a:r>
            <a:r>
              <a:rPr sz="22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choice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various</a:t>
            </a:r>
            <a:r>
              <a:rPr sz="22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security</a:t>
            </a:r>
            <a:r>
              <a:rPr sz="22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applications.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151376" y="3023616"/>
            <a:ext cx="2767965" cy="2767965"/>
          </a:xfrm>
          <a:custGeom>
            <a:avLst/>
            <a:gdLst/>
            <a:ahLst/>
            <a:cxnLst/>
            <a:rect l="l" t="t" r="r" b="b"/>
            <a:pathLst>
              <a:path w="2767965" h="2767965">
                <a:moveTo>
                  <a:pt x="1383791" y="0"/>
                </a:moveTo>
                <a:lnTo>
                  <a:pt x="1335208" y="836"/>
                </a:lnTo>
                <a:lnTo>
                  <a:pt x="1287046" y="3328"/>
                </a:lnTo>
                <a:lnTo>
                  <a:pt x="1239332" y="7448"/>
                </a:lnTo>
                <a:lnTo>
                  <a:pt x="1192093" y="13168"/>
                </a:lnTo>
                <a:lnTo>
                  <a:pt x="1145358" y="20461"/>
                </a:lnTo>
                <a:lnTo>
                  <a:pt x="1099152" y="29300"/>
                </a:lnTo>
                <a:lnTo>
                  <a:pt x="1053505" y="39657"/>
                </a:lnTo>
                <a:lnTo>
                  <a:pt x="1008443" y="51504"/>
                </a:lnTo>
                <a:lnTo>
                  <a:pt x="963993" y="64815"/>
                </a:lnTo>
                <a:lnTo>
                  <a:pt x="920184" y="79561"/>
                </a:lnTo>
                <a:lnTo>
                  <a:pt x="877042" y="95716"/>
                </a:lnTo>
                <a:lnTo>
                  <a:pt x="834596" y="113251"/>
                </a:lnTo>
                <a:lnTo>
                  <a:pt x="792872" y="132140"/>
                </a:lnTo>
                <a:lnTo>
                  <a:pt x="751897" y="152355"/>
                </a:lnTo>
                <a:lnTo>
                  <a:pt x="711700" y="173869"/>
                </a:lnTo>
                <a:lnTo>
                  <a:pt x="672308" y="196654"/>
                </a:lnTo>
                <a:lnTo>
                  <a:pt x="633748" y="220682"/>
                </a:lnTo>
                <a:lnTo>
                  <a:pt x="596048" y="245927"/>
                </a:lnTo>
                <a:lnTo>
                  <a:pt x="559235" y="272360"/>
                </a:lnTo>
                <a:lnTo>
                  <a:pt x="523336" y="299955"/>
                </a:lnTo>
                <a:lnTo>
                  <a:pt x="488379" y="328685"/>
                </a:lnTo>
                <a:lnTo>
                  <a:pt x="454392" y="358520"/>
                </a:lnTo>
                <a:lnTo>
                  <a:pt x="421401" y="389435"/>
                </a:lnTo>
                <a:lnTo>
                  <a:pt x="389435" y="421401"/>
                </a:lnTo>
                <a:lnTo>
                  <a:pt x="358520" y="454392"/>
                </a:lnTo>
                <a:lnTo>
                  <a:pt x="328685" y="488379"/>
                </a:lnTo>
                <a:lnTo>
                  <a:pt x="299955" y="523336"/>
                </a:lnTo>
                <a:lnTo>
                  <a:pt x="272360" y="559235"/>
                </a:lnTo>
                <a:lnTo>
                  <a:pt x="245927" y="596048"/>
                </a:lnTo>
                <a:lnTo>
                  <a:pt x="220682" y="633748"/>
                </a:lnTo>
                <a:lnTo>
                  <a:pt x="196654" y="672308"/>
                </a:lnTo>
                <a:lnTo>
                  <a:pt x="173869" y="711700"/>
                </a:lnTo>
                <a:lnTo>
                  <a:pt x="152355" y="751897"/>
                </a:lnTo>
                <a:lnTo>
                  <a:pt x="132140" y="792872"/>
                </a:lnTo>
                <a:lnTo>
                  <a:pt x="113251" y="834596"/>
                </a:lnTo>
                <a:lnTo>
                  <a:pt x="95716" y="877042"/>
                </a:lnTo>
                <a:lnTo>
                  <a:pt x="79561" y="920184"/>
                </a:lnTo>
                <a:lnTo>
                  <a:pt x="64815" y="963993"/>
                </a:lnTo>
                <a:lnTo>
                  <a:pt x="51504" y="1008443"/>
                </a:lnTo>
                <a:lnTo>
                  <a:pt x="39657" y="1053505"/>
                </a:lnTo>
                <a:lnTo>
                  <a:pt x="29300" y="1099152"/>
                </a:lnTo>
                <a:lnTo>
                  <a:pt x="20461" y="1145358"/>
                </a:lnTo>
                <a:lnTo>
                  <a:pt x="13168" y="1192093"/>
                </a:lnTo>
                <a:lnTo>
                  <a:pt x="7448" y="1239332"/>
                </a:lnTo>
                <a:lnTo>
                  <a:pt x="3328" y="1287046"/>
                </a:lnTo>
                <a:lnTo>
                  <a:pt x="836" y="1335208"/>
                </a:lnTo>
                <a:lnTo>
                  <a:pt x="0" y="1383792"/>
                </a:lnTo>
                <a:lnTo>
                  <a:pt x="836" y="1432375"/>
                </a:lnTo>
                <a:lnTo>
                  <a:pt x="3328" y="1480537"/>
                </a:lnTo>
                <a:lnTo>
                  <a:pt x="7448" y="1528251"/>
                </a:lnTo>
                <a:lnTo>
                  <a:pt x="13168" y="1575490"/>
                </a:lnTo>
                <a:lnTo>
                  <a:pt x="20461" y="1622225"/>
                </a:lnTo>
                <a:lnTo>
                  <a:pt x="29300" y="1668431"/>
                </a:lnTo>
                <a:lnTo>
                  <a:pt x="39657" y="1714078"/>
                </a:lnTo>
                <a:lnTo>
                  <a:pt x="51504" y="1759140"/>
                </a:lnTo>
                <a:lnTo>
                  <a:pt x="64815" y="1803590"/>
                </a:lnTo>
                <a:lnTo>
                  <a:pt x="79561" y="1847399"/>
                </a:lnTo>
                <a:lnTo>
                  <a:pt x="95716" y="1890541"/>
                </a:lnTo>
                <a:lnTo>
                  <a:pt x="113251" y="1932987"/>
                </a:lnTo>
                <a:lnTo>
                  <a:pt x="132140" y="1974711"/>
                </a:lnTo>
                <a:lnTo>
                  <a:pt x="152355" y="2015686"/>
                </a:lnTo>
                <a:lnTo>
                  <a:pt x="173869" y="2055883"/>
                </a:lnTo>
                <a:lnTo>
                  <a:pt x="196654" y="2095275"/>
                </a:lnTo>
                <a:lnTo>
                  <a:pt x="220682" y="2133835"/>
                </a:lnTo>
                <a:lnTo>
                  <a:pt x="245927" y="2171535"/>
                </a:lnTo>
                <a:lnTo>
                  <a:pt x="272360" y="2208348"/>
                </a:lnTo>
                <a:lnTo>
                  <a:pt x="299955" y="2244247"/>
                </a:lnTo>
                <a:lnTo>
                  <a:pt x="328685" y="2279204"/>
                </a:lnTo>
                <a:lnTo>
                  <a:pt x="358520" y="2313191"/>
                </a:lnTo>
                <a:lnTo>
                  <a:pt x="389435" y="2346182"/>
                </a:lnTo>
                <a:lnTo>
                  <a:pt x="421401" y="2378148"/>
                </a:lnTo>
                <a:lnTo>
                  <a:pt x="454392" y="2409063"/>
                </a:lnTo>
                <a:lnTo>
                  <a:pt x="488379" y="2438898"/>
                </a:lnTo>
                <a:lnTo>
                  <a:pt x="523336" y="2467628"/>
                </a:lnTo>
                <a:lnTo>
                  <a:pt x="559235" y="2495223"/>
                </a:lnTo>
                <a:lnTo>
                  <a:pt x="596048" y="2521656"/>
                </a:lnTo>
                <a:lnTo>
                  <a:pt x="633748" y="2546901"/>
                </a:lnTo>
                <a:lnTo>
                  <a:pt x="672308" y="2570929"/>
                </a:lnTo>
                <a:lnTo>
                  <a:pt x="711700" y="2593714"/>
                </a:lnTo>
                <a:lnTo>
                  <a:pt x="751897" y="2615228"/>
                </a:lnTo>
                <a:lnTo>
                  <a:pt x="792872" y="2635443"/>
                </a:lnTo>
                <a:lnTo>
                  <a:pt x="834596" y="2654332"/>
                </a:lnTo>
                <a:lnTo>
                  <a:pt x="877042" y="2671867"/>
                </a:lnTo>
                <a:lnTo>
                  <a:pt x="920184" y="2688022"/>
                </a:lnTo>
                <a:lnTo>
                  <a:pt x="963993" y="2702768"/>
                </a:lnTo>
                <a:lnTo>
                  <a:pt x="1008443" y="2716079"/>
                </a:lnTo>
                <a:lnTo>
                  <a:pt x="1053505" y="2727926"/>
                </a:lnTo>
                <a:lnTo>
                  <a:pt x="1099152" y="2738283"/>
                </a:lnTo>
                <a:lnTo>
                  <a:pt x="1145358" y="2747122"/>
                </a:lnTo>
                <a:lnTo>
                  <a:pt x="1192093" y="2754415"/>
                </a:lnTo>
                <a:lnTo>
                  <a:pt x="1239332" y="2760135"/>
                </a:lnTo>
                <a:lnTo>
                  <a:pt x="1287046" y="2764255"/>
                </a:lnTo>
                <a:lnTo>
                  <a:pt x="1335208" y="2766747"/>
                </a:lnTo>
                <a:lnTo>
                  <a:pt x="1383791" y="2767584"/>
                </a:lnTo>
                <a:lnTo>
                  <a:pt x="1432375" y="2766747"/>
                </a:lnTo>
                <a:lnTo>
                  <a:pt x="1480537" y="2764255"/>
                </a:lnTo>
                <a:lnTo>
                  <a:pt x="1528251" y="2760135"/>
                </a:lnTo>
                <a:lnTo>
                  <a:pt x="1575490" y="2754415"/>
                </a:lnTo>
                <a:lnTo>
                  <a:pt x="1622225" y="2747122"/>
                </a:lnTo>
                <a:lnTo>
                  <a:pt x="1668431" y="2738283"/>
                </a:lnTo>
                <a:lnTo>
                  <a:pt x="1714078" y="2727926"/>
                </a:lnTo>
                <a:lnTo>
                  <a:pt x="1759140" y="2716079"/>
                </a:lnTo>
                <a:lnTo>
                  <a:pt x="1803590" y="2702768"/>
                </a:lnTo>
                <a:lnTo>
                  <a:pt x="1847399" y="2688022"/>
                </a:lnTo>
                <a:lnTo>
                  <a:pt x="1890541" y="2671867"/>
                </a:lnTo>
                <a:lnTo>
                  <a:pt x="1932987" y="2654332"/>
                </a:lnTo>
                <a:lnTo>
                  <a:pt x="1974711" y="2635443"/>
                </a:lnTo>
                <a:lnTo>
                  <a:pt x="2015686" y="2615228"/>
                </a:lnTo>
                <a:lnTo>
                  <a:pt x="2055883" y="2593714"/>
                </a:lnTo>
                <a:lnTo>
                  <a:pt x="2095275" y="2570929"/>
                </a:lnTo>
                <a:lnTo>
                  <a:pt x="2133835" y="2546901"/>
                </a:lnTo>
                <a:lnTo>
                  <a:pt x="2171535" y="2521656"/>
                </a:lnTo>
                <a:lnTo>
                  <a:pt x="2208348" y="2495223"/>
                </a:lnTo>
                <a:lnTo>
                  <a:pt x="2244247" y="2467628"/>
                </a:lnTo>
                <a:lnTo>
                  <a:pt x="2279204" y="2438898"/>
                </a:lnTo>
                <a:lnTo>
                  <a:pt x="2313191" y="2409063"/>
                </a:lnTo>
                <a:lnTo>
                  <a:pt x="2346182" y="2378148"/>
                </a:lnTo>
                <a:lnTo>
                  <a:pt x="2378148" y="2346182"/>
                </a:lnTo>
                <a:lnTo>
                  <a:pt x="2409063" y="2313191"/>
                </a:lnTo>
                <a:lnTo>
                  <a:pt x="2438898" y="2279204"/>
                </a:lnTo>
                <a:lnTo>
                  <a:pt x="2467628" y="2244247"/>
                </a:lnTo>
                <a:lnTo>
                  <a:pt x="2495223" y="2208348"/>
                </a:lnTo>
                <a:lnTo>
                  <a:pt x="2521656" y="2171535"/>
                </a:lnTo>
                <a:lnTo>
                  <a:pt x="2546901" y="2133835"/>
                </a:lnTo>
                <a:lnTo>
                  <a:pt x="2570929" y="2095275"/>
                </a:lnTo>
                <a:lnTo>
                  <a:pt x="2593714" y="2055883"/>
                </a:lnTo>
                <a:lnTo>
                  <a:pt x="2615228" y="2015686"/>
                </a:lnTo>
                <a:lnTo>
                  <a:pt x="2635443" y="1974711"/>
                </a:lnTo>
                <a:lnTo>
                  <a:pt x="2654332" y="1932987"/>
                </a:lnTo>
                <a:lnTo>
                  <a:pt x="2671867" y="1890541"/>
                </a:lnTo>
                <a:lnTo>
                  <a:pt x="2688022" y="1847399"/>
                </a:lnTo>
                <a:lnTo>
                  <a:pt x="2702768" y="1803590"/>
                </a:lnTo>
                <a:lnTo>
                  <a:pt x="2716079" y="1759140"/>
                </a:lnTo>
                <a:lnTo>
                  <a:pt x="2727926" y="1714078"/>
                </a:lnTo>
                <a:lnTo>
                  <a:pt x="2738283" y="1668431"/>
                </a:lnTo>
                <a:lnTo>
                  <a:pt x="2747122" y="1622225"/>
                </a:lnTo>
                <a:lnTo>
                  <a:pt x="2754415" y="1575490"/>
                </a:lnTo>
                <a:lnTo>
                  <a:pt x="2760135" y="1528251"/>
                </a:lnTo>
                <a:lnTo>
                  <a:pt x="2764255" y="1480537"/>
                </a:lnTo>
                <a:lnTo>
                  <a:pt x="2766747" y="1432375"/>
                </a:lnTo>
                <a:lnTo>
                  <a:pt x="2767583" y="1383792"/>
                </a:lnTo>
                <a:lnTo>
                  <a:pt x="2766747" y="1335208"/>
                </a:lnTo>
                <a:lnTo>
                  <a:pt x="2764255" y="1287046"/>
                </a:lnTo>
                <a:lnTo>
                  <a:pt x="2760135" y="1239332"/>
                </a:lnTo>
                <a:lnTo>
                  <a:pt x="2754415" y="1192093"/>
                </a:lnTo>
                <a:lnTo>
                  <a:pt x="2747122" y="1145358"/>
                </a:lnTo>
                <a:lnTo>
                  <a:pt x="2738283" y="1099152"/>
                </a:lnTo>
                <a:lnTo>
                  <a:pt x="2727926" y="1053505"/>
                </a:lnTo>
                <a:lnTo>
                  <a:pt x="2716079" y="1008443"/>
                </a:lnTo>
                <a:lnTo>
                  <a:pt x="2702768" y="963993"/>
                </a:lnTo>
                <a:lnTo>
                  <a:pt x="2688022" y="920184"/>
                </a:lnTo>
                <a:lnTo>
                  <a:pt x="2671867" y="877042"/>
                </a:lnTo>
                <a:lnTo>
                  <a:pt x="2654332" y="834596"/>
                </a:lnTo>
                <a:lnTo>
                  <a:pt x="2635443" y="792872"/>
                </a:lnTo>
                <a:lnTo>
                  <a:pt x="2615228" y="751897"/>
                </a:lnTo>
                <a:lnTo>
                  <a:pt x="2593714" y="711700"/>
                </a:lnTo>
                <a:lnTo>
                  <a:pt x="2570929" y="672308"/>
                </a:lnTo>
                <a:lnTo>
                  <a:pt x="2546901" y="633748"/>
                </a:lnTo>
                <a:lnTo>
                  <a:pt x="2521656" y="596048"/>
                </a:lnTo>
                <a:lnTo>
                  <a:pt x="2495223" y="559235"/>
                </a:lnTo>
                <a:lnTo>
                  <a:pt x="2467628" y="523336"/>
                </a:lnTo>
                <a:lnTo>
                  <a:pt x="2438898" y="488379"/>
                </a:lnTo>
                <a:lnTo>
                  <a:pt x="2409063" y="454392"/>
                </a:lnTo>
                <a:lnTo>
                  <a:pt x="2378148" y="421401"/>
                </a:lnTo>
                <a:lnTo>
                  <a:pt x="2346182" y="389435"/>
                </a:lnTo>
                <a:lnTo>
                  <a:pt x="2313191" y="358520"/>
                </a:lnTo>
                <a:lnTo>
                  <a:pt x="2279204" y="328685"/>
                </a:lnTo>
                <a:lnTo>
                  <a:pt x="2244247" y="299955"/>
                </a:lnTo>
                <a:lnTo>
                  <a:pt x="2208348" y="272360"/>
                </a:lnTo>
                <a:lnTo>
                  <a:pt x="2171535" y="245927"/>
                </a:lnTo>
                <a:lnTo>
                  <a:pt x="2133835" y="220682"/>
                </a:lnTo>
                <a:lnTo>
                  <a:pt x="2095275" y="196654"/>
                </a:lnTo>
                <a:lnTo>
                  <a:pt x="2055883" y="173869"/>
                </a:lnTo>
                <a:lnTo>
                  <a:pt x="2015686" y="152355"/>
                </a:lnTo>
                <a:lnTo>
                  <a:pt x="1974711" y="132140"/>
                </a:lnTo>
                <a:lnTo>
                  <a:pt x="1932987" y="113251"/>
                </a:lnTo>
                <a:lnTo>
                  <a:pt x="1890541" y="95716"/>
                </a:lnTo>
                <a:lnTo>
                  <a:pt x="1847399" y="79561"/>
                </a:lnTo>
                <a:lnTo>
                  <a:pt x="1803590" y="64815"/>
                </a:lnTo>
                <a:lnTo>
                  <a:pt x="1759140" y="51504"/>
                </a:lnTo>
                <a:lnTo>
                  <a:pt x="1714078" y="39657"/>
                </a:lnTo>
                <a:lnTo>
                  <a:pt x="1668431" y="29300"/>
                </a:lnTo>
                <a:lnTo>
                  <a:pt x="1622225" y="20461"/>
                </a:lnTo>
                <a:lnTo>
                  <a:pt x="1575490" y="13168"/>
                </a:lnTo>
                <a:lnTo>
                  <a:pt x="1528251" y="7448"/>
                </a:lnTo>
                <a:lnTo>
                  <a:pt x="1480537" y="3328"/>
                </a:lnTo>
                <a:lnTo>
                  <a:pt x="1432375" y="836"/>
                </a:lnTo>
                <a:lnTo>
                  <a:pt x="1383791" y="0"/>
                </a:lnTo>
                <a:close/>
              </a:path>
            </a:pathLst>
          </a:custGeom>
          <a:solidFill>
            <a:srgbClr val="D3D0E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330696" y="984503"/>
            <a:ext cx="4998720" cy="3810000"/>
            <a:chOff x="6330696" y="984503"/>
            <a:chExt cx="4998720" cy="3810000"/>
          </a:xfrm>
        </p:grpSpPr>
        <p:sp>
          <p:nvSpPr>
            <p:cNvPr id="5" name="object 5"/>
            <p:cNvSpPr/>
            <p:nvPr/>
          </p:nvSpPr>
          <p:spPr>
            <a:xfrm>
              <a:off x="8561832" y="984503"/>
              <a:ext cx="2767965" cy="2764790"/>
            </a:xfrm>
            <a:custGeom>
              <a:avLst/>
              <a:gdLst/>
              <a:ahLst/>
              <a:cxnLst/>
              <a:rect l="l" t="t" r="r" b="b"/>
              <a:pathLst>
                <a:path w="2767965" h="2764790">
                  <a:moveTo>
                    <a:pt x="1383792" y="0"/>
                  </a:moveTo>
                  <a:lnTo>
                    <a:pt x="1335208" y="835"/>
                  </a:lnTo>
                  <a:lnTo>
                    <a:pt x="1287046" y="3325"/>
                  </a:lnTo>
                  <a:lnTo>
                    <a:pt x="1239332" y="7440"/>
                  </a:lnTo>
                  <a:lnTo>
                    <a:pt x="1192093" y="13155"/>
                  </a:lnTo>
                  <a:lnTo>
                    <a:pt x="1145358" y="20440"/>
                  </a:lnTo>
                  <a:lnTo>
                    <a:pt x="1099152" y="29270"/>
                  </a:lnTo>
                  <a:lnTo>
                    <a:pt x="1053505" y="39616"/>
                  </a:lnTo>
                  <a:lnTo>
                    <a:pt x="1008443" y="51451"/>
                  </a:lnTo>
                  <a:lnTo>
                    <a:pt x="963993" y="64747"/>
                  </a:lnTo>
                  <a:lnTo>
                    <a:pt x="920184" y="79478"/>
                  </a:lnTo>
                  <a:lnTo>
                    <a:pt x="877042" y="95616"/>
                  </a:lnTo>
                  <a:lnTo>
                    <a:pt x="834596" y="113133"/>
                  </a:lnTo>
                  <a:lnTo>
                    <a:pt x="792872" y="132002"/>
                  </a:lnTo>
                  <a:lnTo>
                    <a:pt x="751897" y="152196"/>
                  </a:lnTo>
                  <a:lnTo>
                    <a:pt x="711700" y="173687"/>
                  </a:lnTo>
                  <a:lnTo>
                    <a:pt x="672308" y="196448"/>
                  </a:lnTo>
                  <a:lnTo>
                    <a:pt x="633748" y="220451"/>
                  </a:lnTo>
                  <a:lnTo>
                    <a:pt x="596048" y="245669"/>
                  </a:lnTo>
                  <a:lnTo>
                    <a:pt x="559235" y="272074"/>
                  </a:lnTo>
                  <a:lnTo>
                    <a:pt x="523336" y="299640"/>
                  </a:lnTo>
                  <a:lnTo>
                    <a:pt x="488379" y="328338"/>
                  </a:lnTo>
                  <a:lnTo>
                    <a:pt x="454392" y="358142"/>
                  </a:lnTo>
                  <a:lnTo>
                    <a:pt x="421401" y="389023"/>
                  </a:lnTo>
                  <a:lnTo>
                    <a:pt x="389435" y="420955"/>
                  </a:lnTo>
                  <a:lnTo>
                    <a:pt x="358520" y="453910"/>
                  </a:lnTo>
                  <a:lnTo>
                    <a:pt x="328685" y="487861"/>
                  </a:lnTo>
                  <a:lnTo>
                    <a:pt x="299955" y="522780"/>
                  </a:lnTo>
                  <a:lnTo>
                    <a:pt x="272360" y="558639"/>
                  </a:lnTo>
                  <a:lnTo>
                    <a:pt x="245927" y="595412"/>
                  </a:lnTo>
                  <a:lnTo>
                    <a:pt x="220682" y="633071"/>
                  </a:lnTo>
                  <a:lnTo>
                    <a:pt x="196654" y="671589"/>
                  </a:lnTo>
                  <a:lnTo>
                    <a:pt x="173869" y="710938"/>
                  </a:lnTo>
                  <a:lnTo>
                    <a:pt x="152355" y="751090"/>
                  </a:lnTo>
                  <a:lnTo>
                    <a:pt x="132140" y="792019"/>
                  </a:lnTo>
                  <a:lnTo>
                    <a:pt x="113251" y="833697"/>
                  </a:lnTo>
                  <a:lnTo>
                    <a:pt x="95716" y="876096"/>
                  </a:lnTo>
                  <a:lnTo>
                    <a:pt x="79561" y="919189"/>
                  </a:lnTo>
                  <a:lnTo>
                    <a:pt x="64815" y="962949"/>
                  </a:lnTo>
                  <a:lnTo>
                    <a:pt x="51504" y="1007349"/>
                  </a:lnTo>
                  <a:lnTo>
                    <a:pt x="39657" y="1052360"/>
                  </a:lnTo>
                  <a:lnTo>
                    <a:pt x="29300" y="1097956"/>
                  </a:lnTo>
                  <a:lnTo>
                    <a:pt x="20461" y="1144108"/>
                  </a:lnTo>
                  <a:lnTo>
                    <a:pt x="13168" y="1190790"/>
                  </a:lnTo>
                  <a:lnTo>
                    <a:pt x="7448" y="1237975"/>
                  </a:lnTo>
                  <a:lnTo>
                    <a:pt x="3328" y="1285634"/>
                  </a:lnTo>
                  <a:lnTo>
                    <a:pt x="836" y="1333741"/>
                  </a:lnTo>
                  <a:lnTo>
                    <a:pt x="0" y="1382268"/>
                  </a:lnTo>
                  <a:lnTo>
                    <a:pt x="836" y="1430794"/>
                  </a:lnTo>
                  <a:lnTo>
                    <a:pt x="3328" y="1478901"/>
                  </a:lnTo>
                  <a:lnTo>
                    <a:pt x="7448" y="1526560"/>
                  </a:lnTo>
                  <a:lnTo>
                    <a:pt x="13168" y="1573745"/>
                  </a:lnTo>
                  <a:lnTo>
                    <a:pt x="20461" y="1620427"/>
                  </a:lnTo>
                  <a:lnTo>
                    <a:pt x="29300" y="1666579"/>
                  </a:lnTo>
                  <a:lnTo>
                    <a:pt x="39657" y="1712175"/>
                  </a:lnTo>
                  <a:lnTo>
                    <a:pt x="51504" y="1757186"/>
                  </a:lnTo>
                  <a:lnTo>
                    <a:pt x="64815" y="1801586"/>
                  </a:lnTo>
                  <a:lnTo>
                    <a:pt x="79561" y="1845346"/>
                  </a:lnTo>
                  <a:lnTo>
                    <a:pt x="95716" y="1888439"/>
                  </a:lnTo>
                  <a:lnTo>
                    <a:pt x="113251" y="1930838"/>
                  </a:lnTo>
                  <a:lnTo>
                    <a:pt x="132140" y="1972516"/>
                  </a:lnTo>
                  <a:lnTo>
                    <a:pt x="152355" y="2013445"/>
                  </a:lnTo>
                  <a:lnTo>
                    <a:pt x="173869" y="2053597"/>
                  </a:lnTo>
                  <a:lnTo>
                    <a:pt x="196654" y="2092946"/>
                  </a:lnTo>
                  <a:lnTo>
                    <a:pt x="220682" y="2131464"/>
                  </a:lnTo>
                  <a:lnTo>
                    <a:pt x="245927" y="2169123"/>
                  </a:lnTo>
                  <a:lnTo>
                    <a:pt x="272360" y="2205896"/>
                  </a:lnTo>
                  <a:lnTo>
                    <a:pt x="299955" y="2241755"/>
                  </a:lnTo>
                  <a:lnTo>
                    <a:pt x="328685" y="2276674"/>
                  </a:lnTo>
                  <a:lnTo>
                    <a:pt x="358520" y="2310625"/>
                  </a:lnTo>
                  <a:lnTo>
                    <a:pt x="389435" y="2343580"/>
                  </a:lnTo>
                  <a:lnTo>
                    <a:pt x="421401" y="2375512"/>
                  </a:lnTo>
                  <a:lnTo>
                    <a:pt x="454392" y="2406393"/>
                  </a:lnTo>
                  <a:lnTo>
                    <a:pt x="488379" y="2436197"/>
                  </a:lnTo>
                  <a:lnTo>
                    <a:pt x="523336" y="2464895"/>
                  </a:lnTo>
                  <a:lnTo>
                    <a:pt x="559235" y="2492461"/>
                  </a:lnTo>
                  <a:lnTo>
                    <a:pt x="596048" y="2518866"/>
                  </a:lnTo>
                  <a:lnTo>
                    <a:pt x="633748" y="2544084"/>
                  </a:lnTo>
                  <a:lnTo>
                    <a:pt x="672308" y="2568087"/>
                  </a:lnTo>
                  <a:lnTo>
                    <a:pt x="711700" y="2590848"/>
                  </a:lnTo>
                  <a:lnTo>
                    <a:pt x="751897" y="2612339"/>
                  </a:lnTo>
                  <a:lnTo>
                    <a:pt x="792872" y="2632533"/>
                  </a:lnTo>
                  <a:lnTo>
                    <a:pt x="834596" y="2651402"/>
                  </a:lnTo>
                  <a:lnTo>
                    <a:pt x="877042" y="2668919"/>
                  </a:lnTo>
                  <a:lnTo>
                    <a:pt x="920184" y="2685057"/>
                  </a:lnTo>
                  <a:lnTo>
                    <a:pt x="963993" y="2699788"/>
                  </a:lnTo>
                  <a:lnTo>
                    <a:pt x="1008443" y="2713084"/>
                  </a:lnTo>
                  <a:lnTo>
                    <a:pt x="1053505" y="2724919"/>
                  </a:lnTo>
                  <a:lnTo>
                    <a:pt x="1099152" y="2735265"/>
                  </a:lnTo>
                  <a:lnTo>
                    <a:pt x="1145358" y="2744095"/>
                  </a:lnTo>
                  <a:lnTo>
                    <a:pt x="1192093" y="2751380"/>
                  </a:lnTo>
                  <a:lnTo>
                    <a:pt x="1239332" y="2757095"/>
                  </a:lnTo>
                  <a:lnTo>
                    <a:pt x="1287046" y="2761210"/>
                  </a:lnTo>
                  <a:lnTo>
                    <a:pt x="1335208" y="2763700"/>
                  </a:lnTo>
                  <a:lnTo>
                    <a:pt x="1383792" y="2764536"/>
                  </a:lnTo>
                  <a:lnTo>
                    <a:pt x="1432375" y="2763700"/>
                  </a:lnTo>
                  <a:lnTo>
                    <a:pt x="1480537" y="2761210"/>
                  </a:lnTo>
                  <a:lnTo>
                    <a:pt x="1528251" y="2757095"/>
                  </a:lnTo>
                  <a:lnTo>
                    <a:pt x="1575490" y="2751380"/>
                  </a:lnTo>
                  <a:lnTo>
                    <a:pt x="1622225" y="2744095"/>
                  </a:lnTo>
                  <a:lnTo>
                    <a:pt x="1668431" y="2735265"/>
                  </a:lnTo>
                  <a:lnTo>
                    <a:pt x="1714078" y="2724919"/>
                  </a:lnTo>
                  <a:lnTo>
                    <a:pt x="1759140" y="2713084"/>
                  </a:lnTo>
                  <a:lnTo>
                    <a:pt x="1803590" y="2699788"/>
                  </a:lnTo>
                  <a:lnTo>
                    <a:pt x="1847399" y="2685057"/>
                  </a:lnTo>
                  <a:lnTo>
                    <a:pt x="1890541" y="2668919"/>
                  </a:lnTo>
                  <a:lnTo>
                    <a:pt x="1932987" y="2651402"/>
                  </a:lnTo>
                  <a:lnTo>
                    <a:pt x="1974711" y="2632533"/>
                  </a:lnTo>
                  <a:lnTo>
                    <a:pt x="2015686" y="2612339"/>
                  </a:lnTo>
                  <a:lnTo>
                    <a:pt x="2055883" y="2590848"/>
                  </a:lnTo>
                  <a:lnTo>
                    <a:pt x="2095275" y="2568087"/>
                  </a:lnTo>
                  <a:lnTo>
                    <a:pt x="2133835" y="2544084"/>
                  </a:lnTo>
                  <a:lnTo>
                    <a:pt x="2171535" y="2518866"/>
                  </a:lnTo>
                  <a:lnTo>
                    <a:pt x="2208348" y="2492461"/>
                  </a:lnTo>
                  <a:lnTo>
                    <a:pt x="2244247" y="2464895"/>
                  </a:lnTo>
                  <a:lnTo>
                    <a:pt x="2279204" y="2436197"/>
                  </a:lnTo>
                  <a:lnTo>
                    <a:pt x="2313191" y="2406393"/>
                  </a:lnTo>
                  <a:lnTo>
                    <a:pt x="2346182" y="2375512"/>
                  </a:lnTo>
                  <a:lnTo>
                    <a:pt x="2378148" y="2343580"/>
                  </a:lnTo>
                  <a:lnTo>
                    <a:pt x="2409063" y="2310625"/>
                  </a:lnTo>
                  <a:lnTo>
                    <a:pt x="2438898" y="2276674"/>
                  </a:lnTo>
                  <a:lnTo>
                    <a:pt x="2467628" y="2241755"/>
                  </a:lnTo>
                  <a:lnTo>
                    <a:pt x="2495223" y="2205896"/>
                  </a:lnTo>
                  <a:lnTo>
                    <a:pt x="2521656" y="2169123"/>
                  </a:lnTo>
                  <a:lnTo>
                    <a:pt x="2546901" y="2131464"/>
                  </a:lnTo>
                  <a:lnTo>
                    <a:pt x="2570929" y="2092946"/>
                  </a:lnTo>
                  <a:lnTo>
                    <a:pt x="2593714" y="2053597"/>
                  </a:lnTo>
                  <a:lnTo>
                    <a:pt x="2615228" y="2013445"/>
                  </a:lnTo>
                  <a:lnTo>
                    <a:pt x="2635443" y="1972516"/>
                  </a:lnTo>
                  <a:lnTo>
                    <a:pt x="2654332" y="1930838"/>
                  </a:lnTo>
                  <a:lnTo>
                    <a:pt x="2671867" y="1888439"/>
                  </a:lnTo>
                  <a:lnTo>
                    <a:pt x="2688022" y="1845346"/>
                  </a:lnTo>
                  <a:lnTo>
                    <a:pt x="2702768" y="1801586"/>
                  </a:lnTo>
                  <a:lnTo>
                    <a:pt x="2716079" y="1757186"/>
                  </a:lnTo>
                  <a:lnTo>
                    <a:pt x="2727926" y="1712175"/>
                  </a:lnTo>
                  <a:lnTo>
                    <a:pt x="2738283" y="1666579"/>
                  </a:lnTo>
                  <a:lnTo>
                    <a:pt x="2747122" y="1620427"/>
                  </a:lnTo>
                  <a:lnTo>
                    <a:pt x="2754415" y="1573745"/>
                  </a:lnTo>
                  <a:lnTo>
                    <a:pt x="2760135" y="1526560"/>
                  </a:lnTo>
                  <a:lnTo>
                    <a:pt x="2764255" y="1478901"/>
                  </a:lnTo>
                  <a:lnTo>
                    <a:pt x="2766747" y="1430794"/>
                  </a:lnTo>
                  <a:lnTo>
                    <a:pt x="2767584" y="1382268"/>
                  </a:lnTo>
                  <a:lnTo>
                    <a:pt x="2766747" y="1333741"/>
                  </a:lnTo>
                  <a:lnTo>
                    <a:pt x="2764255" y="1285634"/>
                  </a:lnTo>
                  <a:lnTo>
                    <a:pt x="2760135" y="1237975"/>
                  </a:lnTo>
                  <a:lnTo>
                    <a:pt x="2754415" y="1190790"/>
                  </a:lnTo>
                  <a:lnTo>
                    <a:pt x="2747122" y="1144108"/>
                  </a:lnTo>
                  <a:lnTo>
                    <a:pt x="2738283" y="1097956"/>
                  </a:lnTo>
                  <a:lnTo>
                    <a:pt x="2727926" y="1052360"/>
                  </a:lnTo>
                  <a:lnTo>
                    <a:pt x="2716079" y="1007349"/>
                  </a:lnTo>
                  <a:lnTo>
                    <a:pt x="2702768" y="962949"/>
                  </a:lnTo>
                  <a:lnTo>
                    <a:pt x="2688022" y="919189"/>
                  </a:lnTo>
                  <a:lnTo>
                    <a:pt x="2671867" y="876096"/>
                  </a:lnTo>
                  <a:lnTo>
                    <a:pt x="2654332" y="833697"/>
                  </a:lnTo>
                  <a:lnTo>
                    <a:pt x="2635443" y="792019"/>
                  </a:lnTo>
                  <a:lnTo>
                    <a:pt x="2615228" y="751090"/>
                  </a:lnTo>
                  <a:lnTo>
                    <a:pt x="2593714" y="710938"/>
                  </a:lnTo>
                  <a:lnTo>
                    <a:pt x="2570929" y="671589"/>
                  </a:lnTo>
                  <a:lnTo>
                    <a:pt x="2546901" y="633071"/>
                  </a:lnTo>
                  <a:lnTo>
                    <a:pt x="2521656" y="595412"/>
                  </a:lnTo>
                  <a:lnTo>
                    <a:pt x="2495223" y="558639"/>
                  </a:lnTo>
                  <a:lnTo>
                    <a:pt x="2467628" y="522780"/>
                  </a:lnTo>
                  <a:lnTo>
                    <a:pt x="2438898" y="487861"/>
                  </a:lnTo>
                  <a:lnTo>
                    <a:pt x="2409063" y="453910"/>
                  </a:lnTo>
                  <a:lnTo>
                    <a:pt x="2378148" y="420955"/>
                  </a:lnTo>
                  <a:lnTo>
                    <a:pt x="2346182" y="389023"/>
                  </a:lnTo>
                  <a:lnTo>
                    <a:pt x="2313191" y="358142"/>
                  </a:lnTo>
                  <a:lnTo>
                    <a:pt x="2279204" y="328338"/>
                  </a:lnTo>
                  <a:lnTo>
                    <a:pt x="2244247" y="299640"/>
                  </a:lnTo>
                  <a:lnTo>
                    <a:pt x="2208348" y="272074"/>
                  </a:lnTo>
                  <a:lnTo>
                    <a:pt x="2171535" y="245669"/>
                  </a:lnTo>
                  <a:lnTo>
                    <a:pt x="2133835" y="220451"/>
                  </a:lnTo>
                  <a:lnTo>
                    <a:pt x="2095275" y="196448"/>
                  </a:lnTo>
                  <a:lnTo>
                    <a:pt x="2055883" y="173687"/>
                  </a:lnTo>
                  <a:lnTo>
                    <a:pt x="2015686" y="152196"/>
                  </a:lnTo>
                  <a:lnTo>
                    <a:pt x="1974711" y="132002"/>
                  </a:lnTo>
                  <a:lnTo>
                    <a:pt x="1932987" y="113133"/>
                  </a:lnTo>
                  <a:lnTo>
                    <a:pt x="1890541" y="95616"/>
                  </a:lnTo>
                  <a:lnTo>
                    <a:pt x="1847399" y="79478"/>
                  </a:lnTo>
                  <a:lnTo>
                    <a:pt x="1803590" y="64747"/>
                  </a:lnTo>
                  <a:lnTo>
                    <a:pt x="1759140" y="51451"/>
                  </a:lnTo>
                  <a:lnTo>
                    <a:pt x="1714078" y="39616"/>
                  </a:lnTo>
                  <a:lnTo>
                    <a:pt x="1668431" y="29270"/>
                  </a:lnTo>
                  <a:lnTo>
                    <a:pt x="1622225" y="20440"/>
                  </a:lnTo>
                  <a:lnTo>
                    <a:pt x="1575490" y="13155"/>
                  </a:lnTo>
                  <a:lnTo>
                    <a:pt x="1528251" y="7440"/>
                  </a:lnTo>
                  <a:lnTo>
                    <a:pt x="1480537" y="3325"/>
                  </a:lnTo>
                  <a:lnTo>
                    <a:pt x="1432375" y="835"/>
                  </a:lnTo>
                  <a:lnTo>
                    <a:pt x="1383792" y="0"/>
                  </a:lnTo>
                  <a:close/>
                </a:path>
              </a:pathLst>
            </a:custGeom>
            <a:solidFill>
              <a:srgbClr val="D3D0E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4912" y="2026919"/>
              <a:ext cx="2569845" cy="2566670"/>
            </a:xfrm>
            <a:custGeom>
              <a:avLst/>
              <a:gdLst/>
              <a:ahLst/>
              <a:cxnLst/>
              <a:rect l="l" t="t" r="r" b="b"/>
              <a:pathLst>
                <a:path w="2569845" h="2566670">
                  <a:moveTo>
                    <a:pt x="1284732" y="0"/>
                  </a:moveTo>
                  <a:lnTo>
                    <a:pt x="1236567" y="885"/>
                  </a:lnTo>
                  <a:lnTo>
                    <a:pt x="1188849" y="3519"/>
                  </a:lnTo>
                  <a:lnTo>
                    <a:pt x="1141610" y="7873"/>
                  </a:lnTo>
                  <a:lnTo>
                    <a:pt x="1094881" y="13914"/>
                  </a:lnTo>
                  <a:lnTo>
                    <a:pt x="1048692" y="21611"/>
                  </a:lnTo>
                  <a:lnTo>
                    <a:pt x="1003075" y="30934"/>
                  </a:lnTo>
                  <a:lnTo>
                    <a:pt x="958060" y="41851"/>
                  </a:lnTo>
                  <a:lnTo>
                    <a:pt x="913680" y="54332"/>
                  </a:lnTo>
                  <a:lnTo>
                    <a:pt x="869964" y="68346"/>
                  </a:lnTo>
                  <a:lnTo>
                    <a:pt x="826944" y="83860"/>
                  </a:lnTo>
                  <a:lnTo>
                    <a:pt x="784651" y="100845"/>
                  </a:lnTo>
                  <a:lnTo>
                    <a:pt x="743116" y="119270"/>
                  </a:lnTo>
                  <a:lnTo>
                    <a:pt x="702370" y="139103"/>
                  </a:lnTo>
                  <a:lnTo>
                    <a:pt x="662444" y="160313"/>
                  </a:lnTo>
                  <a:lnTo>
                    <a:pt x="623369" y="182870"/>
                  </a:lnTo>
                  <a:lnTo>
                    <a:pt x="585177" y="206741"/>
                  </a:lnTo>
                  <a:lnTo>
                    <a:pt x="547897" y="231897"/>
                  </a:lnTo>
                  <a:lnTo>
                    <a:pt x="511562" y="258307"/>
                  </a:lnTo>
                  <a:lnTo>
                    <a:pt x="476202" y="285938"/>
                  </a:lnTo>
                  <a:lnTo>
                    <a:pt x="441848" y="314761"/>
                  </a:lnTo>
                  <a:lnTo>
                    <a:pt x="408532" y="344744"/>
                  </a:lnTo>
                  <a:lnTo>
                    <a:pt x="376285" y="375856"/>
                  </a:lnTo>
                  <a:lnTo>
                    <a:pt x="345136" y="408066"/>
                  </a:lnTo>
                  <a:lnTo>
                    <a:pt x="315119" y="441343"/>
                  </a:lnTo>
                  <a:lnTo>
                    <a:pt x="286263" y="475657"/>
                  </a:lnTo>
                  <a:lnTo>
                    <a:pt x="258599" y="510975"/>
                  </a:lnTo>
                  <a:lnTo>
                    <a:pt x="232160" y="547268"/>
                  </a:lnTo>
                  <a:lnTo>
                    <a:pt x="206975" y="584503"/>
                  </a:lnTo>
                  <a:lnTo>
                    <a:pt x="183076" y="622651"/>
                  </a:lnTo>
                  <a:lnTo>
                    <a:pt x="160494" y="661679"/>
                  </a:lnTo>
                  <a:lnTo>
                    <a:pt x="139259" y="701558"/>
                  </a:lnTo>
                  <a:lnTo>
                    <a:pt x="119404" y="742255"/>
                  </a:lnTo>
                  <a:lnTo>
                    <a:pt x="100959" y="783740"/>
                  </a:lnTo>
                  <a:lnTo>
                    <a:pt x="83954" y="825982"/>
                  </a:lnTo>
                  <a:lnTo>
                    <a:pt x="68422" y="868950"/>
                  </a:lnTo>
                  <a:lnTo>
                    <a:pt x="54393" y="912613"/>
                  </a:lnTo>
                  <a:lnTo>
                    <a:pt x="41898" y="956940"/>
                  </a:lnTo>
                  <a:lnTo>
                    <a:pt x="30968" y="1001899"/>
                  </a:lnTo>
                  <a:lnTo>
                    <a:pt x="21635" y="1047461"/>
                  </a:lnTo>
                  <a:lnTo>
                    <a:pt x="13929" y="1093593"/>
                  </a:lnTo>
                  <a:lnTo>
                    <a:pt x="7881" y="1140264"/>
                  </a:lnTo>
                  <a:lnTo>
                    <a:pt x="3523" y="1187445"/>
                  </a:lnTo>
                  <a:lnTo>
                    <a:pt x="886" y="1235103"/>
                  </a:lnTo>
                  <a:lnTo>
                    <a:pt x="0" y="1283207"/>
                  </a:lnTo>
                  <a:lnTo>
                    <a:pt x="886" y="1331312"/>
                  </a:lnTo>
                  <a:lnTo>
                    <a:pt x="3523" y="1378970"/>
                  </a:lnTo>
                  <a:lnTo>
                    <a:pt x="7881" y="1426151"/>
                  </a:lnTo>
                  <a:lnTo>
                    <a:pt x="13929" y="1472822"/>
                  </a:lnTo>
                  <a:lnTo>
                    <a:pt x="21635" y="1518954"/>
                  </a:lnTo>
                  <a:lnTo>
                    <a:pt x="30968" y="1564516"/>
                  </a:lnTo>
                  <a:lnTo>
                    <a:pt x="41898" y="1609475"/>
                  </a:lnTo>
                  <a:lnTo>
                    <a:pt x="54393" y="1653802"/>
                  </a:lnTo>
                  <a:lnTo>
                    <a:pt x="68422" y="1697465"/>
                  </a:lnTo>
                  <a:lnTo>
                    <a:pt x="83954" y="1740433"/>
                  </a:lnTo>
                  <a:lnTo>
                    <a:pt x="100959" y="1782675"/>
                  </a:lnTo>
                  <a:lnTo>
                    <a:pt x="119404" y="1824160"/>
                  </a:lnTo>
                  <a:lnTo>
                    <a:pt x="139259" y="1864857"/>
                  </a:lnTo>
                  <a:lnTo>
                    <a:pt x="160494" y="1904736"/>
                  </a:lnTo>
                  <a:lnTo>
                    <a:pt x="183076" y="1943764"/>
                  </a:lnTo>
                  <a:lnTo>
                    <a:pt x="206975" y="1981912"/>
                  </a:lnTo>
                  <a:lnTo>
                    <a:pt x="232160" y="2019147"/>
                  </a:lnTo>
                  <a:lnTo>
                    <a:pt x="258599" y="2055440"/>
                  </a:lnTo>
                  <a:lnTo>
                    <a:pt x="286263" y="2090758"/>
                  </a:lnTo>
                  <a:lnTo>
                    <a:pt x="315119" y="2125072"/>
                  </a:lnTo>
                  <a:lnTo>
                    <a:pt x="345136" y="2158349"/>
                  </a:lnTo>
                  <a:lnTo>
                    <a:pt x="376285" y="2190559"/>
                  </a:lnTo>
                  <a:lnTo>
                    <a:pt x="408532" y="2221671"/>
                  </a:lnTo>
                  <a:lnTo>
                    <a:pt x="441848" y="2251654"/>
                  </a:lnTo>
                  <a:lnTo>
                    <a:pt x="476202" y="2280477"/>
                  </a:lnTo>
                  <a:lnTo>
                    <a:pt x="511562" y="2308108"/>
                  </a:lnTo>
                  <a:lnTo>
                    <a:pt x="547897" y="2334518"/>
                  </a:lnTo>
                  <a:lnTo>
                    <a:pt x="585177" y="2359674"/>
                  </a:lnTo>
                  <a:lnTo>
                    <a:pt x="623369" y="2383545"/>
                  </a:lnTo>
                  <a:lnTo>
                    <a:pt x="662444" y="2406102"/>
                  </a:lnTo>
                  <a:lnTo>
                    <a:pt x="702370" y="2427312"/>
                  </a:lnTo>
                  <a:lnTo>
                    <a:pt x="743116" y="2447145"/>
                  </a:lnTo>
                  <a:lnTo>
                    <a:pt x="784651" y="2465570"/>
                  </a:lnTo>
                  <a:lnTo>
                    <a:pt x="826944" y="2482555"/>
                  </a:lnTo>
                  <a:lnTo>
                    <a:pt x="869964" y="2498069"/>
                  </a:lnTo>
                  <a:lnTo>
                    <a:pt x="913680" y="2512083"/>
                  </a:lnTo>
                  <a:lnTo>
                    <a:pt x="958060" y="2524564"/>
                  </a:lnTo>
                  <a:lnTo>
                    <a:pt x="1003075" y="2535481"/>
                  </a:lnTo>
                  <a:lnTo>
                    <a:pt x="1048692" y="2544804"/>
                  </a:lnTo>
                  <a:lnTo>
                    <a:pt x="1094881" y="2552501"/>
                  </a:lnTo>
                  <a:lnTo>
                    <a:pt x="1141610" y="2558542"/>
                  </a:lnTo>
                  <a:lnTo>
                    <a:pt x="1188849" y="2562896"/>
                  </a:lnTo>
                  <a:lnTo>
                    <a:pt x="1236567" y="2565530"/>
                  </a:lnTo>
                  <a:lnTo>
                    <a:pt x="1284732" y="2566416"/>
                  </a:lnTo>
                  <a:lnTo>
                    <a:pt x="1332896" y="2565530"/>
                  </a:lnTo>
                  <a:lnTo>
                    <a:pt x="1380614" y="2562896"/>
                  </a:lnTo>
                  <a:lnTo>
                    <a:pt x="1427853" y="2558542"/>
                  </a:lnTo>
                  <a:lnTo>
                    <a:pt x="1474582" y="2552501"/>
                  </a:lnTo>
                  <a:lnTo>
                    <a:pt x="1520771" y="2544804"/>
                  </a:lnTo>
                  <a:lnTo>
                    <a:pt x="1566388" y="2535481"/>
                  </a:lnTo>
                  <a:lnTo>
                    <a:pt x="1611403" y="2524564"/>
                  </a:lnTo>
                  <a:lnTo>
                    <a:pt x="1655783" y="2512083"/>
                  </a:lnTo>
                  <a:lnTo>
                    <a:pt x="1699499" y="2498069"/>
                  </a:lnTo>
                  <a:lnTo>
                    <a:pt x="1742519" y="2482555"/>
                  </a:lnTo>
                  <a:lnTo>
                    <a:pt x="1784812" y="2465570"/>
                  </a:lnTo>
                  <a:lnTo>
                    <a:pt x="1826347" y="2447145"/>
                  </a:lnTo>
                  <a:lnTo>
                    <a:pt x="1867093" y="2427312"/>
                  </a:lnTo>
                  <a:lnTo>
                    <a:pt x="1907019" y="2406102"/>
                  </a:lnTo>
                  <a:lnTo>
                    <a:pt x="1946094" y="2383545"/>
                  </a:lnTo>
                  <a:lnTo>
                    <a:pt x="1984286" y="2359674"/>
                  </a:lnTo>
                  <a:lnTo>
                    <a:pt x="2021566" y="2334518"/>
                  </a:lnTo>
                  <a:lnTo>
                    <a:pt x="2057901" y="2308108"/>
                  </a:lnTo>
                  <a:lnTo>
                    <a:pt x="2093261" y="2280477"/>
                  </a:lnTo>
                  <a:lnTo>
                    <a:pt x="2127615" y="2251654"/>
                  </a:lnTo>
                  <a:lnTo>
                    <a:pt x="2160931" y="2221671"/>
                  </a:lnTo>
                  <a:lnTo>
                    <a:pt x="2193178" y="2190559"/>
                  </a:lnTo>
                  <a:lnTo>
                    <a:pt x="2224327" y="2158349"/>
                  </a:lnTo>
                  <a:lnTo>
                    <a:pt x="2254344" y="2125072"/>
                  </a:lnTo>
                  <a:lnTo>
                    <a:pt x="2283200" y="2090758"/>
                  </a:lnTo>
                  <a:lnTo>
                    <a:pt x="2310864" y="2055440"/>
                  </a:lnTo>
                  <a:lnTo>
                    <a:pt x="2337303" y="2019147"/>
                  </a:lnTo>
                  <a:lnTo>
                    <a:pt x="2362488" y="1981912"/>
                  </a:lnTo>
                  <a:lnTo>
                    <a:pt x="2386387" y="1943764"/>
                  </a:lnTo>
                  <a:lnTo>
                    <a:pt x="2408969" y="1904736"/>
                  </a:lnTo>
                  <a:lnTo>
                    <a:pt x="2430204" y="1864857"/>
                  </a:lnTo>
                  <a:lnTo>
                    <a:pt x="2450059" y="1824160"/>
                  </a:lnTo>
                  <a:lnTo>
                    <a:pt x="2468504" y="1782675"/>
                  </a:lnTo>
                  <a:lnTo>
                    <a:pt x="2485509" y="1740433"/>
                  </a:lnTo>
                  <a:lnTo>
                    <a:pt x="2501041" y="1697465"/>
                  </a:lnTo>
                  <a:lnTo>
                    <a:pt x="2515070" y="1653802"/>
                  </a:lnTo>
                  <a:lnTo>
                    <a:pt x="2527565" y="1609475"/>
                  </a:lnTo>
                  <a:lnTo>
                    <a:pt x="2538495" y="1564516"/>
                  </a:lnTo>
                  <a:lnTo>
                    <a:pt x="2547828" y="1518954"/>
                  </a:lnTo>
                  <a:lnTo>
                    <a:pt x="2555534" y="1472822"/>
                  </a:lnTo>
                  <a:lnTo>
                    <a:pt x="2561582" y="1426151"/>
                  </a:lnTo>
                  <a:lnTo>
                    <a:pt x="2565940" y="1378970"/>
                  </a:lnTo>
                  <a:lnTo>
                    <a:pt x="2568577" y="1331312"/>
                  </a:lnTo>
                  <a:lnTo>
                    <a:pt x="2569464" y="1283207"/>
                  </a:lnTo>
                  <a:lnTo>
                    <a:pt x="2568577" y="1235103"/>
                  </a:lnTo>
                  <a:lnTo>
                    <a:pt x="2565940" y="1187445"/>
                  </a:lnTo>
                  <a:lnTo>
                    <a:pt x="2561582" y="1140264"/>
                  </a:lnTo>
                  <a:lnTo>
                    <a:pt x="2555534" y="1093593"/>
                  </a:lnTo>
                  <a:lnTo>
                    <a:pt x="2547828" y="1047461"/>
                  </a:lnTo>
                  <a:lnTo>
                    <a:pt x="2538495" y="1001899"/>
                  </a:lnTo>
                  <a:lnTo>
                    <a:pt x="2527565" y="956940"/>
                  </a:lnTo>
                  <a:lnTo>
                    <a:pt x="2515070" y="912613"/>
                  </a:lnTo>
                  <a:lnTo>
                    <a:pt x="2501041" y="868950"/>
                  </a:lnTo>
                  <a:lnTo>
                    <a:pt x="2485509" y="825982"/>
                  </a:lnTo>
                  <a:lnTo>
                    <a:pt x="2468504" y="783740"/>
                  </a:lnTo>
                  <a:lnTo>
                    <a:pt x="2450059" y="742255"/>
                  </a:lnTo>
                  <a:lnTo>
                    <a:pt x="2430204" y="701558"/>
                  </a:lnTo>
                  <a:lnTo>
                    <a:pt x="2408969" y="661679"/>
                  </a:lnTo>
                  <a:lnTo>
                    <a:pt x="2386387" y="622651"/>
                  </a:lnTo>
                  <a:lnTo>
                    <a:pt x="2362488" y="584503"/>
                  </a:lnTo>
                  <a:lnTo>
                    <a:pt x="2337303" y="547268"/>
                  </a:lnTo>
                  <a:lnTo>
                    <a:pt x="2310864" y="510975"/>
                  </a:lnTo>
                  <a:lnTo>
                    <a:pt x="2283200" y="475657"/>
                  </a:lnTo>
                  <a:lnTo>
                    <a:pt x="2254344" y="441343"/>
                  </a:lnTo>
                  <a:lnTo>
                    <a:pt x="2224327" y="408066"/>
                  </a:lnTo>
                  <a:lnTo>
                    <a:pt x="2193178" y="375856"/>
                  </a:lnTo>
                  <a:lnTo>
                    <a:pt x="2160931" y="344744"/>
                  </a:lnTo>
                  <a:lnTo>
                    <a:pt x="2127615" y="314761"/>
                  </a:lnTo>
                  <a:lnTo>
                    <a:pt x="2093261" y="285938"/>
                  </a:lnTo>
                  <a:lnTo>
                    <a:pt x="2057901" y="258307"/>
                  </a:lnTo>
                  <a:lnTo>
                    <a:pt x="2021566" y="231897"/>
                  </a:lnTo>
                  <a:lnTo>
                    <a:pt x="1984286" y="206741"/>
                  </a:lnTo>
                  <a:lnTo>
                    <a:pt x="1946094" y="182870"/>
                  </a:lnTo>
                  <a:lnTo>
                    <a:pt x="1907019" y="160313"/>
                  </a:lnTo>
                  <a:lnTo>
                    <a:pt x="1867093" y="139103"/>
                  </a:lnTo>
                  <a:lnTo>
                    <a:pt x="1826347" y="119270"/>
                  </a:lnTo>
                  <a:lnTo>
                    <a:pt x="1784812" y="100845"/>
                  </a:lnTo>
                  <a:lnTo>
                    <a:pt x="1742519" y="83860"/>
                  </a:lnTo>
                  <a:lnTo>
                    <a:pt x="1699499" y="68346"/>
                  </a:lnTo>
                  <a:lnTo>
                    <a:pt x="1655783" y="54332"/>
                  </a:lnTo>
                  <a:lnTo>
                    <a:pt x="1611403" y="41851"/>
                  </a:lnTo>
                  <a:lnTo>
                    <a:pt x="1566388" y="30934"/>
                  </a:lnTo>
                  <a:lnTo>
                    <a:pt x="1520771" y="21611"/>
                  </a:lnTo>
                  <a:lnTo>
                    <a:pt x="1474582" y="13914"/>
                  </a:lnTo>
                  <a:lnTo>
                    <a:pt x="1427853" y="7873"/>
                  </a:lnTo>
                  <a:lnTo>
                    <a:pt x="1380614" y="3519"/>
                  </a:lnTo>
                  <a:lnTo>
                    <a:pt x="1332896" y="885"/>
                  </a:lnTo>
                  <a:lnTo>
                    <a:pt x="12847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36792" y="1840991"/>
              <a:ext cx="2950845" cy="2947670"/>
            </a:xfrm>
            <a:custGeom>
              <a:avLst/>
              <a:gdLst/>
              <a:ahLst/>
              <a:cxnLst/>
              <a:rect l="l" t="t" r="r" b="b"/>
              <a:pathLst>
                <a:path w="2950845" h="2947670">
                  <a:moveTo>
                    <a:pt x="0" y="1473708"/>
                  </a:moveTo>
                  <a:lnTo>
                    <a:pt x="788" y="1425060"/>
                  </a:lnTo>
                  <a:lnTo>
                    <a:pt x="3138" y="1376807"/>
                  </a:lnTo>
                  <a:lnTo>
                    <a:pt x="7024" y="1328972"/>
                  </a:lnTo>
                  <a:lnTo>
                    <a:pt x="12422" y="1281580"/>
                  </a:lnTo>
                  <a:lnTo>
                    <a:pt x="19309" y="1234656"/>
                  </a:lnTo>
                  <a:lnTo>
                    <a:pt x="27659" y="1188222"/>
                  </a:lnTo>
                  <a:lnTo>
                    <a:pt x="37449" y="1142304"/>
                  </a:lnTo>
                  <a:lnTo>
                    <a:pt x="48654" y="1096927"/>
                  </a:lnTo>
                  <a:lnTo>
                    <a:pt x="61250" y="1052113"/>
                  </a:lnTo>
                  <a:lnTo>
                    <a:pt x="75212" y="1007888"/>
                  </a:lnTo>
                  <a:lnTo>
                    <a:pt x="90516" y="964275"/>
                  </a:lnTo>
                  <a:lnTo>
                    <a:pt x="107139" y="921300"/>
                  </a:lnTo>
                  <a:lnTo>
                    <a:pt x="125055" y="878985"/>
                  </a:lnTo>
                  <a:lnTo>
                    <a:pt x="144240" y="837357"/>
                  </a:lnTo>
                  <a:lnTo>
                    <a:pt x="164670" y="796438"/>
                  </a:lnTo>
                  <a:lnTo>
                    <a:pt x="186321" y="756253"/>
                  </a:lnTo>
                  <a:lnTo>
                    <a:pt x="209169" y="716826"/>
                  </a:lnTo>
                  <a:lnTo>
                    <a:pt x="233188" y="678182"/>
                  </a:lnTo>
                  <a:lnTo>
                    <a:pt x="258355" y="640345"/>
                  </a:lnTo>
                  <a:lnTo>
                    <a:pt x="284646" y="603339"/>
                  </a:lnTo>
                  <a:lnTo>
                    <a:pt x="312036" y="567188"/>
                  </a:lnTo>
                  <a:lnTo>
                    <a:pt x="340501" y="531917"/>
                  </a:lnTo>
                  <a:lnTo>
                    <a:pt x="370016" y="497550"/>
                  </a:lnTo>
                  <a:lnTo>
                    <a:pt x="400558" y="464111"/>
                  </a:lnTo>
                  <a:lnTo>
                    <a:pt x="432101" y="431625"/>
                  </a:lnTo>
                  <a:lnTo>
                    <a:pt x="464622" y="400115"/>
                  </a:lnTo>
                  <a:lnTo>
                    <a:pt x="498097" y="369607"/>
                  </a:lnTo>
                  <a:lnTo>
                    <a:pt x="532500" y="340123"/>
                  </a:lnTo>
                  <a:lnTo>
                    <a:pt x="567809" y="311689"/>
                  </a:lnTo>
                  <a:lnTo>
                    <a:pt x="603997" y="284329"/>
                  </a:lnTo>
                  <a:lnTo>
                    <a:pt x="641042" y="258067"/>
                  </a:lnTo>
                  <a:lnTo>
                    <a:pt x="678919" y="232927"/>
                  </a:lnTo>
                  <a:lnTo>
                    <a:pt x="717603" y="208934"/>
                  </a:lnTo>
                  <a:lnTo>
                    <a:pt x="757070" y="186112"/>
                  </a:lnTo>
                  <a:lnTo>
                    <a:pt x="797296" y="164485"/>
                  </a:lnTo>
                  <a:lnTo>
                    <a:pt x="838257" y="144078"/>
                  </a:lnTo>
                  <a:lnTo>
                    <a:pt x="879928" y="124914"/>
                  </a:lnTo>
                  <a:lnTo>
                    <a:pt x="922286" y="107018"/>
                  </a:lnTo>
                  <a:lnTo>
                    <a:pt x="965304" y="90414"/>
                  </a:lnTo>
                  <a:lnTo>
                    <a:pt x="1008961" y="75127"/>
                  </a:lnTo>
                  <a:lnTo>
                    <a:pt x="1053230" y="61180"/>
                  </a:lnTo>
                  <a:lnTo>
                    <a:pt x="1098088" y="48599"/>
                  </a:lnTo>
                  <a:lnTo>
                    <a:pt x="1143510" y="37406"/>
                  </a:lnTo>
                  <a:lnTo>
                    <a:pt x="1189473" y="27628"/>
                  </a:lnTo>
                  <a:lnTo>
                    <a:pt x="1235952" y="19287"/>
                  </a:lnTo>
                  <a:lnTo>
                    <a:pt x="1282922" y="12408"/>
                  </a:lnTo>
                  <a:lnTo>
                    <a:pt x="1330359" y="7016"/>
                  </a:lnTo>
                  <a:lnTo>
                    <a:pt x="1378239" y="3134"/>
                  </a:lnTo>
                  <a:lnTo>
                    <a:pt x="1426538" y="787"/>
                  </a:lnTo>
                  <a:lnTo>
                    <a:pt x="1475232" y="0"/>
                  </a:lnTo>
                  <a:lnTo>
                    <a:pt x="1523925" y="787"/>
                  </a:lnTo>
                  <a:lnTo>
                    <a:pt x="1572224" y="3134"/>
                  </a:lnTo>
                  <a:lnTo>
                    <a:pt x="1620104" y="7016"/>
                  </a:lnTo>
                  <a:lnTo>
                    <a:pt x="1667541" y="12408"/>
                  </a:lnTo>
                  <a:lnTo>
                    <a:pt x="1714511" y="19287"/>
                  </a:lnTo>
                  <a:lnTo>
                    <a:pt x="1760990" y="27628"/>
                  </a:lnTo>
                  <a:lnTo>
                    <a:pt x="1806953" y="37406"/>
                  </a:lnTo>
                  <a:lnTo>
                    <a:pt x="1852375" y="48599"/>
                  </a:lnTo>
                  <a:lnTo>
                    <a:pt x="1897233" y="61180"/>
                  </a:lnTo>
                  <a:lnTo>
                    <a:pt x="1941502" y="75127"/>
                  </a:lnTo>
                  <a:lnTo>
                    <a:pt x="1985159" y="90414"/>
                  </a:lnTo>
                  <a:lnTo>
                    <a:pt x="2028177" y="107018"/>
                  </a:lnTo>
                  <a:lnTo>
                    <a:pt x="2070535" y="124914"/>
                  </a:lnTo>
                  <a:lnTo>
                    <a:pt x="2112206" y="144078"/>
                  </a:lnTo>
                  <a:lnTo>
                    <a:pt x="2153167" y="164485"/>
                  </a:lnTo>
                  <a:lnTo>
                    <a:pt x="2193393" y="186112"/>
                  </a:lnTo>
                  <a:lnTo>
                    <a:pt x="2232860" y="208934"/>
                  </a:lnTo>
                  <a:lnTo>
                    <a:pt x="2271544" y="232927"/>
                  </a:lnTo>
                  <a:lnTo>
                    <a:pt x="2309421" y="258067"/>
                  </a:lnTo>
                  <a:lnTo>
                    <a:pt x="2346466" y="284329"/>
                  </a:lnTo>
                  <a:lnTo>
                    <a:pt x="2382654" y="311689"/>
                  </a:lnTo>
                  <a:lnTo>
                    <a:pt x="2417963" y="340123"/>
                  </a:lnTo>
                  <a:lnTo>
                    <a:pt x="2452366" y="369607"/>
                  </a:lnTo>
                  <a:lnTo>
                    <a:pt x="2485841" y="400115"/>
                  </a:lnTo>
                  <a:lnTo>
                    <a:pt x="2518362" y="431625"/>
                  </a:lnTo>
                  <a:lnTo>
                    <a:pt x="2549905" y="464111"/>
                  </a:lnTo>
                  <a:lnTo>
                    <a:pt x="2580447" y="497550"/>
                  </a:lnTo>
                  <a:lnTo>
                    <a:pt x="2609962" y="531917"/>
                  </a:lnTo>
                  <a:lnTo>
                    <a:pt x="2638427" y="567188"/>
                  </a:lnTo>
                  <a:lnTo>
                    <a:pt x="2665817" y="603339"/>
                  </a:lnTo>
                  <a:lnTo>
                    <a:pt x="2692108" y="640345"/>
                  </a:lnTo>
                  <a:lnTo>
                    <a:pt x="2717275" y="678182"/>
                  </a:lnTo>
                  <a:lnTo>
                    <a:pt x="2741294" y="716826"/>
                  </a:lnTo>
                  <a:lnTo>
                    <a:pt x="2764142" y="756253"/>
                  </a:lnTo>
                  <a:lnTo>
                    <a:pt x="2785793" y="796438"/>
                  </a:lnTo>
                  <a:lnTo>
                    <a:pt x="2806223" y="837357"/>
                  </a:lnTo>
                  <a:lnTo>
                    <a:pt x="2825408" y="878985"/>
                  </a:lnTo>
                  <a:lnTo>
                    <a:pt x="2843324" y="921300"/>
                  </a:lnTo>
                  <a:lnTo>
                    <a:pt x="2859947" y="964275"/>
                  </a:lnTo>
                  <a:lnTo>
                    <a:pt x="2875251" y="1007888"/>
                  </a:lnTo>
                  <a:lnTo>
                    <a:pt x="2889213" y="1052113"/>
                  </a:lnTo>
                  <a:lnTo>
                    <a:pt x="2901809" y="1096927"/>
                  </a:lnTo>
                  <a:lnTo>
                    <a:pt x="2913014" y="1142304"/>
                  </a:lnTo>
                  <a:lnTo>
                    <a:pt x="2922804" y="1188222"/>
                  </a:lnTo>
                  <a:lnTo>
                    <a:pt x="2931154" y="1234656"/>
                  </a:lnTo>
                  <a:lnTo>
                    <a:pt x="2938041" y="1281580"/>
                  </a:lnTo>
                  <a:lnTo>
                    <a:pt x="2943439" y="1328972"/>
                  </a:lnTo>
                  <a:lnTo>
                    <a:pt x="2947325" y="1376807"/>
                  </a:lnTo>
                  <a:lnTo>
                    <a:pt x="2949675" y="1425060"/>
                  </a:lnTo>
                  <a:lnTo>
                    <a:pt x="2950464" y="1473708"/>
                  </a:lnTo>
                  <a:lnTo>
                    <a:pt x="2949675" y="1522355"/>
                  </a:lnTo>
                  <a:lnTo>
                    <a:pt x="2947325" y="1570608"/>
                  </a:lnTo>
                  <a:lnTo>
                    <a:pt x="2943439" y="1618443"/>
                  </a:lnTo>
                  <a:lnTo>
                    <a:pt x="2938041" y="1665835"/>
                  </a:lnTo>
                  <a:lnTo>
                    <a:pt x="2931154" y="1712759"/>
                  </a:lnTo>
                  <a:lnTo>
                    <a:pt x="2922804" y="1759193"/>
                  </a:lnTo>
                  <a:lnTo>
                    <a:pt x="2913014" y="1805111"/>
                  </a:lnTo>
                  <a:lnTo>
                    <a:pt x="2901809" y="1850488"/>
                  </a:lnTo>
                  <a:lnTo>
                    <a:pt x="2889213" y="1895302"/>
                  </a:lnTo>
                  <a:lnTo>
                    <a:pt x="2875251" y="1939527"/>
                  </a:lnTo>
                  <a:lnTo>
                    <a:pt x="2859947" y="1983140"/>
                  </a:lnTo>
                  <a:lnTo>
                    <a:pt x="2843324" y="2026115"/>
                  </a:lnTo>
                  <a:lnTo>
                    <a:pt x="2825408" y="2068430"/>
                  </a:lnTo>
                  <a:lnTo>
                    <a:pt x="2806223" y="2110058"/>
                  </a:lnTo>
                  <a:lnTo>
                    <a:pt x="2785793" y="2150977"/>
                  </a:lnTo>
                  <a:lnTo>
                    <a:pt x="2764142" y="2191162"/>
                  </a:lnTo>
                  <a:lnTo>
                    <a:pt x="2741294" y="2230589"/>
                  </a:lnTo>
                  <a:lnTo>
                    <a:pt x="2717275" y="2269233"/>
                  </a:lnTo>
                  <a:lnTo>
                    <a:pt x="2692108" y="2307070"/>
                  </a:lnTo>
                  <a:lnTo>
                    <a:pt x="2665817" y="2344076"/>
                  </a:lnTo>
                  <a:lnTo>
                    <a:pt x="2638427" y="2380227"/>
                  </a:lnTo>
                  <a:lnTo>
                    <a:pt x="2609962" y="2415498"/>
                  </a:lnTo>
                  <a:lnTo>
                    <a:pt x="2580447" y="2449865"/>
                  </a:lnTo>
                  <a:lnTo>
                    <a:pt x="2549905" y="2483304"/>
                  </a:lnTo>
                  <a:lnTo>
                    <a:pt x="2518362" y="2515790"/>
                  </a:lnTo>
                  <a:lnTo>
                    <a:pt x="2485841" y="2547300"/>
                  </a:lnTo>
                  <a:lnTo>
                    <a:pt x="2452366" y="2577808"/>
                  </a:lnTo>
                  <a:lnTo>
                    <a:pt x="2417963" y="2607292"/>
                  </a:lnTo>
                  <a:lnTo>
                    <a:pt x="2382654" y="2635726"/>
                  </a:lnTo>
                  <a:lnTo>
                    <a:pt x="2346466" y="2663086"/>
                  </a:lnTo>
                  <a:lnTo>
                    <a:pt x="2309421" y="2689348"/>
                  </a:lnTo>
                  <a:lnTo>
                    <a:pt x="2271544" y="2714488"/>
                  </a:lnTo>
                  <a:lnTo>
                    <a:pt x="2232860" y="2738481"/>
                  </a:lnTo>
                  <a:lnTo>
                    <a:pt x="2193393" y="2761303"/>
                  </a:lnTo>
                  <a:lnTo>
                    <a:pt x="2153167" y="2782930"/>
                  </a:lnTo>
                  <a:lnTo>
                    <a:pt x="2112206" y="2803337"/>
                  </a:lnTo>
                  <a:lnTo>
                    <a:pt x="2070535" y="2822501"/>
                  </a:lnTo>
                  <a:lnTo>
                    <a:pt x="2028177" y="2840397"/>
                  </a:lnTo>
                  <a:lnTo>
                    <a:pt x="1985159" y="2857001"/>
                  </a:lnTo>
                  <a:lnTo>
                    <a:pt x="1941502" y="2872288"/>
                  </a:lnTo>
                  <a:lnTo>
                    <a:pt x="1897233" y="2886235"/>
                  </a:lnTo>
                  <a:lnTo>
                    <a:pt x="1852375" y="2898816"/>
                  </a:lnTo>
                  <a:lnTo>
                    <a:pt x="1806953" y="2910009"/>
                  </a:lnTo>
                  <a:lnTo>
                    <a:pt x="1760990" y="2919787"/>
                  </a:lnTo>
                  <a:lnTo>
                    <a:pt x="1714511" y="2928128"/>
                  </a:lnTo>
                  <a:lnTo>
                    <a:pt x="1667541" y="2935007"/>
                  </a:lnTo>
                  <a:lnTo>
                    <a:pt x="1620104" y="2940399"/>
                  </a:lnTo>
                  <a:lnTo>
                    <a:pt x="1572224" y="2944281"/>
                  </a:lnTo>
                  <a:lnTo>
                    <a:pt x="1523925" y="2946628"/>
                  </a:lnTo>
                  <a:lnTo>
                    <a:pt x="1475232" y="2947416"/>
                  </a:lnTo>
                  <a:lnTo>
                    <a:pt x="1426538" y="2946628"/>
                  </a:lnTo>
                  <a:lnTo>
                    <a:pt x="1378239" y="2944281"/>
                  </a:lnTo>
                  <a:lnTo>
                    <a:pt x="1330359" y="2940399"/>
                  </a:lnTo>
                  <a:lnTo>
                    <a:pt x="1282922" y="2935007"/>
                  </a:lnTo>
                  <a:lnTo>
                    <a:pt x="1235952" y="2928128"/>
                  </a:lnTo>
                  <a:lnTo>
                    <a:pt x="1189473" y="2919787"/>
                  </a:lnTo>
                  <a:lnTo>
                    <a:pt x="1143510" y="2910009"/>
                  </a:lnTo>
                  <a:lnTo>
                    <a:pt x="1098088" y="2898816"/>
                  </a:lnTo>
                  <a:lnTo>
                    <a:pt x="1053230" y="2886235"/>
                  </a:lnTo>
                  <a:lnTo>
                    <a:pt x="1008961" y="2872288"/>
                  </a:lnTo>
                  <a:lnTo>
                    <a:pt x="965304" y="2857001"/>
                  </a:lnTo>
                  <a:lnTo>
                    <a:pt x="922286" y="2840397"/>
                  </a:lnTo>
                  <a:lnTo>
                    <a:pt x="879928" y="2822501"/>
                  </a:lnTo>
                  <a:lnTo>
                    <a:pt x="838257" y="2803337"/>
                  </a:lnTo>
                  <a:lnTo>
                    <a:pt x="797296" y="2782930"/>
                  </a:lnTo>
                  <a:lnTo>
                    <a:pt x="757070" y="2761303"/>
                  </a:lnTo>
                  <a:lnTo>
                    <a:pt x="717603" y="2738481"/>
                  </a:lnTo>
                  <a:lnTo>
                    <a:pt x="678919" y="2714488"/>
                  </a:lnTo>
                  <a:lnTo>
                    <a:pt x="641042" y="2689348"/>
                  </a:lnTo>
                  <a:lnTo>
                    <a:pt x="603997" y="2663086"/>
                  </a:lnTo>
                  <a:lnTo>
                    <a:pt x="567809" y="2635726"/>
                  </a:lnTo>
                  <a:lnTo>
                    <a:pt x="532500" y="2607292"/>
                  </a:lnTo>
                  <a:lnTo>
                    <a:pt x="498097" y="2577808"/>
                  </a:lnTo>
                  <a:lnTo>
                    <a:pt x="464622" y="2547300"/>
                  </a:lnTo>
                  <a:lnTo>
                    <a:pt x="432101" y="2515790"/>
                  </a:lnTo>
                  <a:lnTo>
                    <a:pt x="400558" y="2483304"/>
                  </a:lnTo>
                  <a:lnTo>
                    <a:pt x="370016" y="2449865"/>
                  </a:lnTo>
                  <a:lnTo>
                    <a:pt x="340501" y="2415498"/>
                  </a:lnTo>
                  <a:lnTo>
                    <a:pt x="312036" y="2380227"/>
                  </a:lnTo>
                  <a:lnTo>
                    <a:pt x="284646" y="2344076"/>
                  </a:lnTo>
                  <a:lnTo>
                    <a:pt x="258355" y="2307070"/>
                  </a:lnTo>
                  <a:lnTo>
                    <a:pt x="233188" y="2269233"/>
                  </a:lnTo>
                  <a:lnTo>
                    <a:pt x="209169" y="2230589"/>
                  </a:lnTo>
                  <a:lnTo>
                    <a:pt x="186321" y="2191162"/>
                  </a:lnTo>
                  <a:lnTo>
                    <a:pt x="164670" y="2150977"/>
                  </a:lnTo>
                  <a:lnTo>
                    <a:pt x="144240" y="2110058"/>
                  </a:lnTo>
                  <a:lnTo>
                    <a:pt x="125055" y="2068430"/>
                  </a:lnTo>
                  <a:lnTo>
                    <a:pt x="107139" y="2026115"/>
                  </a:lnTo>
                  <a:lnTo>
                    <a:pt x="90516" y="1983140"/>
                  </a:lnTo>
                  <a:lnTo>
                    <a:pt x="75212" y="1939527"/>
                  </a:lnTo>
                  <a:lnTo>
                    <a:pt x="61250" y="1895302"/>
                  </a:lnTo>
                  <a:lnTo>
                    <a:pt x="48654" y="1850488"/>
                  </a:lnTo>
                  <a:lnTo>
                    <a:pt x="37449" y="1805111"/>
                  </a:lnTo>
                  <a:lnTo>
                    <a:pt x="27659" y="1759193"/>
                  </a:lnTo>
                  <a:lnTo>
                    <a:pt x="19309" y="1712759"/>
                  </a:lnTo>
                  <a:lnTo>
                    <a:pt x="12422" y="1665835"/>
                  </a:lnTo>
                  <a:lnTo>
                    <a:pt x="7024" y="1618443"/>
                  </a:lnTo>
                  <a:lnTo>
                    <a:pt x="3138" y="1570608"/>
                  </a:lnTo>
                  <a:lnTo>
                    <a:pt x="788" y="1522355"/>
                  </a:lnTo>
                  <a:lnTo>
                    <a:pt x="0" y="14737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54963" y="1373124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59307" y="527430"/>
            <a:ext cx="5937885" cy="45465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dirty="0"/>
              <a:t>PURPOSE</a:t>
            </a:r>
            <a:r>
              <a:rPr spc="-5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OUR</a:t>
            </a:r>
            <a:r>
              <a:rPr spc="-6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6836" y="1648111"/>
            <a:ext cx="3519804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purpose</a:t>
            </a:r>
            <a:r>
              <a:rPr sz="1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6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our</a:t>
            </a:r>
            <a:r>
              <a:rPr sz="16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Arduino</a:t>
            </a:r>
            <a:r>
              <a:rPr sz="1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RFID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solenoid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lock</a:t>
            </a:r>
            <a:r>
              <a:rPr sz="16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16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create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secure</a:t>
            </a:r>
            <a:r>
              <a:rPr sz="16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access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control</a:t>
            </a:r>
            <a:r>
              <a:rPr sz="1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system</a:t>
            </a: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utilizing</a:t>
            </a:r>
            <a:r>
              <a:rPr sz="16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RFID</a:t>
            </a:r>
            <a:r>
              <a:rPr sz="1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technology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solenoid</a:t>
            </a:r>
            <a:r>
              <a:rPr sz="1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lock,</a:t>
            </a:r>
            <a:r>
              <a:rPr sz="16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managed</a:t>
            </a: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Arduino</a:t>
            </a:r>
            <a:r>
              <a:rPr sz="16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microcontroller.</a:t>
            </a:r>
            <a:r>
              <a:rPr sz="1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This</a:t>
            </a:r>
            <a:r>
              <a:rPr sz="16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1600" spc="5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aims</a:t>
            </a:r>
            <a:r>
              <a:rPr sz="1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6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provide</a:t>
            </a:r>
            <a:r>
              <a:rPr sz="1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convenient,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reliable,</a:t>
            </a:r>
            <a:r>
              <a:rPr sz="16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customizable</a:t>
            </a:r>
            <a:r>
              <a:rPr sz="16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r>
              <a:rPr sz="16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control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 various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environments,</a:t>
            </a:r>
            <a:r>
              <a:rPr sz="1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enhancing</a:t>
            </a:r>
            <a:r>
              <a:rPr sz="1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security</a:t>
            </a:r>
            <a:r>
              <a:rPr sz="16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convenience</a:t>
            </a:r>
            <a:r>
              <a:rPr sz="1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1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users.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5585" y="3855211"/>
            <a:ext cx="1410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orbel"/>
                <a:cs typeface="Corbel"/>
              </a:rPr>
              <a:t>SECURITY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0715" y="2769565"/>
            <a:ext cx="16738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orbel"/>
                <a:cs typeface="Corbel"/>
              </a:rPr>
              <a:t>CONVIENCE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62668" y="1728038"/>
            <a:ext cx="1608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orbel"/>
                <a:cs typeface="Corbel"/>
              </a:rPr>
              <a:t>FLEXBILITY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94314" y="6248196"/>
            <a:ext cx="48323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FFFFF"/>
                </a:solidFill>
                <a:latin typeface="Corbel"/>
                <a:cs typeface="Corbel"/>
              </a:rPr>
              <a:t>PAGE</a:t>
            </a:r>
            <a:r>
              <a:rPr sz="1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03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55008" y="0"/>
            <a:ext cx="7937500" cy="6858000"/>
          </a:xfrm>
          <a:custGeom>
            <a:avLst/>
            <a:gdLst/>
            <a:ahLst/>
            <a:cxnLst/>
            <a:rect l="l" t="t" r="r" b="b"/>
            <a:pathLst>
              <a:path w="7937500" h="6858000">
                <a:moveTo>
                  <a:pt x="7936992" y="0"/>
                </a:moveTo>
                <a:lnTo>
                  <a:pt x="0" y="0"/>
                </a:lnTo>
                <a:lnTo>
                  <a:pt x="0" y="6858000"/>
                </a:lnTo>
                <a:lnTo>
                  <a:pt x="7936992" y="6858000"/>
                </a:lnTo>
                <a:lnTo>
                  <a:pt x="7936992" y="0"/>
                </a:lnTo>
                <a:close/>
              </a:path>
            </a:pathLst>
          </a:custGeom>
          <a:solidFill>
            <a:srgbClr val="FFFFFF">
              <a:alpha val="8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963" y="1373124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9307" y="527430"/>
            <a:ext cx="2097405" cy="45465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spc="-10" dirty="0"/>
              <a:t>PURPOSE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836" y="1902713"/>
            <a:ext cx="11347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r>
              <a:rPr sz="1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SECURITY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6836" y="3381502"/>
            <a:ext cx="110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2.COVIENCE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836" y="4860112"/>
            <a:ext cx="121412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3.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FLEXBILITY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22520" y="1533144"/>
            <a:ext cx="777240" cy="777240"/>
          </a:xfrm>
          <a:custGeom>
            <a:avLst/>
            <a:gdLst/>
            <a:ahLst/>
            <a:cxnLst/>
            <a:rect l="l" t="t" r="r" b="b"/>
            <a:pathLst>
              <a:path w="777239" h="777239">
                <a:moveTo>
                  <a:pt x="388619" y="0"/>
                </a:moveTo>
                <a:lnTo>
                  <a:pt x="339872" y="3027"/>
                </a:lnTo>
                <a:lnTo>
                  <a:pt x="292931" y="11868"/>
                </a:lnTo>
                <a:lnTo>
                  <a:pt x="248161" y="26158"/>
                </a:lnTo>
                <a:lnTo>
                  <a:pt x="205927" y="45532"/>
                </a:lnTo>
                <a:lnTo>
                  <a:pt x="166592" y="69627"/>
                </a:lnTo>
                <a:lnTo>
                  <a:pt x="130521" y="98078"/>
                </a:lnTo>
                <a:lnTo>
                  <a:pt x="98078" y="130521"/>
                </a:lnTo>
                <a:lnTo>
                  <a:pt x="69627" y="166592"/>
                </a:lnTo>
                <a:lnTo>
                  <a:pt x="45532" y="205927"/>
                </a:lnTo>
                <a:lnTo>
                  <a:pt x="26158" y="248161"/>
                </a:lnTo>
                <a:lnTo>
                  <a:pt x="11868" y="292931"/>
                </a:lnTo>
                <a:lnTo>
                  <a:pt x="3027" y="339872"/>
                </a:lnTo>
                <a:lnTo>
                  <a:pt x="0" y="388619"/>
                </a:lnTo>
                <a:lnTo>
                  <a:pt x="3027" y="437367"/>
                </a:lnTo>
                <a:lnTo>
                  <a:pt x="11868" y="484308"/>
                </a:lnTo>
                <a:lnTo>
                  <a:pt x="26158" y="529078"/>
                </a:lnTo>
                <a:lnTo>
                  <a:pt x="45532" y="571312"/>
                </a:lnTo>
                <a:lnTo>
                  <a:pt x="69627" y="610647"/>
                </a:lnTo>
                <a:lnTo>
                  <a:pt x="98078" y="646718"/>
                </a:lnTo>
                <a:lnTo>
                  <a:pt x="130521" y="679161"/>
                </a:lnTo>
                <a:lnTo>
                  <a:pt x="166592" y="707612"/>
                </a:lnTo>
                <a:lnTo>
                  <a:pt x="205927" y="731707"/>
                </a:lnTo>
                <a:lnTo>
                  <a:pt x="248161" y="751081"/>
                </a:lnTo>
                <a:lnTo>
                  <a:pt x="292931" y="765371"/>
                </a:lnTo>
                <a:lnTo>
                  <a:pt x="339872" y="774212"/>
                </a:lnTo>
                <a:lnTo>
                  <a:pt x="388619" y="777239"/>
                </a:lnTo>
                <a:lnTo>
                  <a:pt x="437367" y="774212"/>
                </a:lnTo>
                <a:lnTo>
                  <a:pt x="484308" y="765371"/>
                </a:lnTo>
                <a:lnTo>
                  <a:pt x="529078" y="751081"/>
                </a:lnTo>
                <a:lnTo>
                  <a:pt x="571312" y="731707"/>
                </a:lnTo>
                <a:lnTo>
                  <a:pt x="610647" y="707612"/>
                </a:lnTo>
                <a:lnTo>
                  <a:pt x="646718" y="679161"/>
                </a:lnTo>
                <a:lnTo>
                  <a:pt x="679161" y="646718"/>
                </a:lnTo>
                <a:lnTo>
                  <a:pt x="707612" y="610647"/>
                </a:lnTo>
                <a:lnTo>
                  <a:pt x="731707" y="571312"/>
                </a:lnTo>
                <a:lnTo>
                  <a:pt x="751081" y="529078"/>
                </a:lnTo>
                <a:lnTo>
                  <a:pt x="765371" y="484308"/>
                </a:lnTo>
                <a:lnTo>
                  <a:pt x="774212" y="437367"/>
                </a:lnTo>
                <a:lnTo>
                  <a:pt x="777239" y="388619"/>
                </a:lnTo>
                <a:lnTo>
                  <a:pt x="774212" y="339872"/>
                </a:lnTo>
                <a:lnTo>
                  <a:pt x="765371" y="292931"/>
                </a:lnTo>
                <a:lnTo>
                  <a:pt x="751081" y="248161"/>
                </a:lnTo>
                <a:lnTo>
                  <a:pt x="731707" y="205927"/>
                </a:lnTo>
                <a:lnTo>
                  <a:pt x="707612" y="166592"/>
                </a:lnTo>
                <a:lnTo>
                  <a:pt x="679161" y="130521"/>
                </a:lnTo>
                <a:lnTo>
                  <a:pt x="646718" y="98078"/>
                </a:lnTo>
                <a:lnTo>
                  <a:pt x="610647" y="69627"/>
                </a:lnTo>
                <a:lnTo>
                  <a:pt x="571312" y="45532"/>
                </a:lnTo>
                <a:lnTo>
                  <a:pt x="529078" y="26158"/>
                </a:lnTo>
                <a:lnTo>
                  <a:pt x="484308" y="11868"/>
                </a:lnTo>
                <a:lnTo>
                  <a:pt x="437367" y="3027"/>
                </a:lnTo>
                <a:lnTo>
                  <a:pt x="388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08523" y="1570685"/>
            <a:ext cx="2076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1575" y="1348998"/>
            <a:ext cx="4679950" cy="1035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100"/>
              </a:lnSpc>
              <a:spcBef>
                <a:spcPts val="90"/>
              </a:spcBef>
            </a:pPr>
            <a:r>
              <a:rPr sz="1700" dirty="0">
                <a:latin typeface="Corbel"/>
                <a:cs typeface="Corbel"/>
              </a:rPr>
              <a:t>The</a:t>
            </a:r>
            <a:r>
              <a:rPr sz="1700" spc="-4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result</a:t>
            </a:r>
            <a:r>
              <a:rPr sz="1700" spc="-5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of</a:t>
            </a:r>
            <a:r>
              <a:rPr sz="1700" spc="-20" dirty="0">
                <a:latin typeface="Corbel"/>
                <a:cs typeface="Corbel"/>
              </a:rPr>
              <a:t> an</a:t>
            </a:r>
            <a:r>
              <a:rPr sz="1700" spc="-8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Arduino</a:t>
            </a:r>
            <a:r>
              <a:rPr sz="1700" spc="-1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RFID</a:t>
            </a:r>
            <a:r>
              <a:rPr sz="1700" spc="-4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solenoid</a:t>
            </a:r>
            <a:r>
              <a:rPr sz="1700" spc="1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lock</a:t>
            </a:r>
            <a:r>
              <a:rPr sz="1700" spc="-30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project </a:t>
            </a:r>
            <a:r>
              <a:rPr sz="1700" dirty="0">
                <a:latin typeface="Corbel"/>
                <a:cs typeface="Corbel"/>
              </a:rPr>
              <a:t>typically</a:t>
            </a:r>
            <a:r>
              <a:rPr sz="1700" spc="-2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involves</a:t>
            </a:r>
            <a:r>
              <a:rPr sz="1700" spc="1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the</a:t>
            </a:r>
            <a:r>
              <a:rPr sz="1700" spc="-70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successful</a:t>
            </a:r>
            <a:r>
              <a:rPr sz="1700" spc="-70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implementation</a:t>
            </a:r>
            <a:r>
              <a:rPr sz="1700" spc="-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of</a:t>
            </a:r>
            <a:r>
              <a:rPr sz="1700" spc="-50" dirty="0">
                <a:latin typeface="Corbel"/>
                <a:cs typeface="Corbel"/>
              </a:rPr>
              <a:t> a </a:t>
            </a:r>
            <a:r>
              <a:rPr sz="1700" dirty="0">
                <a:latin typeface="Corbel"/>
                <a:cs typeface="Corbel"/>
              </a:rPr>
              <a:t>secure</a:t>
            </a:r>
            <a:r>
              <a:rPr sz="1700" spc="-6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access</a:t>
            </a:r>
            <a:r>
              <a:rPr sz="1700" spc="-6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control</a:t>
            </a:r>
            <a:r>
              <a:rPr sz="1700" spc="-50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system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22520" y="3029711"/>
            <a:ext cx="777240" cy="777240"/>
          </a:xfrm>
          <a:custGeom>
            <a:avLst/>
            <a:gdLst/>
            <a:ahLst/>
            <a:cxnLst/>
            <a:rect l="l" t="t" r="r" b="b"/>
            <a:pathLst>
              <a:path w="777239" h="777239">
                <a:moveTo>
                  <a:pt x="388619" y="0"/>
                </a:moveTo>
                <a:lnTo>
                  <a:pt x="339872" y="3027"/>
                </a:lnTo>
                <a:lnTo>
                  <a:pt x="292931" y="11868"/>
                </a:lnTo>
                <a:lnTo>
                  <a:pt x="248161" y="26158"/>
                </a:lnTo>
                <a:lnTo>
                  <a:pt x="205927" y="45532"/>
                </a:lnTo>
                <a:lnTo>
                  <a:pt x="166592" y="69627"/>
                </a:lnTo>
                <a:lnTo>
                  <a:pt x="130521" y="98078"/>
                </a:lnTo>
                <a:lnTo>
                  <a:pt x="98078" y="130521"/>
                </a:lnTo>
                <a:lnTo>
                  <a:pt x="69627" y="166592"/>
                </a:lnTo>
                <a:lnTo>
                  <a:pt x="45532" y="205927"/>
                </a:lnTo>
                <a:lnTo>
                  <a:pt x="26158" y="248161"/>
                </a:lnTo>
                <a:lnTo>
                  <a:pt x="11868" y="292931"/>
                </a:lnTo>
                <a:lnTo>
                  <a:pt x="3027" y="339872"/>
                </a:lnTo>
                <a:lnTo>
                  <a:pt x="0" y="388620"/>
                </a:lnTo>
                <a:lnTo>
                  <a:pt x="3027" y="437367"/>
                </a:lnTo>
                <a:lnTo>
                  <a:pt x="11868" y="484308"/>
                </a:lnTo>
                <a:lnTo>
                  <a:pt x="26158" y="529078"/>
                </a:lnTo>
                <a:lnTo>
                  <a:pt x="45532" y="571312"/>
                </a:lnTo>
                <a:lnTo>
                  <a:pt x="69627" y="610647"/>
                </a:lnTo>
                <a:lnTo>
                  <a:pt x="98078" y="646718"/>
                </a:lnTo>
                <a:lnTo>
                  <a:pt x="130521" y="679161"/>
                </a:lnTo>
                <a:lnTo>
                  <a:pt x="166592" y="707612"/>
                </a:lnTo>
                <a:lnTo>
                  <a:pt x="205927" y="731707"/>
                </a:lnTo>
                <a:lnTo>
                  <a:pt x="248161" y="751081"/>
                </a:lnTo>
                <a:lnTo>
                  <a:pt x="292931" y="765371"/>
                </a:lnTo>
                <a:lnTo>
                  <a:pt x="339872" y="774212"/>
                </a:lnTo>
                <a:lnTo>
                  <a:pt x="388619" y="777239"/>
                </a:lnTo>
                <a:lnTo>
                  <a:pt x="437367" y="774212"/>
                </a:lnTo>
                <a:lnTo>
                  <a:pt x="484308" y="765371"/>
                </a:lnTo>
                <a:lnTo>
                  <a:pt x="529078" y="751081"/>
                </a:lnTo>
                <a:lnTo>
                  <a:pt x="571312" y="731707"/>
                </a:lnTo>
                <a:lnTo>
                  <a:pt x="610647" y="707612"/>
                </a:lnTo>
                <a:lnTo>
                  <a:pt x="646718" y="679161"/>
                </a:lnTo>
                <a:lnTo>
                  <a:pt x="679161" y="646718"/>
                </a:lnTo>
                <a:lnTo>
                  <a:pt x="707612" y="610647"/>
                </a:lnTo>
                <a:lnTo>
                  <a:pt x="731707" y="571312"/>
                </a:lnTo>
                <a:lnTo>
                  <a:pt x="751081" y="529078"/>
                </a:lnTo>
                <a:lnTo>
                  <a:pt x="765371" y="484308"/>
                </a:lnTo>
                <a:lnTo>
                  <a:pt x="774212" y="437367"/>
                </a:lnTo>
                <a:lnTo>
                  <a:pt x="777239" y="388620"/>
                </a:lnTo>
                <a:lnTo>
                  <a:pt x="774212" y="339872"/>
                </a:lnTo>
                <a:lnTo>
                  <a:pt x="765371" y="292931"/>
                </a:lnTo>
                <a:lnTo>
                  <a:pt x="751081" y="248161"/>
                </a:lnTo>
                <a:lnTo>
                  <a:pt x="731707" y="205927"/>
                </a:lnTo>
                <a:lnTo>
                  <a:pt x="707612" y="166592"/>
                </a:lnTo>
                <a:lnTo>
                  <a:pt x="679161" y="130521"/>
                </a:lnTo>
                <a:lnTo>
                  <a:pt x="646718" y="98078"/>
                </a:lnTo>
                <a:lnTo>
                  <a:pt x="610647" y="69627"/>
                </a:lnTo>
                <a:lnTo>
                  <a:pt x="571312" y="45532"/>
                </a:lnTo>
                <a:lnTo>
                  <a:pt x="529078" y="26158"/>
                </a:lnTo>
                <a:lnTo>
                  <a:pt x="484308" y="11868"/>
                </a:lnTo>
                <a:lnTo>
                  <a:pt x="437367" y="3027"/>
                </a:lnTo>
                <a:lnTo>
                  <a:pt x="388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96332" y="3069158"/>
            <a:ext cx="2330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1575" y="2848868"/>
            <a:ext cx="4808220" cy="10344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80"/>
              </a:spcBef>
            </a:pPr>
            <a:r>
              <a:rPr sz="1700" spc="-10" dirty="0">
                <a:latin typeface="Corbel"/>
                <a:cs typeface="Corbel"/>
              </a:rPr>
              <a:t>Offering</a:t>
            </a:r>
            <a:r>
              <a:rPr sz="1700" spc="-6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a</a:t>
            </a:r>
            <a:r>
              <a:rPr sz="1700" spc="-3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user-friendly</a:t>
            </a:r>
            <a:r>
              <a:rPr sz="1700" spc="-2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solution</a:t>
            </a:r>
            <a:r>
              <a:rPr sz="1700" spc="-4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for</a:t>
            </a:r>
            <a:r>
              <a:rPr sz="1700" spc="-30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accessing</a:t>
            </a:r>
            <a:r>
              <a:rPr sz="1700" spc="-15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secured </a:t>
            </a:r>
            <a:r>
              <a:rPr sz="1700" dirty="0">
                <a:latin typeface="Corbel"/>
                <a:cs typeface="Corbel"/>
              </a:rPr>
              <a:t>areas</a:t>
            </a:r>
            <a:r>
              <a:rPr sz="1700" spc="-4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without</a:t>
            </a:r>
            <a:r>
              <a:rPr sz="1700" spc="-7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the</a:t>
            </a:r>
            <a:r>
              <a:rPr sz="1700" spc="-4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need</a:t>
            </a:r>
            <a:r>
              <a:rPr sz="1700" spc="-2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for</a:t>
            </a:r>
            <a:r>
              <a:rPr sz="1700" spc="-6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traditional</a:t>
            </a:r>
            <a:r>
              <a:rPr sz="1700" spc="-10" dirty="0">
                <a:latin typeface="Corbel"/>
                <a:cs typeface="Corbel"/>
              </a:rPr>
              <a:t> keys, streamlining</a:t>
            </a:r>
            <a:r>
              <a:rPr sz="1700" spc="3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entry</a:t>
            </a:r>
            <a:r>
              <a:rPr sz="1700" spc="-1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for</a:t>
            </a:r>
            <a:r>
              <a:rPr sz="1700" spc="-5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authorized</a:t>
            </a:r>
            <a:r>
              <a:rPr sz="1700" spc="-60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users.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22520" y="4529328"/>
            <a:ext cx="777240" cy="777240"/>
          </a:xfrm>
          <a:custGeom>
            <a:avLst/>
            <a:gdLst/>
            <a:ahLst/>
            <a:cxnLst/>
            <a:rect l="l" t="t" r="r" b="b"/>
            <a:pathLst>
              <a:path w="777239" h="777239">
                <a:moveTo>
                  <a:pt x="388619" y="0"/>
                </a:moveTo>
                <a:lnTo>
                  <a:pt x="339872" y="3027"/>
                </a:lnTo>
                <a:lnTo>
                  <a:pt x="292931" y="11868"/>
                </a:lnTo>
                <a:lnTo>
                  <a:pt x="248161" y="26158"/>
                </a:lnTo>
                <a:lnTo>
                  <a:pt x="205927" y="45532"/>
                </a:lnTo>
                <a:lnTo>
                  <a:pt x="166592" y="69627"/>
                </a:lnTo>
                <a:lnTo>
                  <a:pt x="130521" y="98078"/>
                </a:lnTo>
                <a:lnTo>
                  <a:pt x="98078" y="130521"/>
                </a:lnTo>
                <a:lnTo>
                  <a:pt x="69627" y="166592"/>
                </a:lnTo>
                <a:lnTo>
                  <a:pt x="45532" y="205927"/>
                </a:lnTo>
                <a:lnTo>
                  <a:pt x="26158" y="248161"/>
                </a:lnTo>
                <a:lnTo>
                  <a:pt x="11868" y="292931"/>
                </a:lnTo>
                <a:lnTo>
                  <a:pt x="3027" y="339872"/>
                </a:lnTo>
                <a:lnTo>
                  <a:pt x="0" y="388620"/>
                </a:lnTo>
                <a:lnTo>
                  <a:pt x="3027" y="437367"/>
                </a:lnTo>
                <a:lnTo>
                  <a:pt x="11868" y="484308"/>
                </a:lnTo>
                <a:lnTo>
                  <a:pt x="26158" y="529078"/>
                </a:lnTo>
                <a:lnTo>
                  <a:pt x="45532" y="571312"/>
                </a:lnTo>
                <a:lnTo>
                  <a:pt x="69627" y="610647"/>
                </a:lnTo>
                <a:lnTo>
                  <a:pt x="98078" y="646718"/>
                </a:lnTo>
                <a:lnTo>
                  <a:pt x="130521" y="679161"/>
                </a:lnTo>
                <a:lnTo>
                  <a:pt x="166592" y="707612"/>
                </a:lnTo>
                <a:lnTo>
                  <a:pt x="205927" y="731707"/>
                </a:lnTo>
                <a:lnTo>
                  <a:pt x="248161" y="751081"/>
                </a:lnTo>
                <a:lnTo>
                  <a:pt x="292931" y="765371"/>
                </a:lnTo>
                <a:lnTo>
                  <a:pt x="339872" y="774212"/>
                </a:lnTo>
                <a:lnTo>
                  <a:pt x="388619" y="777240"/>
                </a:lnTo>
                <a:lnTo>
                  <a:pt x="437367" y="774212"/>
                </a:lnTo>
                <a:lnTo>
                  <a:pt x="484308" y="765371"/>
                </a:lnTo>
                <a:lnTo>
                  <a:pt x="529078" y="751081"/>
                </a:lnTo>
                <a:lnTo>
                  <a:pt x="571312" y="731707"/>
                </a:lnTo>
                <a:lnTo>
                  <a:pt x="610647" y="707612"/>
                </a:lnTo>
                <a:lnTo>
                  <a:pt x="646718" y="679161"/>
                </a:lnTo>
                <a:lnTo>
                  <a:pt x="679161" y="646718"/>
                </a:lnTo>
                <a:lnTo>
                  <a:pt x="707612" y="610647"/>
                </a:lnTo>
                <a:lnTo>
                  <a:pt x="731707" y="571312"/>
                </a:lnTo>
                <a:lnTo>
                  <a:pt x="751081" y="529078"/>
                </a:lnTo>
                <a:lnTo>
                  <a:pt x="765371" y="484308"/>
                </a:lnTo>
                <a:lnTo>
                  <a:pt x="774212" y="437367"/>
                </a:lnTo>
                <a:lnTo>
                  <a:pt x="777239" y="388620"/>
                </a:lnTo>
                <a:lnTo>
                  <a:pt x="774212" y="339872"/>
                </a:lnTo>
                <a:lnTo>
                  <a:pt x="765371" y="292931"/>
                </a:lnTo>
                <a:lnTo>
                  <a:pt x="751081" y="248161"/>
                </a:lnTo>
                <a:lnTo>
                  <a:pt x="731707" y="205927"/>
                </a:lnTo>
                <a:lnTo>
                  <a:pt x="707612" y="166592"/>
                </a:lnTo>
                <a:lnTo>
                  <a:pt x="679161" y="130521"/>
                </a:lnTo>
                <a:lnTo>
                  <a:pt x="646718" y="98078"/>
                </a:lnTo>
                <a:lnTo>
                  <a:pt x="610647" y="69627"/>
                </a:lnTo>
                <a:lnTo>
                  <a:pt x="571312" y="45532"/>
                </a:lnTo>
                <a:lnTo>
                  <a:pt x="529078" y="26158"/>
                </a:lnTo>
                <a:lnTo>
                  <a:pt x="484308" y="11868"/>
                </a:lnTo>
                <a:lnTo>
                  <a:pt x="437367" y="3027"/>
                </a:lnTo>
                <a:lnTo>
                  <a:pt x="388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08523" y="4568189"/>
            <a:ext cx="2095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1575" y="4346422"/>
            <a:ext cx="4679950" cy="10350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30100"/>
              </a:lnSpc>
              <a:spcBef>
                <a:spcPts val="85"/>
              </a:spcBef>
            </a:pPr>
            <a:r>
              <a:rPr sz="1700" dirty="0">
                <a:latin typeface="Corbel"/>
                <a:cs typeface="Corbel"/>
              </a:rPr>
              <a:t>The</a:t>
            </a:r>
            <a:r>
              <a:rPr sz="1700" spc="-5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result</a:t>
            </a:r>
            <a:r>
              <a:rPr sz="1700" spc="-5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of</a:t>
            </a:r>
            <a:r>
              <a:rPr sz="1700" spc="-20" dirty="0">
                <a:latin typeface="Corbel"/>
                <a:cs typeface="Corbel"/>
              </a:rPr>
              <a:t> an</a:t>
            </a:r>
            <a:r>
              <a:rPr sz="1700" spc="-9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Arduino</a:t>
            </a:r>
            <a:r>
              <a:rPr sz="1700" spc="-1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RFID</a:t>
            </a:r>
            <a:r>
              <a:rPr sz="1700" spc="-5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solenoid</a:t>
            </a:r>
            <a:r>
              <a:rPr sz="1700" spc="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lock</a:t>
            </a:r>
            <a:r>
              <a:rPr sz="1700" spc="-25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project </a:t>
            </a:r>
            <a:r>
              <a:rPr sz="1700" dirty="0">
                <a:latin typeface="Corbel"/>
                <a:cs typeface="Corbel"/>
              </a:rPr>
              <a:t>typically</a:t>
            </a:r>
            <a:r>
              <a:rPr sz="1700" spc="-2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involves</a:t>
            </a:r>
            <a:r>
              <a:rPr sz="1700" spc="1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the</a:t>
            </a:r>
            <a:r>
              <a:rPr sz="1700" spc="-70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successful</a:t>
            </a:r>
            <a:r>
              <a:rPr sz="1700" spc="-70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implementation</a:t>
            </a:r>
            <a:r>
              <a:rPr sz="1700" spc="-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of</a:t>
            </a:r>
            <a:r>
              <a:rPr sz="1700" spc="-50" dirty="0">
                <a:latin typeface="Corbel"/>
                <a:cs typeface="Corbel"/>
              </a:rPr>
              <a:t> a </a:t>
            </a:r>
            <a:r>
              <a:rPr sz="1700" dirty="0">
                <a:latin typeface="Corbel"/>
                <a:cs typeface="Corbel"/>
              </a:rPr>
              <a:t>secure</a:t>
            </a:r>
            <a:r>
              <a:rPr sz="1700" spc="-7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access</a:t>
            </a:r>
            <a:r>
              <a:rPr sz="1700" spc="-6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control</a:t>
            </a:r>
            <a:r>
              <a:rPr sz="1700" spc="-55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system</a:t>
            </a:r>
            <a:endParaRPr sz="17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55008" y="0"/>
            <a:ext cx="7937500" cy="6858000"/>
          </a:xfrm>
          <a:custGeom>
            <a:avLst/>
            <a:gdLst/>
            <a:ahLst/>
            <a:cxnLst/>
            <a:rect l="l" t="t" r="r" b="b"/>
            <a:pathLst>
              <a:path w="7937500" h="6858000">
                <a:moveTo>
                  <a:pt x="7936992" y="0"/>
                </a:moveTo>
                <a:lnTo>
                  <a:pt x="0" y="0"/>
                </a:lnTo>
                <a:lnTo>
                  <a:pt x="0" y="6858000"/>
                </a:lnTo>
                <a:lnTo>
                  <a:pt x="7936992" y="6858000"/>
                </a:lnTo>
                <a:lnTo>
                  <a:pt x="7936992" y="0"/>
                </a:lnTo>
                <a:close/>
              </a:path>
            </a:pathLst>
          </a:custGeom>
          <a:solidFill>
            <a:srgbClr val="FFFFFF">
              <a:alpha val="8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963" y="1805939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93791" y="874775"/>
            <a:ext cx="1463040" cy="1463040"/>
          </a:xfrm>
          <a:custGeom>
            <a:avLst/>
            <a:gdLst/>
            <a:ahLst/>
            <a:cxnLst/>
            <a:rect l="l" t="t" r="r" b="b"/>
            <a:pathLst>
              <a:path w="1463040" h="1463039">
                <a:moveTo>
                  <a:pt x="731520" y="0"/>
                </a:moveTo>
                <a:lnTo>
                  <a:pt x="683424" y="1556"/>
                </a:lnTo>
                <a:lnTo>
                  <a:pt x="636159" y="6160"/>
                </a:lnTo>
                <a:lnTo>
                  <a:pt x="589821" y="13715"/>
                </a:lnTo>
                <a:lnTo>
                  <a:pt x="544506" y="24126"/>
                </a:lnTo>
                <a:lnTo>
                  <a:pt x="500310" y="37295"/>
                </a:lnTo>
                <a:lnTo>
                  <a:pt x="457331" y="53126"/>
                </a:lnTo>
                <a:lnTo>
                  <a:pt x="415664" y="71524"/>
                </a:lnTo>
                <a:lnTo>
                  <a:pt x="375406" y="92390"/>
                </a:lnTo>
                <a:lnTo>
                  <a:pt x="336653" y="115630"/>
                </a:lnTo>
                <a:lnTo>
                  <a:pt x="299502" y="141146"/>
                </a:lnTo>
                <a:lnTo>
                  <a:pt x="264049" y="168843"/>
                </a:lnTo>
                <a:lnTo>
                  <a:pt x="230391" y="198623"/>
                </a:lnTo>
                <a:lnTo>
                  <a:pt x="198623" y="230391"/>
                </a:lnTo>
                <a:lnTo>
                  <a:pt x="168843" y="264049"/>
                </a:lnTo>
                <a:lnTo>
                  <a:pt x="141146" y="299502"/>
                </a:lnTo>
                <a:lnTo>
                  <a:pt x="115630" y="336653"/>
                </a:lnTo>
                <a:lnTo>
                  <a:pt x="92390" y="375406"/>
                </a:lnTo>
                <a:lnTo>
                  <a:pt x="71524" y="415664"/>
                </a:lnTo>
                <a:lnTo>
                  <a:pt x="53126" y="457331"/>
                </a:lnTo>
                <a:lnTo>
                  <a:pt x="37295" y="500310"/>
                </a:lnTo>
                <a:lnTo>
                  <a:pt x="24126" y="544506"/>
                </a:lnTo>
                <a:lnTo>
                  <a:pt x="13715" y="589821"/>
                </a:lnTo>
                <a:lnTo>
                  <a:pt x="6160" y="636159"/>
                </a:lnTo>
                <a:lnTo>
                  <a:pt x="1556" y="683424"/>
                </a:lnTo>
                <a:lnTo>
                  <a:pt x="0" y="731520"/>
                </a:lnTo>
                <a:lnTo>
                  <a:pt x="1556" y="779615"/>
                </a:lnTo>
                <a:lnTo>
                  <a:pt x="6160" y="826880"/>
                </a:lnTo>
                <a:lnTo>
                  <a:pt x="13715" y="873218"/>
                </a:lnTo>
                <a:lnTo>
                  <a:pt x="24126" y="918533"/>
                </a:lnTo>
                <a:lnTo>
                  <a:pt x="37295" y="962729"/>
                </a:lnTo>
                <a:lnTo>
                  <a:pt x="53126" y="1005708"/>
                </a:lnTo>
                <a:lnTo>
                  <a:pt x="71524" y="1047375"/>
                </a:lnTo>
                <a:lnTo>
                  <a:pt x="92390" y="1087633"/>
                </a:lnTo>
                <a:lnTo>
                  <a:pt x="115630" y="1126386"/>
                </a:lnTo>
                <a:lnTo>
                  <a:pt x="141146" y="1163537"/>
                </a:lnTo>
                <a:lnTo>
                  <a:pt x="168843" y="1198990"/>
                </a:lnTo>
                <a:lnTo>
                  <a:pt x="198623" y="1232648"/>
                </a:lnTo>
                <a:lnTo>
                  <a:pt x="230391" y="1264416"/>
                </a:lnTo>
                <a:lnTo>
                  <a:pt x="264049" y="1294196"/>
                </a:lnTo>
                <a:lnTo>
                  <a:pt x="299502" y="1321893"/>
                </a:lnTo>
                <a:lnTo>
                  <a:pt x="336653" y="1347409"/>
                </a:lnTo>
                <a:lnTo>
                  <a:pt x="375406" y="1370649"/>
                </a:lnTo>
                <a:lnTo>
                  <a:pt x="415664" y="1391515"/>
                </a:lnTo>
                <a:lnTo>
                  <a:pt x="457331" y="1409913"/>
                </a:lnTo>
                <a:lnTo>
                  <a:pt x="500310" y="1425744"/>
                </a:lnTo>
                <a:lnTo>
                  <a:pt x="544506" y="1438913"/>
                </a:lnTo>
                <a:lnTo>
                  <a:pt x="589821" y="1449324"/>
                </a:lnTo>
                <a:lnTo>
                  <a:pt x="636159" y="1456879"/>
                </a:lnTo>
                <a:lnTo>
                  <a:pt x="683424" y="1461483"/>
                </a:lnTo>
                <a:lnTo>
                  <a:pt x="731520" y="1463039"/>
                </a:lnTo>
                <a:lnTo>
                  <a:pt x="779615" y="1461483"/>
                </a:lnTo>
                <a:lnTo>
                  <a:pt x="826880" y="1456879"/>
                </a:lnTo>
                <a:lnTo>
                  <a:pt x="873218" y="1449324"/>
                </a:lnTo>
                <a:lnTo>
                  <a:pt x="918533" y="1438913"/>
                </a:lnTo>
                <a:lnTo>
                  <a:pt x="962729" y="1425744"/>
                </a:lnTo>
                <a:lnTo>
                  <a:pt x="1005708" y="1409913"/>
                </a:lnTo>
                <a:lnTo>
                  <a:pt x="1047375" y="1391515"/>
                </a:lnTo>
                <a:lnTo>
                  <a:pt x="1087633" y="1370649"/>
                </a:lnTo>
                <a:lnTo>
                  <a:pt x="1126386" y="1347409"/>
                </a:lnTo>
                <a:lnTo>
                  <a:pt x="1163537" y="1321893"/>
                </a:lnTo>
                <a:lnTo>
                  <a:pt x="1198990" y="1294196"/>
                </a:lnTo>
                <a:lnTo>
                  <a:pt x="1232648" y="1264416"/>
                </a:lnTo>
                <a:lnTo>
                  <a:pt x="1264416" y="1232648"/>
                </a:lnTo>
                <a:lnTo>
                  <a:pt x="1294196" y="1198990"/>
                </a:lnTo>
                <a:lnTo>
                  <a:pt x="1321893" y="1163537"/>
                </a:lnTo>
                <a:lnTo>
                  <a:pt x="1347409" y="1126386"/>
                </a:lnTo>
                <a:lnTo>
                  <a:pt x="1370649" y="1087633"/>
                </a:lnTo>
                <a:lnTo>
                  <a:pt x="1391515" y="1047375"/>
                </a:lnTo>
                <a:lnTo>
                  <a:pt x="1409913" y="1005708"/>
                </a:lnTo>
                <a:lnTo>
                  <a:pt x="1425744" y="962729"/>
                </a:lnTo>
                <a:lnTo>
                  <a:pt x="1438913" y="918533"/>
                </a:lnTo>
                <a:lnTo>
                  <a:pt x="1449324" y="873218"/>
                </a:lnTo>
                <a:lnTo>
                  <a:pt x="1456879" y="826880"/>
                </a:lnTo>
                <a:lnTo>
                  <a:pt x="1461483" y="779615"/>
                </a:lnTo>
                <a:lnTo>
                  <a:pt x="1463039" y="731520"/>
                </a:lnTo>
                <a:lnTo>
                  <a:pt x="1461483" y="683424"/>
                </a:lnTo>
                <a:lnTo>
                  <a:pt x="1456879" y="636159"/>
                </a:lnTo>
                <a:lnTo>
                  <a:pt x="1449324" y="589821"/>
                </a:lnTo>
                <a:lnTo>
                  <a:pt x="1438913" y="544506"/>
                </a:lnTo>
                <a:lnTo>
                  <a:pt x="1425744" y="500310"/>
                </a:lnTo>
                <a:lnTo>
                  <a:pt x="1409913" y="457331"/>
                </a:lnTo>
                <a:lnTo>
                  <a:pt x="1391515" y="415664"/>
                </a:lnTo>
                <a:lnTo>
                  <a:pt x="1370649" y="375406"/>
                </a:lnTo>
                <a:lnTo>
                  <a:pt x="1347409" y="336653"/>
                </a:lnTo>
                <a:lnTo>
                  <a:pt x="1321893" y="299502"/>
                </a:lnTo>
                <a:lnTo>
                  <a:pt x="1294196" y="264049"/>
                </a:lnTo>
                <a:lnTo>
                  <a:pt x="1264416" y="230391"/>
                </a:lnTo>
                <a:lnTo>
                  <a:pt x="1232648" y="198623"/>
                </a:lnTo>
                <a:lnTo>
                  <a:pt x="1198990" y="168843"/>
                </a:lnTo>
                <a:lnTo>
                  <a:pt x="1163537" y="141146"/>
                </a:lnTo>
                <a:lnTo>
                  <a:pt x="1126386" y="115630"/>
                </a:lnTo>
                <a:lnTo>
                  <a:pt x="1087633" y="92390"/>
                </a:lnTo>
                <a:lnTo>
                  <a:pt x="1047375" y="71524"/>
                </a:lnTo>
                <a:lnTo>
                  <a:pt x="1005708" y="53126"/>
                </a:lnTo>
                <a:lnTo>
                  <a:pt x="962729" y="37295"/>
                </a:lnTo>
                <a:lnTo>
                  <a:pt x="918533" y="24126"/>
                </a:lnTo>
                <a:lnTo>
                  <a:pt x="873218" y="13715"/>
                </a:lnTo>
                <a:lnTo>
                  <a:pt x="826880" y="6160"/>
                </a:lnTo>
                <a:lnTo>
                  <a:pt x="779615" y="1556"/>
                </a:lnTo>
                <a:lnTo>
                  <a:pt x="731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01128" y="874775"/>
            <a:ext cx="1463040" cy="1463040"/>
          </a:xfrm>
          <a:custGeom>
            <a:avLst/>
            <a:gdLst/>
            <a:ahLst/>
            <a:cxnLst/>
            <a:rect l="l" t="t" r="r" b="b"/>
            <a:pathLst>
              <a:path w="1463040" h="1463039">
                <a:moveTo>
                  <a:pt x="731520" y="0"/>
                </a:moveTo>
                <a:lnTo>
                  <a:pt x="683424" y="1556"/>
                </a:lnTo>
                <a:lnTo>
                  <a:pt x="636159" y="6160"/>
                </a:lnTo>
                <a:lnTo>
                  <a:pt x="589821" y="13715"/>
                </a:lnTo>
                <a:lnTo>
                  <a:pt x="544506" y="24126"/>
                </a:lnTo>
                <a:lnTo>
                  <a:pt x="500310" y="37295"/>
                </a:lnTo>
                <a:lnTo>
                  <a:pt x="457331" y="53126"/>
                </a:lnTo>
                <a:lnTo>
                  <a:pt x="415664" y="71524"/>
                </a:lnTo>
                <a:lnTo>
                  <a:pt x="375406" y="92390"/>
                </a:lnTo>
                <a:lnTo>
                  <a:pt x="336653" y="115630"/>
                </a:lnTo>
                <a:lnTo>
                  <a:pt x="299502" y="141146"/>
                </a:lnTo>
                <a:lnTo>
                  <a:pt x="264049" y="168843"/>
                </a:lnTo>
                <a:lnTo>
                  <a:pt x="230391" y="198623"/>
                </a:lnTo>
                <a:lnTo>
                  <a:pt x="198623" y="230391"/>
                </a:lnTo>
                <a:lnTo>
                  <a:pt x="168843" y="264049"/>
                </a:lnTo>
                <a:lnTo>
                  <a:pt x="141146" y="299502"/>
                </a:lnTo>
                <a:lnTo>
                  <a:pt x="115630" y="336653"/>
                </a:lnTo>
                <a:lnTo>
                  <a:pt x="92390" y="375406"/>
                </a:lnTo>
                <a:lnTo>
                  <a:pt x="71524" y="415664"/>
                </a:lnTo>
                <a:lnTo>
                  <a:pt x="53126" y="457331"/>
                </a:lnTo>
                <a:lnTo>
                  <a:pt x="37295" y="500310"/>
                </a:lnTo>
                <a:lnTo>
                  <a:pt x="24126" y="544506"/>
                </a:lnTo>
                <a:lnTo>
                  <a:pt x="13715" y="589821"/>
                </a:lnTo>
                <a:lnTo>
                  <a:pt x="6160" y="636159"/>
                </a:lnTo>
                <a:lnTo>
                  <a:pt x="1556" y="683424"/>
                </a:lnTo>
                <a:lnTo>
                  <a:pt x="0" y="731520"/>
                </a:lnTo>
                <a:lnTo>
                  <a:pt x="1556" y="779615"/>
                </a:lnTo>
                <a:lnTo>
                  <a:pt x="6160" y="826880"/>
                </a:lnTo>
                <a:lnTo>
                  <a:pt x="13715" y="873218"/>
                </a:lnTo>
                <a:lnTo>
                  <a:pt x="24126" y="918533"/>
                </a:lnTo>
                <a:lnTo>
                  <a:pt x="37295" y="962729"/>
                </a:lnTo>
                <a:lnTo>
                  <a:pt x="53126" y="1005708"/>
                </a:lnTo>
                <a:lnTo>
                  <a:pt x="71524" y="1047375"/>
                </a:lnTo>
                <a:lnTo>
                  <a:pt x="92390" y="1087633"/>
                </a:lnTo>
                <a:lnTo>
                  <a:pt x="115630" y="1126386"/>
                </a:lnTo>
                <a:lnTo>
                  <a:pt x="141146" y="1163537"/>
                </a:lnTo>
                <a:lnTo>
                  <a:pt x="168843" y="1198990"/>
                </a:lnTo>
                <a:lnTo>
                  <a:pt x="198623" y="1232648"/>
                </a:lnTo>
                <a:lnTo>
                  <a:pt x="230391" y="1264416"/>
                </a:lnTo>
                <a:lnTo>
                  <a:pt x="264049" y="1294196"/>
                </a:lnTo>
                <a:lnTo>
                  <a:pt x="299502" y="1321893"/>
                </a:lnTo>
                <a:lnTo>
                  <a:pt x="336653" y="1347409"/>
                </a:lnTo>
                <a:lnTo>
                  <a:pt x="375406" y="1370649"/>
                </a:lnTo>
                <a:lnTo>
                  <a:pt x="415664" y="1391515"/>
                </a:lnTo>
                <a:lnTo>
                  <a:pt x="457331" y="1409913"/>
                </a:lnTo>
                <a:lnTo>
                  <a:pt x="500310" y="1425744"/>
                </a:lnTo>
                <a:lnTo>
                  <a:pt x="544506" y="1438913"/>
                </a:lnTo>
                <a:lnTo>
                  <a:pt x="589821" y="1449324"/>
                </a:lnTo>
                <a:lnTo>
                  <a:pt x="636159" y="1456879"/>
                </a:lnTo>
                <a:lnTo>
                  <a:pt x="683424" y="1461483"/>
                </a:lnTo>
                <a:lnTo>
                  <a:pt x="731520" y="1463039"/>
                </a:lnTo>
                <a:lnTo>
                  <a:pt x="779615" y="1461483"/>
                </a:lnTo>
                <a:lnTo>
                  <a:pt x="826880" y="1456879"/>
                </a:lnTo>
                <a:lnTo>
                  <a:pt x="873218" y="1449324"/>
                </a:lnTo>
                <a:lnTo>
                  <a:pt x="918533" y="1438913"/>
                </a:lnTo>
                <a:lnTo>
                  <a:pt x="962729" y="1425744"/>
                </a:lnTo>
                <a:lnTo>
                  <a:pt x="1005708" y="1409913"/>
                </a:lnTo>
                <a:lnTo>
                  <a:pt x="1047375" y="1391515"/>
                </a:lnTo>
                <a:lnTo>
                  <a:pt x="1087633" y="1370649"/>
                </a:lnTo>
                <a:lnTo>
                  <a:pt x="1126386" y="1347409"/>
                </a:lnTo>
                <a:lnTo>
                  <a:pt x="1163537" y="1321893"/>
                </a:lnTo>
                <a:lnTo>
                  <a:pt x="1198990" y="1294196"/>
                </a:lnTo>
                <a:lnTo>
                  <a:pt x="1232648" y="1264416"/>
                </a:lnTo>
                <a:lnTo>
                  <a:pt x="1264416" y="1232648"/>
                </a:lnTo>
                <a:lnTo>
                  <a:pt x="1294196" y="1198990"/>
                </a:lnTo>
                <a:lnTo>
                  <a:pt x="1321893" y="1163537"/>
                </a:lnTo>
                <a:lnTo>
                  <a:pt x="1347409" y="1126386"/>
                </a:lnTo>
                <a:lnTo>
                  <a:pt x="1370649" y="1087633"/>
                </a:lnTo>
                <a:lnTo>
                  <a:pt x="1391515" y="1047375"/>
                </a:lnTo>
                <a:lnTo>
                  <a:pt x="1409913" y="1005708"/>
                </a:lnTo>
                <a:lnTo>
                  <a:pt x="1425744" y="962729"/>
                </a:lnTo>
                <a:lnTo>
                  <a:pt x="1438913" y="918533"/>
                </a:lnTo>
                <a:lnTo>
                  <a:pt x="1449324" y="873218"/>
                </a:lnTo>
                <a:lnTo>
                  <a:pt x="1456879" y="826880"/>
                </a:lnTo>
                <a:lnTo>
                  <a:pt x="1461483" y="779615"/>
                </a:lnTo>
                <a:lnTo>
                  <a:pt x="1463040" y="731520"/>
                </a:lnTo>
                <a:lnTo>
                  <a:pt x="1461483" y="683424"/>
                </a:lnTo>
                <a:lnTo>
                  <a:pt x="1456879" y="636159"/>
                </a:lnTo>
                <a:lnTo>
                  <a:pt x="1449324" y="589821"/>
                </a:lnTo>
                <a:lnTo>
                  <a:pt x="1438913" y="544506"/>
                </a:lnTo>
                <a:lnTo>
                  <a:pt x="1425744" y="500310"/>
                </a:lnTo>
                <a:lnTo>
                  <a:pt x="1409913" y="457331"/>
                </a:lnTo>
                <a:lnTo>
                  <a:pt x="1391515" y="415664"/>
                </a:lnTo>
                <a:lnTo>
                  <a:pt x="1370649" y="375406"/>
                </a:lnTo>
                <a:lnTo>
                  <a:pt x="1347409" y="336653"/>
                </a:lnTo>
                <a:lnTo>
                  <a:pt x="1321893" y="299502"/>
                </a:lnTo>
                <a:lnTo>
                  <a:pt x="1294196" y="264049"/>
                </a:lnTo>
                <a:lnTo>
                  <a:pt x="1264416" y="230391"/>
                </a:lnTo>
                <a:lnTo>
                  <a:pt x="1232648" y="198623"/>
                </a:lnTo>
                <a:lnTo>
                  <a:pt x="1198990" y="168843"/>
                </a:lnTo>
                <a:lnTo>
                  <a:pt x="1163537" y="141146"/>
                </a:lnTo>
                <a:lnTo>
                  <a:pt x="1126386" y="115630"/>
                </a:lnTo>
                <a:lnTo>
                  <a:pt x="1087633" y="92390"/>
                </a:lnTo>
                <a:lnTo>
                  <a:pt x="1047375" y="71524"/>
                </a:lnTo>
                <a:lnTo>
                  <a:pt x="1005708" y="53126"/>
                </a:lnTo>
                <a:lnTo>
                  <a:pt x="962729" y="37295"/>
                </a:lnTo>
                <a:lnTo>
                  <a:pt x="918533" y="24126"/>
                </a:lnTo>
                <a:lnTo>
                  <a:pt x="873218" y="13715"/>
                </a:lnTo>
                <a:lnTo>
                  <a:pt x="826880" y="6160"/>
                </a:lnTo>
                <a:lnTo>
                  <a:pt x="779615" y="1556"/>
                </a:lnTo>
                <a:lnTo>
                  <a:pt x="731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11511" y="874775"/>
            <a:ext cx="1463040" cy="1463040"/>
          </a:xfrm>
          <a:custGeom>
            <a:avLst/>
            <a:gdLst/>
            <a:ahLst/>
            <a:cxnLst/>
            <a:rect l="l" t="t" r="r" b="b"/>
            <a:pathLst>
              <a:path w="1463040" h="1463039">
                <a:moveTo>
                  <a:pt x="731520" y="0"/>
                </a:moveTo>
                <a:lnTo>
                  <a:pt x="683424" y="1556"/>
                </a:lnTo>
                <a:lnTo>
                  <a:pt x="636159" y="6160"/>
                </a:lnTo>
                <a:lnTo>
                  <a:pt x="589821" y="13715"/>
                </a:lnTo>
                <a:lnTo>
                  <a:pt x="544506" y="24126"/>
                </a:lnTo>
                <a:lnTo>
                  <a:pt x="500310" y="37295"/>
                </a:lnTo>
                <a:lnTo>
                  <a:pt x="457331" y="53126"/>
                </a:lnTo>
                <a:lnTo>
                  <a:pt x="415664" y="71524"/>
                </a:lnTo>
                <a:lnTo>
                  <a:pt x="375406" y="92390"/>
                </a:lnTo>
                <a:lnTo>
                  <a:pt x="336653" y="115630"/>
                </a:lnTo>
                <a:lnTo>
                  <a:pt x="299502" y="141146"/>
                </a:lnTo>
                <a:lnTo>
                  <a:pt x="264049" y="168843"/>
                </a:lnTo>
                <a:lnTo>
                  <a:pt x="230391" y="198623"/>
                </a:lnTo>
                <a:lnTo>
                  <a:pt x="198623" y="230391"/>
                </a:lnTo>
                <a:lnTo>
                  <a:pt x="168843" y="264049"/>
                </a:lnTo>
                <a:lnTo>
                  <a:pt x="141146" y="299502"/>
                </a:lnTo>
                <a:lnTo>
                  <a:pt x="115630" y="336653"/>
                </a:lnTo>
                <a:lnTo>
                  <a:pt x="92390" y="375406"/>
                </a:lnTo>
                <a:lnTo>
                  <a:pt x="71524" y="415664"/>
                </a:lnTo>
                <a:lnTo>
                  <a:pt x="53126" y="457331"/>
                </a:lnTo>
                <a:lnTo>
                  <a:pt x="37295" y="500310"/>
                </a:lnTo>
                <a:lnTo>
                  <a:pt x="24126" y="544506"/>
                </a:lnTo>
                <a:lnTo>
                  <a:pt x="13715" y="589821"/>
                </a:lnTo>
                <a:lnTo>
                  <a:pt x="6160" y="636159"/>
                </a:lnTo>
                <a:lnTo>
                  <a:pt x="1556" y="683424"/>
                </a:lnTo>
                <a:lnTo>
                  <a:pt x="0" y="731520"/>
                </a:lnTo>
                <a:lnTo>
                  <a:pt x="1556" y="779615"/>
                </a:lnTo>
                <a:lnTo>
                  <a:pt x="6160" y="826880"/>
                </a:lnTo>
                <a:lnTo>
                  <a:pt x="13715" y="873218"/>
                </a:lnTo>
                <a:lnTo>
                  <a:pt x="24126" y="918533"/>
                </a:lnTo>
                <a:lnTo>
                  <a:pt x="37295" y="962729"/>
                </a:lnTo>
                <a:lnTo>
                  <a:pt x="53126" y="1005708"/>
                </a:lnTo>
                <a:lnTo>
                  <a:pt x="71524" y="1047375"/>
                </a:lnTo>
                <a:lnTo>
                  <a:pt x="92390" y="1087633"/>
                </a:lnTo>
                <a:lnTo>
                  <a:pt x="115630" y="1126386"/>
                </a:lnTo>
                <a:lnTo>
                  <a:pt x="141146" y="1163537"/>
                </a:lnTo>
                <a:lnTo>
                  <a:pt x="168843" y="1198990"/>
                </a:lnTo>
                <a:lnTo>
                  <a:pt x="198623" y="1232648"/>
                </a:lnTo>
                <a:lnTo>
                  <a:pt x="230391" y="1264416"/>
                </a:lnTo>
                <a:lnTo>
                  <a:pt x="264049" y="1294196"/>
                </a:lnTo>
                <a:lnTo>
                  <a:pt x="299502" y="1321893"/>
                </a:lnTo>
                <a:lnTo>
                  <a:pt x="336653" y="1347409"/>
                </a:lnTo>
                <a:lnTo>
                  <a:pt x="375406" y="1370649"/>
                </a:lnTo>
                <a:lnTo>
                  <a:pt x="415664" y="1391515"/>
                </a:lnTo>
                <a:lnTo>
                  <a:pt x="457331" y="1409913"/>
                </a:lnTo>
                <a:lnTo>
                  <a:pt x="500310" y="1425744"/>
                </a:lnTo>
                <a:lnTo>
                  <a:pt x="544506" y="1438913"/>
                </a:lnTo>
                <a:lnTo>
                  <a:pt x="589821" y="1449324"/>
                </a:lnTo>
                <a:lnTo>
                  <a:pt x="636159" y="1456879"/>
                </a:lnTo>
                <a:lnTo>
                  <a:pt x="683424" y="1461483"/>
                </a:lnTo>
                <a:lnTo>
                  <a:pt x="731520" y="1463039"/>
                </a:lnTo>
                <a:lnTo>
                  <a:pt x="779615" y="1461483"/>
                </a:lnTo>
                <a:lnTo>
                  <a:pt x="826880" y="1456879"/>
                </a:lnTo>
                <a:lnTo>
                  <a:pt x="873218" y="1449324"/>
                </a:lnTo>
                <a:lnTo>
                  <a:pt x="918533" y="1438913"/>
                </a:lnTo>
                <a:lnTo>
                  <a:pt x="962729" y="1425744"/>
                </a:lnTo>
                <a:lnTo>
                  <a:pt x="1005708" y="1409913"/>
                </a:lnTo>
                <a:lnTo>
                  <a:pt x="1047375" y="1391515"/>
                </a:lnTo>
                <a:lnTo>
                  <a:pt x="1087633" y="1370649"/>
                </a:lnTo>
                <a:lnTo>
                  <a:pt x="1126386" y="1347409"/>
                </a:lnTo>
                <a:lnTo>
                  <a:pt x="1163537" y="1321893"/>
                </a:lnTo>
                <a:lnTo>
                  <a:pt x="1198990" y="1294196"/>
                </a:lnTo>
                <a:lnTo>
                  <a:pt x="1232648" y="1264416"/>
                </a:lnTo>
                <a:lnTo>
                  <a:pt x="1264416" y="1232648"/>
                </a:lnTo>
                <a:lnTo>
                  <a:pt x="1294196" y="1198990"/>
                </a:lnTo>
                <a:lnTo>
                  <a:pt x="1321893" y="1163537"/>
                </a:lnTo>
                <a:lnTo>
                  <a:pt x="1347409" y="1126386"/>
                </a:lnTo>
                <a:lnTo>
                  <a:pt x="1370649" y="1087633"/>
                </a:lnTo>
                <a:lnTo>
                  <a:pt x="1391515" y="1047375"/>
                </a:lnTo>
                <a:lnTo>
                  <a:pt x="1409913" y="1005708"/>
                </a:lnTo>
                <a:lnTo>
                  <a:pt x="1425744" y="962729"/>
                </a:lnTo>
                <a:lnTo>
                  <a:pt x="1438913" y="918533"/>
                </a:lnTo>
                <a:lnTo>
                  <a:pt x="1449324" y="873218"/>
                </a:lnTo>
                <a:lnTo>
                  <a:pt x="1456879" y="826880"/>
                </a:lnTo>
                <a:lnTo>
                  <a:pt x="1461483" y="779615"/>
                </a:lnTo>
                <a:lnTo>
                  <a:pt x="1463040" y="731520"/>
                </a:lnTo>
                <a:lnTo>
                  <a:pt x="1461483" y="683424"/>
                </a:lnTo>
                <a:lnTo>
                  <a:pt x="1456879" y="636159"/>
                </a:lnTo>
                <a:lnTo>
                  <a:pt x="1449324" y="589821"/>
                </a:lnTo>
                <a:lnTo>
                  <a:pt x="1438913" y="544506"/>
                </a:lnTo>
                <a:lnTo>
                  <a:pt x="1425744" y="500310"/>
                </a:lnTo>
                <a:lnTo>
                  <a:pt x="1409913" y="457331"/>
                </a:lnTo>
                <a:lnTo>
                  <a:pt x="1391515" y="415664"/>
                </a:lnTo>
                <a:lnTo>
                  <a:pt x="1370649" y="375406"/>
                </a:lnTo>
                <a:lnTo>
                  <a:pt x="1347409" y="336653"/>
                </a:lnTo>
                <a:lnTo>
                  <a:pt x="1321893" y="299502"/>
                </a:lnTo>
                <a:lnTo>
                  <a:pt x="1294196" y="264049"/>
                </a:lnTo>
                <a:lnTo>
                  <a:pt x="1264416" y="230391"/>
                </a:lnTo>
                <a:lnTo>
                  <a:pt x="1232648" y="198623"/>
                </a:lnTo>
                <a:lnTo>
                  <a:pt x="1198990" y="168843"/>
                </a:lnTo>
                <a:lnTo>
                  <a:pt x="1163537" y="141146"/>
                </a:lnTo>
                <a:lnTo>
                  <a:pt x="1126386" y="115630"/>
                </a:lnTo>
                <a:lnTo>
                  <a:pt x="1087633" y="92390"/>
                </a:lnTo>
                <a:lnTo>
                  <a:pt x="1047375" y="71524"/>
                </a:lnTo>
                <a:lnTo>
                  <a:pt x="1005708" y="53126"/>
                </a:lnTo>
                <a:lnTo>
                  <a:pt x="962729" y="37295"/>
                </a:lnTo>
                <a:lnTo>
                  <a:pt x="918533" y="24126"/>
                </a:lnTo>
                <a:lnTo>
                  <a:pt x="873218" y="13715"/>
                </a:lnTo>
                <a:lnTo>
                  <a:pt x="826880" y="6160"/>
                </a:lnTo>
                <a:lnTo>
                  <a:pt x="779615" y="1556"/>
                </a:lnTo>
                <a:lnTo>
                  <a:pt x="731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93791" y="3508247"/>
            <a:ext cx="1463040" cy="1463040"/>
          </a:xfrm>
          <a:custGeom>
            <a:avLst/>
            <a:gdLst/>
            <a:ahLst/>
            <a:cxnLst/>
            <a:rect l="l" t="t" r="r" b="b"/>
            <a:pathLst>
              <a:path w="1463040" h="1463039">
                <a:moveTo>
                  <a:pt x="731520" y="0"/>
                </a:moveTo>
                <a:lnTo>
                  <a:pt x="683424" y="1556"/>
                </a:lnTo>
                <a:lnTo>
                  <a:pt x="636159" y="6160"/>
                </a:lnTo>
                <a:lnTo>
                  <a:pt x="589821" y="13715"/>
                </a:lnTo>
                <a:lnTo>
                  <a:pt x="544506" y="24126"/>
                </a:lnTo>
                <a:lnTo>
                  <a:pt x="500310" y="37295"/>
                </a:lnTo>
                <a:lnTo>
                  <a:pt x="457331" y="53126"/>
                </a:lnTo>
                <a:lnTo>
                  <a:pt x="415664" y="71524"/>
                </a:lnTo>
                <a:lnTo>
                  <a:pt x="375406" y="92390"/>
                </a:lnTo>
                <a:lnTo>
                  <a:pt x="336653" y="115630"/>
                </a:lnTo>
                <a:lnTo>
                  <a:pt x="299502" y="141146"/>
                </a:lnTo>
                <a:lnTo>
                  <a:pt x="264049" y="168843"/>
                </a:lnTo>
                <a:lnTo>
                  <a:pt x="230391" y="198623"/>
                </a:lnTo>
                <a:lnTo>
                  <a:pt x="198623" y="230391"/>
                </a:lnTo>
                <a:lnTo>
                  <a:pt x="168843" y="264049"/>
                </a:lnTo>
                <a:lnTo>
                  <a:pt x="141146" y="299502"/>
                </a:lnTo>
                <a:lnTo>
                  <a:pt x="115630" y="336653"/>
                </a:lnTo>
                <a:lnTo>
                  <a:pt x="92390" y="375406"/>
                </a:lnTo>
                <a:lnTo>
                  <a:pt x="71524" y="415664"/>
                </a:lnTo>
                <a:lnTo>
                  <a:pt x="53126" y="457331"/>
                </a:lnTo>
                <a:lnTo>
                  <a:pt x="37295" y="500310"/>
                </a:lnTo>
                <a:lnTo>
                  <a:pt x="24126" y="544506"/>
                </a:lnTo>
                <a:lnTo>
                  <a:pt x="13715" y="589821"/>
                </a:lnTo>
                <a:lnTo>
                  <a:pt x="6160" y="636159"/>
                </a:lnTo>
                <a:lnTo>
                  <a:pt x="1556" y="683424"/>
                </a:lnTo>
                <a:lnTo>
                  <a:pt x="0" y="731519"/>
                </a:lnTo>
                <a:lnTo>
                  <a:pt x="1556" y="779615"/>
                </a:lnTo>
                <a:lnTo>
                  <a:pt x="6160" y="826880"/>
                </a:lnTo>
                <a:lnTo>
                  <a:pt x="13715" y="873218"/>
                </a:lnTo>
                <a:lnTo>
                  <a:pt x="24126" y="918533"/>
                </a:lnTo>
                <a:lnTo>
                  <a:pt x="37295" y="962729"/>
                </a:lnTo>
                <a:lnTo>
                  <a:pt x="53126" y="1005708"/>
                </a:lnTo>
                <a:lnTo>
                  <a:pt x="71524" y="1047375"/>
                </a:lnTo>
                <a:lnTo>
                  <a:pt x="92390" y="1087633"/>
                </a:lnTo>
                <a:lnTo>
                  <a:pt x="115630" y="1126386"/>
                </a:lnTo>
                <a:lnTo>
                  <a:pt x="141146" y="1163537"/>
                </a:lnTo>
                <a:lnTo>
                  <a:pt x="168843" y="1198990"/>
                </a:lnTo>
                <a:lnTo>
                  <a:pt x="198623" y="1232648"/>
                </a:lnTo>
                <a:lnTo>
                  <a:pt x="230391" y="1264416"/>
                </a:lnTo>
                <a:lnTo>
                  <a:pt x="264049" y="1294196"/>
                </a:lnTo>
                <a:lnTo>
                  <a:pt x="299502" y="1321893"/>
                </a:lnTo>
                <a:lnTo>
                  <a:pt x="336653" y="1347409"/>
                </a:lnTo>
                <a:lnTo>
                  <a:pt x="375406" y="1370649"/>
                </a:lnTo>
                <a:lnTo>
                  <a:pt x="415664" y="1391515"/>
                </a:lnTo>
                <a:lnTo>
                  <a:pt x="457331" y="1409913"/>
                </a:lnTo>
                <a:lnTo>
                  <a:pt x="500310" y="1425744"/>
                </a:lnTo>
                <a:lnTo>
                  <a:pt x="544506" y="1438913"/>
                </a:lnTo>
                <a:lnTo>
                  <a:pt x="589821" y="1449324"/>
                </a:lnTo>
                <a:lnTo>
                  <a:pt x="636159" y="1456879"/>
                </a:lnTo>
                <a:lnTo>
                  <a:pt x="683424" y="1461483"/>
                </a:lnTo>
                <a:lnTo>
                  <a:pt x="731520" y="1463039"/>
                </a:lnTo>
                <a:lnTo>
                  <a:pt x="779615" y="1461483"/>
                </a:lnTo>
                <a:lnTo>
                  <a:pt x="826880" y="1456879"/>
                </a:lnTo>
                <a:lnTo>
                  <a:pt x="873218" y="1449324"/>
                </a:lnTo>
                <a:lnTo>
                  <a:pt x="918533" y="1438913"/>
                </a:lnTo>
                <a:lnTo>
                  <a:pt x="962729" y="1425744"/>
                </a:lnTo>
                <a:lnTo>
                  <a:pt x="1005708" y="1409913"/>
                </a:lnTo>
                <a:lnTo>
                  <a:pt x="1047375" y="1391515"/>
                </a:lnTo>
                <a:lnTo>
                  <a:pt x="1087633" y="1370649"/>
                </a:lnTo>
                <a:lnTo>
                  <a:pt x="1126386" y="1347409"/>
                </a:lnTo>
                <a:lnTo>
                  <a:pt x="1163537" y="1321893"/>
                </a:lnTo>
                <a:lnTo>
                  <a:pt x="1198990" y="1294196"/>
                </a:lnTo>
                <a:lnTo>
                  <a:pt x="1232648" y="1264416"/>
                </a:lnTo>
                <a:lnTo>
                  <a:pt x="1264416" y="1232648"/>
                </a:lnTo>
                <a:lnTo>
                  <a:pt x="1294196" y="1198990"/>
                </a:lnTo>
                <a:lnTo>
                  <a:pt x="1321893" y="1163537"/>
                </a:lnTo>
                <a:lnTo>
                  <a:pt x="1347409" y="1126386"/>
                </a:lnTo>
                <a:lnTo>
                  <a:pt x="1370649" y="1087633"/>
                </a:lnTo>
                <a:lnTo>
                  <a:pt x="1391515" y="1047375"/>
                </a:lnTo>
                <a:lnTo>
                  <a:pt x="1409913" y="1005708"/>
                </a:lnTo>
                <a:lnTo>
                  <a:pt x="1425744" y="962729"/>
                </a:lnTo>
                <a:lnTo>
                  <a:pt x="1438913" y="918533"/>
                </a:lnTo>
                <a:lnTo>
                  <a:pt x="1449324" y="873218"/>
                </a:lnTo>
                <a:lnTo>
                  <a:pt x="1456879" y="826880"/>
                </a:lnTo>
                <a:lnTo>
                  <a:pt x="1461483" y="779615"/>
                </a:lnTo>
                <a:lnTo>
                  <a:pt x="1463039" y="731519"/>
                </a:lnTo>
                <a:lnTo>
                  <a:pt x="1461483" y="683424"/>
                </a:lnTo>
                <a:lnTo>
                  <a:pt x="1456879" y="636159"/>
                </a:lnTo>
                <a:lnTo>
                  <a:pt x="1449324" y="589821"/>
                </a:lnTo>
                <a:lnTo>
                  <a:pt x="1438913" y="544506"/>
                </a:lnTo>
                <a:lnTo>
                  <a:pt x="1425744" y="500310"/>
                </a:lnTo>
                <a:lnTo>
                  <a:pt x="1409913" y="457331"/>
                </a:lnTo>
                <a:lnTo>
                  <a:pt x="1391515" y="415664"/>
                </a:lnTo>
                <a:lnTo>
                  <a:pt x="1370649" y="375406"/>
                </a:lnTo>
                <a:lnTo>
                  <a:pt x="1347409" y="336653"/>
                </a:lnTo>
                <a:lnTo>
                  <a:pt x="1321893" y="299502"/>
                </a:lnTo>
                <a:lnTo>
                  <a:pt x="1294196" y="264049"/>
                </a:lnTo>
                <a:lnTo>
                  <a:pt x="1264416" y="230391"/>
                </a:lnTo>
                <a:lnTo>
                  <a:pt x="1232648" y="198623"/>
                </a:lnTo>
                <a:lnTo>
                  <a:pt x="1198990" y="168843"/>
                </a:lnTo>
                <a:lnTo>
                  <a:pt x="1163537" y="141146"/>
                </a:lnTo>
                <a:lnTo>
                  <a:pt x="1126386" y="115630"/>
                </a:lnTo>
                <a:lnTo>
                  <a:pt x="1087633" y="92390"/>
                </a:lnTo>
                <a:lnTo>
                  <a:pt x="1047375" y="71524"/>
                </a:lnTo>
                <a:lnTo>
                  <a:pt x="1005708" y="53126"/>
                </a:lnTo>
                <a:lnTo>
                  <a:pt x="962729" y="37295"/>
                </a:lnTo>
                <a:lnTo>
                  <a:pt x="918533" y="24126"/>
                </a:lnTo>
                <a:lnTo>
                  <a:pt x="873218" y="13715"/>
                </a:lnTo>
                <a:lnTo>
                  <a:pt x="826880" y="6160"/>
                </a:lnTo>
                <a:lnTo>
                  <a:pt x="779615" y="1556"/>
                </a:lnTo>
                <a:lnTo>
                  <a:pt x="731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01128" y="3508247"/>
            <a:ext cx="1463040" cy="1463040"/>
          </a:xfrm>
          <a:custGeom>
            <a:avLst/>
            <a:gdLst/>
            <a:ahLst/>
            <a:cxnLst/>
            <a:rect l="l" t="t" r="r" b="b"/>
            <a:pathLst>
              <a:path w="1463040" h="1463039">
                <a:moveTo>
                  <a:pt x="731520" y="0"/>
                </a:moveTo>
                <a:lnTo>
                  <a:pt x="683424" y="1556"/>
                </a:lnTo>
                <a:lnTo>
                  <a:pt x="636159" y="6160"/>
                </a:lnTo>
                <a:lnTo>
                  <a:pt x="589821" y="13715"/>
                </a:lnTo>
                <a:lnTo>
                  <a:pt x="544506" y="24126"/>
                </a:lnTo>
                <a:lnTo>
                  <a:pt x="500310" y="37295"/>
                </a:lnTo>
                <a:lnTo>
                  <a:pt x="457331" y="53126"/>
                </a:lnTo>
                <a:lnTo>
                  <a:pt x="415664" y="71524"/>
                </a:lnTo>
                <a:lnTo>
                  <a:pt x="375406" y="92390"/>
                </a:lnTo>
                <a:lnTo>
                  <a:pt x="336653" y="115630"/>
                </a:lnTo>
                <a:lnTo>
                  <a:pt x="299502" y="141146"/>
                </a:lnTo>
                <a:lnTo>
                  <a:pt x="264049" y="168843"/>
                </a:lnTo>
                <a:lnTo>
                  <a:pt x="230391" y="198623"/>
                </a:lnTo>
                <a:lnTo>
                  <a:pt x="198623" y="230391"/>
                </a:lnTo>
                <a:lnTo>
                  <a:pt x="168843" y="264049"/>
                </a:lnTo>
                <a:lnTo>
                  <a:pt x="141146" y="299502"/>
                </a:lnTo>
                <a:lnTo>
                  <a:pt x="115630" y="336653"/>
                </a:lnTo>
                <a:lnTo>
                  <a:pt x="92390" y="375406"/>
                </a:lnTo>
                <a:lnTo>
                  <a:pt x="71524" y="415664"/>
                </a:lnTo>
                <a:lnTo>
                  <a:pt x="53126" y="457331"/>
                </a:lnTo>
                <a:lnTo>
                  <a:pt x="37295" y="500310"/>
                </a:lnTo>
                <a:lnTo>
                  <a:pt x="24126" y="544506"/>
                </a:lnTo>
                <a:lnTo>
                  <a:pt x="13715" y="589821"/>
                </a:lnTo>
                <a:lnTo>
                  <a:pt x="6160" y="636159"/>
                </a:lnTo>
                <a:lnTo>
                  <a:pt x="1556" y="683424"/>
                </a:lnTo>
                <a:lnTo>
                  <a:pt x="0" y="731519"/>
                </a:lnTo>
                <a:lnTo>
                  <a:pt x="1556" y="779615"/>
                </a:lnTo>
                <a:lnTo>
                  <a:pt x="6160" y="826880"/>
                </a:lnTo>
                <a:lnTo>
                  <a:pt x="13715" y="873218"/>
                </a:lnTo>
                <a:lnTo>
                  <a:pt x="24126" y="918533"/>
                </a:lnTo>
                <a:lnTo>
                  <a:pt x="37295" y="962729"/>
                </a:lnTo>
                <a:lnTo>
                  <a:pt x="53126" y="1005708"/>
                </a:lnTo>
                <a:lnTo>
                  <a:pt x="71524" y="1047375"/>
                </a:lnTo>
                <a:lnTo>
                  <a:pt x="92390" y="1087633"/>
                </a:lnTo>
                <a:lnTo>
                  <a:pt x="115630" y="1126386"/>
                </a:lnTo>
                <a:lnTo>
                  <a:pt x="141146" y="1163537"/>
                </a:lnTo>
                <a:lnTo>
                  <a:pt x="168843" y="1198990"/>
                </a:lnTo>
                <a:lnTo>
                  <a:pt x="198623" y="1232648"/>
                </a:lnTo>
                <a:lnTo>
                  <a:pt x="230391" y="1264416"/>
                </a:lnTo>
                <a:lnTo>
                  <a:pt x="264049" y="1294196"/>
                </a:lnTo>
                <a:lnTo>
                  <a:pt x="299502" y="1321893"/>
                </a:lnTo>
                <a:lnTo>
                  <a:pt x="336653" y="1347409"/>
                </a:lnTo>
                <a:lnTo>
                  <a:pt x="375406" y="1370649"/>
                </a:lnTo>
                <a:lnTo>
                  <a:pt x="415664" y="1391515"/>
                </a:lnTo>
                <a:lnTo>
                  <a:pt x="457331" y="1409913"/>
                </a:lnTo>
                <a:lnTo>
                  <a:pt x="500310" y="1425744"/>
                </a:lnTo>
                <a:lnTo>
                  <a:pt x="544506" y="1438913"/>
                </a:lnTo>
                <a:lnTo>
                  <a:pt x="589821" y="1449324"/>
                </a:lnTo>
                <a:lnTo>
                  <a:pt x="636159" y="1456879"/>
                </a:lnTo>
                <a:lnTo>
                  <a:pt x="683424" y="1461483"/>
                </a:lnTo>
                <a:lnTo>
                  <a:pt x="731520" y="1463039"/>
                </a:lnTo>
                <a:lnTo>
                  <a:pt x="779615" y="1461483"/>
                </a:lnTo>
                <a:lnTo>
                  <a:pt x="826880" y="1456879"/>
                </a:lnTo>
                <a:lnTo>
                  <a:pt x="873218" y="1449324"/>
                </a:lnTo>
                <a:lnTo>
                  <a:pt x="918533" y="1438913"/>
                </a:lnTo>
                <a:lnTo>
                  <a:pt x="962729" y="1425744"/>
                </a:lnTo>
                <a:lnTo>
                  <a:pt x="1005708" y="1409913"/>
                </a:lnTo>
                <a:lnTo>
                  <a:pt x="1047375" y="1391515"/>
                </a:lnTo>
                <a:lnTo>
                  <a:pt x="1087633" y="1370649"/>
                </a:lnTo>
                <a:lnTo>
                  <a:pt x="1126386" y="1347409"/>
                </a:lnTo>
                <a:lnTo>
                  <a:pt x="1163537" y="1321893"/>
                </a:lnTo>
                <a:lnTo>
                  <a:pt x="1198990" y="1294196"/>
                </a:lnTo>
                <a:lnTo>
                  <a:pt x="1232648" y="1264416"/>
                </a:lnTo>
                <a:lnTo>
                  <a:pt x="1264416" y="1232648"/>
                </a:lnTo>
                <a:lnTo>
                  <a:pt x="1294196" y="1198990"/>
                </a:lnTo>
                <a:lnTo>
                  <a:pt x="1321893" y="1163537"/>
                </a:lnTo>
                <a:lnTo>
                  <a:pt x="1347409" y="1126386"/>
                </a:lnTo>
                <a:lnTo>
                  <a:pt x="1370649" y="1087633"/>
                </a:lnTo>
                <a:lnTo>
                  <a:pt x="1391515" y="1047375"/>
                </a:lnTo>
                <a:lnTo>
                  <a:pt x="1409913" y="1005708"/>
                </a:lnTo>
                <a:lnTo>
                  <a:pt x="1425744" y="962729"/>
                </a:lnTo>
                <a:lnTo>
                  <a:pt x="1438913" y="918533"/>
                </a:lnTo>
                <a:lnTo>
                  <a:pt x="1449324" y="873218"/>
                </a:lnTo>
                <a:lnTo>
                  <a:pt x="1456879" y="826880"/>
                </a:lnTo>
                <a:lnTo>
                  <a:pt x="1461483" y="779615"/>
                </a:lnTo>
                <a:lnTo>
                  <a:pt x="1463040" y="731519"/>
                </a:lnTo>
                <a:lnTo>
                  <a:pt x="1461483" y="683424"/>
                </a:lnTo>
                <a:lnTo>
                  <a:pt x="1456879" y="636159"/>
                </a:lnTo>
                <a:lnTo>
                  <a:pt x="1449324" y="589821"/>
                </a:lnTo>
                <a:lnTo>
                  <a:pt x="1438913" y="544506"/>
                </a:lnTo>
                <a:lnTo>
                  <a:pt x="1425744" y="500310"/>
                </a:lnTo>
                <a:lnTo>
                  <a:pt x="1409913" y="457331"/>
                </a:lnTo>
                <a:lnTo>
                  <a:pt x="1391515" y="415664"/>
                </a:lnTo>
                <a:lnTo>
                  <a:pt x="1370649" y="375406"/>
                </a:lnTo>
                <a:lnTo>
                  <a:pt x="1347409" y="336653"/>
                </a:lnTo>
                <a:lnTo>
                  <a:pt x="1321893" y="299502"/>
                </a:lnTo>
                <a:lnTo>
                  <a:pt x="1294196" y="264049"/>
                </a:lnTo>
                <a:lnTo>
                  <a:pt x="1264416" y="230391"/>
                </a:lnTo>
                <a:lnTo>
                  <a:pt x="1232648" y="198623"/>
                </a:lnTo>
                <a:lnTo>
                  <a:pt x="1198990" y="168843"/>
                </a:lnTo>
                <a:lnTo>
                  <a:pt x="1163537" y="141146"/>
                </a:lnTo>
                <a:lnTo>
                  <a:pt x="1126386" y="115630"/>
                </a:lnTo>
                <a:lnTo>
                  <a:pt x="1087633" y="92390"/>
                </a:lnTo>
                <a:lnTo>
                  <a:pt x="1047375" y="71524"/>
                </a:lnTo>
                <a:lnTo>
                  <a:pt x="1005708" y="53126"/>
                </a:lnTo>
                <a:lnTo>
                  <a:pt x="962729" y="37295"/>
                </a:lnTo>
                <a:lnTo>
                  <a:pt x="918533" y="24126"/>
                </a:lnTo>
                <a:lnTo>
                  <a:pt x="873218" y="13715"/>
                </a:lnTo>
                <a:lnTo>
                  <a:pt x="826880" y="6160"/>
                </a:lnTo>
                <a:lnTo>
                  <a:pt x="779615" y="1556"/>
                </a:lnTo>
                <a:lnTo>
                  <a:pt x="731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741407" y="3197351"/>
            <a:ext cx="2292350" cy="1841500"/>
            <a:chOff x="9741407" y="3197351"/>
            <a:chExt cx="2292350" cy="1841500"/>
          </a:xfrm>
        </p:grpSpPr>
        <p:sp>
          <p:nvSpPr>
            <p:cNvPr id="11" name="object 11"/>
            <p:cNvSpPr/>
            <p:nvPr/>
          </p:nvSpPr>
          <p:spPr>
            <a:xfrm>
              <a:off x="9811511" y="3508247"/>
              <a:ext cx="1463040" cy="1463040"/>
            </a:xfrm>
            <a:custGeom>
              <a:avLst/>
              <a:gdLst/>
              <a:ahLst/>
              <a:cxnLst/>
              <a:rect l="l" t="t" r="r" b="b"/>
              <a:pathLst>
                <a:path w="1463040" h="1463039">
                  <a:moveTo>
                    <a:pt x="731520" y="0"/>
                  </a:moveTo>
                  <a:lnTo>
                    <a:pt x="683424" y="1556"/>
                  </a:lnTo>
                  <a:lnTo>
                    <a:pt x="636159" y="6160"/>
                  </a:lnTo>
                  <a:lnTo>
                    <a:pt x="589821" y="13715"/>
                  </a:lnTo>
                  <a:lnTo>
                    <a:pt x="544506" y="24126"/>
                  </a:lnTo>
                  <a:lnTo>
                    <a:pt x="500310" y="37295"/>
                  </a:lnTo>
                  <a:lnTo>
                    <a:pt x="457331" y="53126"/>
                  </a:lnTo>
                  <a:lnTo>
                    <a:pt x="415664" y="71524"/>
                  </a:lnTo>
                  <a:lnTo>
                    <a:pt x="375406" y="92390"/>
                  </a:lnTo>
                  <a:lnTo>
                    <a:pt x="336653" y="115630"/>
                  </a:lnTo>
                  <a:lnTo>
                    <a:pt x="299502" y="141146"/>
                  </a:lnTo>
                  <a:lnTo>
                    <a:pt x="264049" y="168843"/>
                  </a:lnTo>
                  <a:lnTo>
                    <a:pt x="230391" y="198623"/>
                  </a:lnTo>
                  <a:lnTo>
                    <a:pt x="198623" y="230391"/>
                  </a:lnTo>
                  <a:lnTo>
                    <a:pt x="168843" y="264049"/>
                  </a:lnTo>
                  <a:lnTo>
                    <a:pt x="141146" y="299502"/>
                  </a:lnTo>
                  <a:lnTo>
                    <a:pt x="115630" y="336653"/>
                  </a:lnTo>
                  <a:lnTo>
                    <a:pt x="92390" y="375406"/>
                  </a:lnTo>
                  <a:lnTo>
                    <a:pt x="71524" y="415664"/>
                  </a:lnTo>
                  <a:lnTo>
                    <a:pt x="53126" y="457331"/>
                  </a:lnTo>
                  <a:lnTo>
                    <a:pt x="37295" y="500310"/>
                  </a:lnTo>
                  <a:lnTo>
                    <a:pt x="24126" y="544506"/>
                  </a:lnTo>
                  <a:lnTo>
                    <a:pt x="13715" y="589821"/>
                  </a:lnTo>
                  <a:lnTo>
                    <a:pt x="6160" y="636159"/>
                  </a:lnTo>
                  <a:lnTo>
                    <a:pt x="1556" y="683424"/>
                  </a:lnTo>
                  <a:lnTo>
                    <a:pt x="0" y="731519"/>
                  </a:lnTo>
                  <a:lnTo>
                    <a:pt x="1556" y="779615"/>
                  </a:lnTo>
                  <a:lnTo>
                    <a:pt x="6160" y="826880"/>
                  </a:lnTo>
                  <a:lnTo>
                    <a:pt x="13715" y="873218"/>
                  </a:lnTo>
                  <a:lnTo>
                    <a:pt x="24126" y="918533"/>
                  </a:lnTo>
                  <a:lnTo>
                    <a:pt x="37295" y="962729"/>
                  </a:lnTo>
                  <a:lnTo>
                    <a:pt x="53126" y="1005708"/>
                  </a:lnTo>
                  <a:lnTo>
                    <a:pt x="71524" y="1047375"/>
                  </a:lnTo>
                  <a:lnTo>
                    <a:pt x="92390" y="1087633"/>
                  </a:lnTo>
                  <a:lnTo>
                    <a:pt x="115630" y="1126386"/>
                  </a:lnTo>
                  <a:lnTo>
                    <a:pt x="141146" y="1163537"/>
                  </a:lnTo>
                  <a:lnTo>
                    <a:pt x="168843" y="1198990"/>
                  </a:lnTo>
                  <a:lnTo>
                    <a:pt x="198623" y="1232648"/>
                  </a:lnTo>
                  <a:lnTo>
                    <a:pt x="230391" y="1264416"/>
                  </a:lnTo>
                  <a:lnTo>
                    <a:pt x="264049" y="1294196"/>
                  </a:lnTo>
                  <a:lnTo>
                    <a:pt x="299502" y="1321893"/>
                  </a:lnTo>
                  <a:lnTo>
                    <a:pt x="336653" y="1347409"/>
                  </a:lnTo>
                  <a:lnTo>
                    <a:pt x="375406" y="1370649"/>
                  </a:lnTo>
                  <a:lnTo>
                    <a:pt x="415664" y="1391515"/>
                  </a:lnTo>
                  <a:lnTo>
                    <a:pt x="457331" y="1409913"/>
                  </a:lnTo>
                  <a:lnTo>
                    <a:pt x="500310" y="1425744"/>
                  </a:lnTo>
                  <a:lnTo>
                    <a:pt x="544506" y="1438913"/>
                  </a:lnTo>
                  <a:lnTo>
                    <a:pt x="589821" y="1449324"/>
                  </a:lnTo>
                  <a:lnTo>
                    <a:pt x="636159" y="1456879"/>
                  </a:lnTo>
                  <a:lnTo>
                    <a:pt x="683424" y="1461483"/>
                  </a:lnTo>
                  <a:lnTo>
                    <a:pt x="731520" y="1463039"/>
                  </a:lnTo>
                  <a:lnTo>
                    <a:pt x="779615" y="1461483"/>
                  </a:lnTo>
                  <a:lnTo>
                    <a:pt x="826880" y="1456879"/>
                  </a:lnTo>
                  <a:lnTo>
                    <a:pt x="873218" y="1449324"/>
                  </a:lnTo>
                  <a:lnTo>
                    <a:pt x="918533" y="1438913"/>
                  </a:lnTo>
                  <a:lnTo>
                    <a:pt x="962729" y="1425744"/>
                  </a:lnTo>
                  <a:lnTo>
                    <a:pt x="1005708" y="1409913"/>
                  </a:lnTo>
                  <a:lnTo>
                    <a:pt x="1047375" y="1391515"/>
                  </a:lnTo>
                  <a:lnTo>
                    <a:pt x="1087633" y="1370649"/>
                  </a:lnTo>
                  <a:lnTo>
                    <a:pt x="1126386" y="1347409"/>
                  </a:lnTo>
                  <a:lnTo>
                    <a:pt x="1163537" y="1321893"/>
                  </a:lnTo>
                  <a:lnTo>
                    <a:pt x="1198990" y="1294196"/>
                  </a:lnTo>
                  <a:lnTo>
                    <a:pt x="1232648" y="1264416"/>
                  </a:lnTo>
                  <a:lnTo>
                    <a:pt x="1264416" y="1232648"/>
                  </a:lnTo>
                  <a:lnTo>
                    <a:pt x="1294196" y="1198990"/>
                  </a:lnTo>
                  <a:lnTo>
                    <a:pt x="1321893" y="1163537"/>
                  </a:lnTo>
                  <a:lnTo>
                    <a:pt x="1347409" y="1126386"/>
                  </a:lnTo>
                  <a:lnTo>
                    <a:pt x="1370649" y="1087633"/>
                  </a:lnTo>
                  <a:lnTo>
                    <a:pt x="1391515" y="1047375"/>
                  </a:lnTo>
                  <a:lnTo>
                    <a:pt x="1409913" y="1005708"/>
                  </a:lnTo>
                  <a:lnTo>
                    <a:pt x="1425744" y="962729"/>
                  </a:lnTo>
                  <a:lnTo>
                    <a:pt x="1438913" y="918533"/>
                  </a:lnTo>
                  <a:lnTo>
                    <a:pt x="1449324" y="873218"/>
                  </a:lnTo>
                  <a:lnTo>
                    <a:pt x="1456879" y="826880"/>
                  </a:lnTo>
                  <a:lnTo>
                    <a:pt x="1461483" y="779615"/>
                  </a:lnTo>
                  <a:lnTo>
                    <a:pt x="1463040" y="731519"/>
                  </a:lnTo>
                  <a:lnTo>
                    <a:pt x="1461483" y="683424"/>
                  </a:lnTo>
                  <a:lnTo>
                    <a:pt x="1456879" y="636159"/>
                  </a:lnTo>
                  <a:lnTo>
                    <a:pt x="1449324" y="589821"/>
                  </a:lnTo>
                  <a:lnTo>
                    <a:pt x="1438913" y="544506"/>
                  </a:lnTo>
                  <a:lnTo>
                    <a:pt x="1425744" y="500310"/>
                  </a:lnTo>
                  <a:lnTo>
                    <a:pt x="1409913" y="457331"/>
                  </a:lnTo>
                  <a:lnTo>
                    <a:pt x="1391515" y="415664"/>
                  </a:lnTo>
                  <a:lnTo>
                    <a:pt x="1370649" y="375406"/>
                  </a:lnTo>
                  <a:lnTo>
                    <a:pt x="1347409" y="336653"/>
                  </a:lnTo>
                  <a:lnTo>
                    <a:pt x="1321893" y="299502"/>
                  </a:lnTo>
                  <a:lnTo>
                    <a:pt x="1294196" y="264049"/>
                  </a:lnTo>
                  <a:lnTo>
                    <a:pt x="1264416" y="230391"/>
                  </a:lnTo>
                  <a:lnTo>
                    <a:pt x="1232648" y="198623"/>
                  </a:lnTo>
                  <a:lnTo>
                    <a:pt x="1198990" y="168843"/>
                  </a:lnTo>
                  <a:lnTo>
                    <a:pt x="1163537" y="141146"/>
                  </a:lnTo>
                  <a:lnTo>
                    <a:pt x="1126386" y="115630"/>
                  </a:lnTo>
                  <a:lnTo>
                    <a:pt x="1087633" y="92390"/>
                  </a:lnTo>
                  <a:lnTo>
                    <a:pt x="1047375" y="71524"/>
                  </a:lnTo>
                  <a:lnTo>
                    <a:pt x="1005708" y="53126"/>
                  </a:lnTo>
                  <a:lnTo>
                    <a:pt x="962729" y="37295"/>
                  </a:lnTo>
                  <a:lnTo>
                    <a:pt x="918533" y="24126"/>
                  </a:lnTo>
                  <a:lnTo>
                    <a:pt x="873218" y="13715"/>
                  </a:lnTo>
                  <a:lnTo>
                    <a:pt x="826880" y="6160"/>
                  </a:lnTo>
                  <a:lnTo>
                    <a:pt x="779615" y="1556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1407" y="3197351"/>
              <a:ext cx="2292096" cy="1840992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34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COMPONENTS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36777" y="2198369"/>
            <a:ext cx="12553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r>
              <a:rPr sz="1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ARDUINO</a:t>
            </a:r>
            <a:r>
              <a:rPr sz="1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orbel"/>
                <a:cs typeface="Corbel"/>
              </a:rPr>
              <a:t>UNO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6777" y="2643073"/>
            <a:ext cx="131191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0" dirty="0">
                <a:solidFill>
                  <a:srgbClr val="FFFFFF"/>
                </a:solidFill>
                <a:latin typeface="Corbel"/>
                <a:cs typeface="Corbel"/>
              </a:rPr>
              <a:t>.RELAY 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MODULE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6777" y="3091687"/>
            <a:ext cx="1370330" cy="2028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.RFID</a:t>
            </a:r>
            <a:r>
              <a:rPr sz="1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SENSOR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.SOLENOID</a:t>
            </a:r>
            <a:r>
              <a:rPr sz="1400" spc="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orbel"/>
                <a:cs typeface="Corbel"/>
              </a:rPr>
              <a:t>LOCK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FFFFFF"/>
                </a:solidFill>
                <a:latin typeface="Corbel"/>
                <a:cs typeface="Corbel"/>
              </a:rPr>
              <a:t>.LED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.BUZZER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.BREADBOARD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6777" y="5326456"/>
            <a:ext cx="80264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.JUMPERS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51450" y="2523236"/>
            <a:ext cx="13506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Corbel"/>
                <a:cs typeface="Corbel"/>
              </a:rPr>
              <a:t>ARDUINO</a:t>
            </a:r>
            <a:r>
              <a:rPr sz="1600" spc="-45" dirty="0">
                <a:latin typeface="Corbel"/>
                <a:cs typeface="Corbel"/>
              </a:rPr>
              <a:t> </a:t>
            </a:r>
            <a:r>
              <a:rPr sz="1600" spc="-25" dirty="0">
                <a:latin typeface="Corbel"/>
                <a:cs typeface="Corbel"/>
              </a:rPr>
              <a:t>UNO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08875" y="2523236"/>
            <a:ext cx="14535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Corbel"/>
                <a:cs typeface="Corbel"/>
              </a:rPr>
              <a:t>RELAY</a:t>
            </a:r>
            <a:r>
              <a:rPr sz="1600" spc="-7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MODULE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33813" y="2523236"/>
            <a:ext cx="12217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rbel"/>
                <a:cs typeface="Corbel"/>
              </a:rPr>
              <a:t>RFID</a:t>
            </a:r>
            <a:r>
              <a:rPr sz="1600" spc="-7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SENSOR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34329" y="5132959"/>
            <a:ext cx="9848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015" marR="5080" indent="-23495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Corbel"/>
                <a:cs typeface="Corbel"/>
              </a:rPr>
              <a:t>SOLENOID </a:t>
            </a:r>
            <a:r>
              <a:rPr sz="1600" spc="-20" dirty="0">
                <a:latin typeface="Corbel"/>
                <a:cs typeface="Corbel"/>
              </a:rPr>
              <a:t>LOCK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45322" y="5142991"/>
            <a:ext cx="3822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Corbel"/>
                <a:cs typeface="Corbel"/>
              </a:rPr>
              <a:t>LED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65460" y="5142991"/>
            <a:ext cx="7556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Corbel"/>
                <a:cs typeface="Corbel"/>
              </a:rPr>
              <a:t>BUZZER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891266" y="6248196"/>
            <a:ext cx="48640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orbel"/>
                <a:cs typeface="Corbel"/>
              </a:rPr>
              <a:t>PAGE</a:t>
            </a:r>
            <a:r>
              <a:rPr sz="1000" spc="-35" dirty="0">
                <a:latin typeface="Corbel"/>
                <a:cs typeface="Corbel"/>
              </a:rPr>
              <a:t> </a:t>
            </a:r>
            <a:r>
              <a:rPr sz="1000" spc="-25" dirty="0">
                <a:latin typeface="Corbel"/>
                <a:cs typeface="Corbel"/>
              </a:rPr>
              <a:t>05</a:t>
            </a:r>
            <a:endParaRPr sz="1000">
              <a:latin typeface="Corbel"/>
              <a:cs typeface="Corbe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06696" y="545591"/>
            <a:ext cx="2167128" cy="195986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81088" y="573023"/>
            <a:ext cx="2240279" cy="181051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28631" y="536448"/>
            <a:ext cx="2243328" cy="192938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06696" y="3197351"/>
            <a:ext cx="2167128" cy="195681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26807" y="3197351"/>
            <a:ext cx="2243328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54963" y="1373124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9307" y="527430"/>
            <a:ext cx="3017520" cy="45465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spc="-10" dirty="0"/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33725" y="4330065"/>
            <a:ext cx="1680210" cy="765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0045" algn="l"/>
              </a:tabLst>
            </a:pP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BREADBOARD</a:t>
            </a:r>
            <a:endParaRPr sz="1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 MT"/>
              <a:buChar char="•"/>
            </a:pPr>
            <a:endParaRPr sz="1600">
              <a:latin typeface="Corbel"/>
              <a:cs typeface="Corbel"/>
            </a:endParaRPr>
          </a:p>
          <a:p>
            <a:pPr marL="360045" indent="-347345">
              <a:lnSpc>
                <a:spcPct val="100000"/>
              </a:lnSpc>
              <a:buFont typeface="Arial MT"/>
              <a:buChar char="•"/>
              <a:tabLst>
                <a:tab pos="360045" algn="l"/>
              </a:tabLst>
            </a:pP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JUMPERWIRES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836" y="6271056"/>
            <a:ext cx="8401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FFFFF"/>
                </a:solidFill>
                <a:latin typeface="Corbel"/>
                <a:cs typeface="Corbel"/>
              </a:rPr>
              <a:t>ANITA</a:t>
            </a:r>
            <a:r>
              <a:rPr sz="1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RAJPUT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85169" y="6248196"/>
            <a:ext cx="4921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FFFFF"/>
                </a:solidFill>
                <a:latin typeface="Corbel"/>
                <a:cs typeface="Corbel"/>
              </a:rPr>
              <a:t>PAGE</a:t>
            </a:r>
            <a:r>
              <a:rPr sz="1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06</a:t>
            </a:r>
            <a:endParaRPr sz="10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8376" y="1630679"/>
            <a:ext cx="2877312" cy="24719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3488" y="1524000"/>
            <a:ext cx="3011424" cy="25786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963" y="1793748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9307" y="521843"/>
            <a:ext cx="1874520" cy="4425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79"/>
              </a:lnSpc>
            </a:pPr>
            <a:r>
              <a:rPr sz="3200" b="1" spc="-10" dirty="0">
                <a:latin typeface="Arial"/>
                <a:cs typeface="Arial"/>
              </a:rPr>
              <a:t>CIRCUIT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307" y="963969"/>
            <a:ext cx="2039620" cy="4514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75"/>
              </a:lnSpc>
            </a:pPr>
            <a:r>
              <a:rPr sz="3200" b="1" spc="-10" dirty="0">
                <a:latin typeface="Arial"/>
                <a:cs typeface="Arial"/>
              </a:rPr>
              <a:t>DIAGRAM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97361" y="6248196"/>
            <a:ext cx="48005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FFFFF"/>
                </a:solidFill>
                <a:latin typeface="Corbel"/>
                <a:cs typeface="Corbel"/>
              </a:rPr>
              <a:t>PAGE</a:t>
            </a:r>
            <a:r>
              <a:rPr sz="1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07</a:t>
            </a:r>
            <a:endParaRPr sz="1000">
              <a:latin typeface="Corbel"/>
              <a:cs typeface="Corbe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9FC8A3-80CB-4D77-83E6-2A5D996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88106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54963" y="1793748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287020" algn="l"/>
              </a:tabLst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result</a:t>
            </a:r>
            <a:r>
              <a:rPr spc="-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an</a:t>
            </a:r>
            <a:r>
              <a:rPr spc="-75" dirty="0"/>
              <a:t> </a:t>
            </a:r>
            <a:r>
              <a:rPr dirty="0"/>
              <a:t>Arduino</a:t>
            </a:r>
            <a:r>
              <a:rPr spc="-35" dirty="0"/>
              <a:t> </a:t>
            </a:r>
            <a:r>
              <a:rPr dirty="0"/>
              <a:t>RFID</a:t>
            </a:r>
            <a:r>
              <a:rPr spc="-20" dirty="0"/>
              <a:t> </a:t>
            </a:r>
            <a:r>
              <a:rPr dirty="0"/>
              <a:t>solenoid</a:t>
            </a:r>
            <a:r>
              <a:rPr spc="-40" dirty="0"/>
              <a:t> </a:t>
            </a:r>
            <a:r>
              <a:rPr dirty="0"/>
              <a:t>lock</a:t>
            </a:r>
            <a:r>
              <a:rPr spc="-40" dirty="0"/>
              <a:t> </a:t>
            </a:r>
            <a:r>
              <a:rPr dirty="0"/>
              <a:t>project</a:t>
            </a:r>
            <a:r>
              <a:rPr spc="-20" dirty="0"/>
              <a:t> </a:t>
            </a:r>
            <a:r>
              <a:rPr dirty="0"/>
              <a:t>typically</a:t>
            </a:r>
            <a:r>
              <a:rPr spc="-50" dirty="0"/>
              <a:t> </a:t>
            </a:r>
            <a:r>
              <a:rPr dirty="0"/>
              <a:t>involves</a:t>
            </a:r>
            <a:r>
              <a:rPr spc="-4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successful</a:t>
            </a:r>
          </a:p>
          <a:p>
            <a:pPr marL="287020">
              <a:lnSpc>
                <a:spcPct val="100000"/>
              </a:lnSpc>
              <a:spcBef>
                <a:spcPts val="385"/>
              </a:spcBef>
            </a:pPr>
            <a:r>
              <a:rPr spc="-10" dirty="0"/>
              <a:t>implementation</a:t>
            </a:r>
            <a:r>
              <a:rPr spc="-7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secure</a:t>
            </a:r>
            <a:r>
              <a:rPr spc="25" dirty="0"/>
              <a:t> </a:t>
            </a:r>
            <a:r>
              <a:rPr dirty="0"/>
              <a:t>access</a:t>
            </a:r>
            <a:r>
              <a:rPr spc="5" dirty="0"/>
              <a:t> </a:t>
            </a:r>
            <a:r>
              <a:rPr dirty="0"/>
              <a:t>control</a:t>
            </a:r>
            <a:r>
              <a:rPr spc="-5" dirty="0"/>
              <a:t> </a:t>
            </a:r>
            <a:r>
              <a:rPr spc="-10" dirty="0"/>
              <a:t>system</a:t>
            </a: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pc="-10" dirty="0"/>
          </a:p>
          <a:p>
            <a:pPr marL="287020" indent="-274320">
              <a:lnSpc>
                <a:spcPct val="100000"/>
              </a:lnSpc>
              <a:buFont typeface="Arial MT"/>
              <a:buChar char="•"/>
              <a:tabLst>
                <a:tab pos="287020" algn="l"/>
              </a:tabLst>
            </a:pPr>
            <a:r>
              <a:rPr spc="-10" dirty="0"/>
              <a:t>Enhanced</a:t>
            </a:r>
            <a:r>
              <a:rPr spc="-75" dirty="0"/>
              <a:t> </a:t>
            </a:r>
            <a:r>
              <a:rPr spc="-10" dirty="0"/>
              <a:t>Security:</a:t>
            </a:r>
            <a:r>
              <a:rPr spc="-10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system</a:t>
            </a:r>
            <a:r>
              <a:rPr spc="-25" dirty="0"/>
              <a:t> </a:t>
            </a:r>
            <a:r>
              <a:rPr dirty="0"/>
              <a:t>effectively</a:t>
            </a:r>
            <a:r>
              <a:rPr spc="-15" dirty="0"/>
              <a:t> </a:t>
            </a:r>
            <a:r>
              <a:rPr dirty="0"/>
              <a:t>restricts</a:t>
            </a:r>
            <a:r>
              <a:rPr spc="-15" dirty="0"/>
              <a:t> </a:t>
            </a:r>
            <a:r>
              <a:rPr dirty="0"/>
              <a:t>access</a:t>
            </a:r>
            <a:r>
              <a:rPr spc="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authorized</a:t>
            </a:r>
            <a:r>
              <a:rPr spc="-55" dirty="0"/>
              <a:t> </a:t>
            </a:r>
            <a:r>
              <a:rPr dirty="0"/>
              <a:t>individuals</a:t>
            </a:r>
            <a:r>
              <a:rPr spc="-80" dirty="0"/>
              <a:t> </a:t>
            </a:r>
            <a:r>
              <a:rPr spc="-10" dirty="0"/>
              <a:t>only,</a:t>
            </a:r>
          </a:p>
          <a:p>
            <a:pPr marL="287020">
              <a:lnSpc>
                <a:spcPct val="100000"/>
              </a:lnSpc>
              <a:spcBef>
                <a:spcPts val="385"/>
              </a:spcBef>
            </a:pPr>
            <a:r>
              <a:rPr dirty="0"/>
              <a:t>preventing</a:t>
            </a:r>
            <a:r>
              <a:rPr spc="-50" dirty="0"/>
              <a:t> </a:t>
            </a:r>
            <a:r>
              <a:rPr dirty="0"/>
              <a:t>unauthorized</a:t>
            </a:r>
            <a:r>
              <a:rPr spc="-85" dirty="0"/>
              <a:t> </a:t>
            </a:r>
            <a:r>
              <a:rPr dirty="0"/>
              <a:t>entry</a:t>
            </a:r>
            <a:r>
              <a:rPr spc="-1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enhancing</a:t>
            </a:r>
            <a:r>
              <a:rPr spc="-40" dirty="0"/>
              <a:t> </a:t>
            </a:r>
            <a:r>
              <a:rPr dirty="0"/>
              <a:t>overall</a:t>
            </a:r>
            <a:r>
              <a:rPr spc="-40" dirty="0"/>
              <a:t> </a:t>
            </a:r>
            <a:r>
              <a:rPr spc="-10" dirty="0"/>
              <a:t>security.</a:t>
            </a:r>
          </a:p>
          <a:p>
            <a:pPr>
              <a:lnSpc>
                <a:spcPct val="100000"/>
              </a:lnSpc>
              <a:spcBef>
                <a:spcPts val="1430"/>
              </a:spcBef>
            </a:pPr>
            <a:endParaRPr spc="-10" dirty="0"/>
          </a:p>
          <a:p>
            <a:pPr marL="287020" indent="-274320">
              <a:lnSpc>
                <a:spcPct val="100000"/>
              </a:lnSpc>
              <a:buFont typeface="Arial MT"/>
              <a:buChar char="•"/>
              <a:tabLst>
                <a:tab pos="287020" algn="l"/>
              </a:tabLst>
            </a:pPr>
            <a:r>
              <a:rPr spc="-10" dirty="0"/>
              <a:t>Convenient</a:t>
            </a:r>
            <a:r>
              <a:rPr spc="-65" dirty="0"/>
              <a:t> </a:t>
            </a:r>
            <a:r>
              <a:rPr spc="-10" dirty="0"/>
              <a:t>Access:</a:t>
            </a:r>
            <a:r>
              <a:rPr spc="-25" dirty="0"/>
              <a:t> </a:t>
            </a:r>
            <a:r>
              <a:rPr dirty="0"/>
              <a:t>Users</a:t>
            </a:r>
            <a:r>
              <a:rPr spc="15" dirty="0"/>
              <a:t> </a:t>
            </a:r>
            <a:r>
              <a:rPr dirty="0"/>
              <a:t>can</a:t>
            </a:r>
            <a:r>
              <a:rPr spc="10" dirty="0"/>
              <a:t> </a:t>
            </a:r>
            <a:r>
              <a:rPr dirty="0"/>
              <a:t>easily</a:t>
            </a:r>
            <a:r>
              <a:rPr spc="-10" dirty="0"/>
              <a:t> </a:t>
            </a:r>
            <a:r>
              <a:rPr dirty="0"/>
              <a:t>unlock</a:t>
            </a:r>
            <a:r>
              <a:rPr spc="-45" dirty="0"/>
              <a:t> </a:t>
            </a:r>
            <a:r>
              <a:rPr dirty="0"/>
              <a:t>doors</a:t>
            </a:r>
            <a:r>
              <a:rPr spc="-10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mechanisms</a:t>
            </a:r>
            <a:r>
              <a:rPr spc="-55" dirty="0"/>
              <a:t> </a:t>
            </a:r>
            <a:r>
              <a:rPr dirty="0"/>
              <a:t>using</a:t>
            </a:r>
            <a:r>
              <a:rPr spc="5" dirty="0"/>
              <a:t> </a:t>
            </a:r>
            <a:r>
              <a:rPr dirty="0"/>
              <a:t>RFID</a:t>
            </a:r>
            <a:r>
              <a:rPr spc="-5" dirty="0"/>
              <a:t> </a:t>
            </a:r>
            <a:r>
              <a:rPr spc="-10" dirty="0"/>
              <a:t>tags/cards,</a:t>
            </a:r>
          </a:p>
          <a:p>
            <a:pPr marL="287020">
              <a:lnSpc>
                <a:spcPct val="100000"/>
              </a:lnSpc>
              <a:spcBef>
                <a:spcPts val="390"/>
              </a:spcBef>
            </a:pPr>
            <a:r>
              <a:rPr dirty="0"/>
              <a:t>eliminating</a:t>
            </a:r>
            <a:r>
              <a:rPr spc="-6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need</a:t>
            </a:r>
            <a:r>
              <a:rPr spc="-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spc="-10" dirty="0"/>
              <a:t>traditional</a:t>
            </a:r>
            <a:r>
              <a:rPr spc="-40" dirty="0"/>
              <a:t> </a:t>
            </a:r>
            <a:r>
              <a:rPr dirty="0"/>
              <a:t>keys</a:t>
            </a:r>
            <a:r>
              <a:rPr spc="-6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providing</a:t>
            </a:r>
            <a:r>
              <a:rPr spc="-4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more</a:t>
            </a:r>
            <a:r>
              <a:rPr spc="-40" dirty="0"/>
              <a:t> </a:t>
            </a:r>
            <a:r>
              <a:rPr dirty="0"/>
              <a:t>convenient</a:t>
            </a:r>
            <a:r>
              <a:rPr spc="-20" dirty="0"/>
              <a:t> </a:t>
            </a:r>
            <a:r>
              <a:rPr dirty="0"/>
              <a:t>access</a:t>
            </a:r>
            <a:r>
              <a:rPr spc="-10" dirty="0"/>
              <a:t> solution.</a:t>
            </a: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pc="-10" dirty="0"/>
          </a:p>
          <a:p>
            <a:pPr marL="287020" marR="139700" indent="-274955">
              <a:lnSpc>
                <a:spcPct val="120100"/>
              </a:lnSpc>
              <a:buFont typeface="Arial MT"/>
              <a:buChar char="•"/>
              <a:tabLst>
                <a:tab pos="287020" algn="l"/>
              </a:tabLst>
            </a:pPr>
            <a:r>
              <a:rPr spc="-10" dirty="0"/>
              <a:t>Customization</a:t>
            </a:r>
            <a:r>
              <a:rPr spc="-5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Scalability:</a:t>
            </a:r>
            <a:r>
              <a:rPr spc="-13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Arduino</a:t>
            </a:r>
            <a:r>
              <a:rPr spc="-5" dirty="0"/>
              <a:t> </a:t>
            </a:r>
            <a:r>
              <a:rPr dirty="0"/>
              <a:t>platform allows</a:t>
            </a:r>
            <a:r>
              <a:rPr spc="-40" dirty="0"/>
              <a:t> </a:t>
            </a:r>
            <a:r>
              <a:rPr dirty="0"/>
              <a:t>for</a:t>
            </a:r>
            <a:r>
              <a:rPr spc="25" dirty="0"/>
              <a:t> </a:t>
            </a:r>
            <a:r>
              <a:rPr dirty="0"/>
              <a:t>easy</a:t>
            </a:r>
            <a:r>
              <a:rPr spc="15" dirty="0"/>
              <a:t> </a:t>
            </a:r>
            <a:r>
              <a:rPr spc="-10" dirty="0"/>
              <a:t>customization</a:t>
            </a:r>
            <a:r>
              <a:rPr spc="-50" dirty="0"/>
              <a:t> </a:t>
            </a:r>
            <a:r>
              <a:rPr spc="-25" dirty="0"/>
              <a:t>and </a:t>
            </a:r>
            <a:r>
              <a:rPr dirty="0"/>
              <a:t>expansion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system</a:t>
            </a:r>
            <a:r>
              <a:rPr spc="-1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suit</a:t>
            </a:r>
            <a:r>
              <a:rPr spc="-45" dirty="0"/>
              <a:t> </a:t>
            </a:r>
            <a:r>
              <a:rPr dirty="0"/>
              <a:t>specific</a:t>
            </a:r>
            <a:r>
              <a:rPr spc="-30" dirty="0"/>
              <a:t> </a:t>
            </a:r>
            <a:r>
              <a:rPr dirty="0"/>
              <a:t>needs</a:t>
            </a:r>
            <a:r>
              <a:rPr spc="2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10" dirty="0"/>
              <a:t>environments,</a:t>
            </a:r>
            <a:r>
              <a:rPr spc="-15" dirty="0"/>
              <a:t> </a:t>
            </a:r>
            <a:r>
              <a:rPr dirty="0"/>
              <a:t>making</a:t>
            </a:r>
            <a:r>
              <a:rPr spc="-35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versatile</a:t>
            </a:r>
            <a:r>
              <a:rPr spc="-30" dirty="0"/>
              <a:t> </a:t>
            </a:r>
            <a:r>
              <a:rPr spc="-25" dirty="0"/>
              <a:t>and </a:t>
            </a:r>
            <a:r>
              <a:rPr spc="-10" dirty="0"/>
              <a:t>adaptable.</a:t>
            </a:r>
          </a:p>
        </p:txBody>
      </p:sp>
      <p:sp>
        <p:nvSpPr>
          <p:cNvPr id="5" name="object 5"/>
          <p:cNvSpPr/>
          <p:nvPr/>
        </p:nvSpPr>
        <p:spPr>
          <a:xfrm>
            <a:off x="3432555" y="6127127"/>
            <a:ext cx="40005" cy="250190"/>
          </a:xfrm>
          <a:custGeom>
            <a:avLst/>
            <a:gdLst/>
            <a:ahLst/>
            <a:cxnLst/>
            <a:rect l="l" t="t" r="r" b="b"/>
            <a:pathLst>
              <a:path w="40004" h="250189">
                <a:moveTo>
                  <a:pt x="39624" y="0"/>
                </a:moveTo>
                <a:lnTo>
                  <a:pt x="0" y="0"/>
                </a:lnTo>
                <a:lnTo>
                  <a:pt x="0" y="249935"/>
                </a:lnTo>
                <a:lnTo>
                  <a:pt x="39624" y="249935"/>
                </a:lnTo>
                <a:lnTo>
                  <a:pt x="39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2555" y="6800736"/>
            <a:ext cx="40005" cy="57785"/>
          </a:xfrm>
          <a:custGeom>
            <a:avLst/>
            <a:gdLst/>
            <a:ahLst/>
            <a:cxnLst/>
            <a:rect l="l" t="t" r="r" b="b"/>
            <a:pathLst>
              <a:path w="40004" h="57784">
                <a:moveTo>
                  <a:pt x="39624" y="0"/>
                </a:moveTo>
                <a:lnTo>
                  <a:pt x="0" y="0"/>
                </a:lnTo>
                <a:lnTo>
                  <a:pt x="0" y="57263"/>
                </a:lnTo>
                <a:lnTo>
                  <a:pt x="39624" y="57263"/>
                </a:lnTo>
                <a:lnTo>
                  <a:pt x="39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85169" y="6248196"/>
            <a:ext cx="4908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FFFFF"/>
                </a:solidFill>
                <a:latin typeface="Corbel"/>
                <a:cs typeface="Corbel"/>
              </a:rPr>
              <a:t>PAGE</a:t>
            </a:r>
            <a:r>
              <a:rPr sz="1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08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59307" y="960755"/>
            <a:ext cx="1704339" cy="45465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spc="-10" dirty="0"/>
              <a:t>RESULT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54963" y="1793748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146298" y="1900570"/>
            <a:ext cx="7807959" cy="30841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87020" algn="l"/>
              </a:tabLst>
            </a:pPr>
            <a:endParaRPr spc="-10" dirty="0"/>
          </a:p>
        </p:txBody>
      </p:sp>
      <p:sp>
        <p:nvSpPr>
          <p:cNvPr id="5" name="object 5"/>
          <p:cNvSpPr/>
          <p:nvPr/>
        </p:nvSpPr>
        <p:spPr>
          <a:xfrm>
            <a:off x="3432555" y="6127127"/>
            <a:ext cx="40005" cy="250190"/>
          </a:xfrm>
          <a:custGeom>
            <a:avLst/>
            <a:gdLst/>
            <a:ahLst/>
            <a:cxnLst/>
            <a:rect l="l" t="t" r="r" b="b"/>
            <a:pathLst>
              <a:path w="40004" h="250189">
                <a:moveTo>
                  <a:pt x="39624" y="0"/>
                </a:moveTo>
                <a:lnTo>
                  <a:pt x="0" y="0"/>
                </a:lnTo>
                <a:lnTo>
                  <a:pt x="0" y="249935"/>
                </a:lnTo>
                <a:lnTo>
                  <a:pt x="39624" y="249935"/>
                </a:lnTo>
                <a:lnTo>
                  <a:pt x="39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2555" y="6800736"/>
            <a:ext cx="40005" cy="57785"/>
          </a:xfrm>
          <a:custGeom>
            <a:avLst/>
            <a:gdLst/>
            <a:ahLst/>
            <a:cxnLst/>
            <a:rect l="l" t="t" r="r" b="b"/>
            <a:pathLst>
              <a:path w="40004" h="57784">
                <a:moveTo>
                  <a:pt x="39624" y="0"/>
                </a:moveTo>
                <a:lnTo>
                  <a:pt x="0" y="0"/>
                </a:lnTo>
                <a:lnTo>
                  <a:pt x="0" y="57263"/>
                </a:lnTo>
                <a:lnTo>
                  <a:pt x="39624" y="57263"/>
                </a:lnTo>
                <a:lnTo>
                  <a:pt x="39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85169" y="6248196"/>
            <a:ext cx="4908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FFFFF"/>
                </a:solidFill>
                <a:latin typeface="Corbel"/>
                <a:cs typeface="Corbel"/>
              </a:rPr>
              <a:t>PAGE</a:t>
            </a:r>
            <a:r>
              <a:rPr sz="1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08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59307" y="960755"/>
            <a:ext cx="1704339" cy="45465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IN" spc="-10" dirty="0"/>
              <a:t>OUTPUT</a:t>
            </a:r>
            <a:endParaRPr spc="-1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F323EF-CB71-40A0-844B-5C9D893A7C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47800"/>
            <a:ext cx="6477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2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671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MT</vt:lpstr>
      <vt:lpstr>Corbel</vt:lpstr>
      <vt:lpstr>Office Theme</vt:lpstr>
      <vt:lpstr>PowerPoint Presentation</vt:lpstr>
      <vt:lpstr>INTRODUCTION</vt:lpstr>
      <vt:lpstr>PURPOSE OF OUR PROJECT</vt:lpstr>
      <vt:lpstr>PURPOSE</vt:lpstr>
      <vt:lpstr>COMPONENTS</vt:lpstr>
      <vt:lpstr>COMPONENTS</vt:lpstr>
      <vt:lpstr>PowerPoint Presentation</vt:lpstr>
      <vt:lpstr>RESULT</vt:lpstr>
      <vt:lpstr>OUTPUT</vt:lpstr>
      <vt:lpstr>C O N C L U S I O N</vt:lpstr>
      <vt:lpstr>FUTURE SCOPES</vt:lpstr>
      <vt:lpstr>FUTURE SCOPE</vt:lpstr>
      <vt:lpstr>THANKS FOR THE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siva rooban</cp:lastModifiedBy>
  <cp:revision>2</cp:revision>
  <dcterms:created xsi:type="dcterms:W3CDTF">2024-05-20T13:50:15Z</dcterms:created>
  <dcterms:modified xsi:type="dcterms:W3CDTF">2024-05-20T20:19:18Z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2024-05-20T00:00:00Z</vt:filetime>
  </property>
  <property fmtid="{D5CDD505-2E9C-101B-9397-08002B2CF9AE}" pid="5" name="Producer">
    <vt:lpwstr>www.ilovepdf.com</vt:lpwstr>
  </property>
</Properties>
</file>