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A1DA1-A715-C49E-1137-CFD9A0627E23}" v="36" dt="2024-04-24T06:12:19.0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github.com/SIVASUBRAMANIAN-E/TNSDC_Gen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Zenitusu/nanmudhalvan-project.git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174" y="2067305"/>
            <a:ext cx="7202931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/>
              <a:t>SIVASUBRAMANIAN.E</a:t>
            </a:r>
            <a:br>
              <a:rPr lang="en-IN" spc="15" dirty="0"/>
            </a:br>
            <a:r>
              <a:rPr lang="en-IN" spc="15" dirty="0"/>
              <a:t>422521205310</a:t>
            </a:r>
            <a:br>
              <a:rPr lang="en-IN" spc="15" dirty="0"/>
            </a:br>
            <a:r>
              <a:rPr lang="en-IN" spc="15" dirty="0"/>
              <a:t>B.TECH IT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6906" y="457323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51B523-8F9D-E81A-C64C-3AF37860B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57375"/>
            <a:ext cx="3332899" cy="282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77C382-587B-1E80-4197-5265B6D22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00" y="3521557"/>
            <a:ext cx="3766285" cy="3015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C19693-2727-2EF5-9D60-10AA59304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8" y="249368"/>
            <a:ext cx="3893344" cy="279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A2CD21A3-0BA2-2D92-0831-89170ABCDD12}"/>
              </a:ext>
            </a:extLst>
          </p:cNvPr>
          <p:cNvSpPr txBox="1"/>
          <p:nvPr/>
        </p:nvSpPr>
        <p:spPr>
          <a:xfrm>
            <a:off x="1051560" y="4984750"/>
            <a:ext cx="52730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err="1"/>
              <a:t>Github</a:t>
            </a:r>
            <a:r>
              <a:rPr lang="en-IN"/>
              <a:t>: </a:t>
            </a:r>
            <a:r>
              <a:rPr lang="en-IN" dirty="0">
                <a:hlinkClick r:id="rId7"/>
              </a:rPr>
              <a:t>https://github.com/SIVASUBRAMANIAN-E/TNSDC_Genai.git</a:t>
            </a:r>
            <a:endParaRPr lang="en-IN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8610F-DFC8-87EA-9962-B02EABBE246A}"/>
              </a:ext>
            </a:extLst>
          </p:cNvPr>
          <p:cNvSpPr txBox="1"/>
          <p:nvPr/>
        </p:nvSpPr>
        <p:spPr>
          <a:xfrm>
            <a:off x="2514600" y="27432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FACE EMOTION DETECTION</a:t>
            </a:r>
          </a:p>
          <a:p>
            <a:r>
              <a:rPr lang="en-IN" sz="3200" dirty="0"/>
              <a:t>				- USING CNN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9F66B-888A-D62C-1EC1-E940DE3688C1}"/>
              </a:ext>
            </a:extLst>
          </p:cNvPr>
          <p:cNvSpPr txBox="1"/>
          <p:nvPr/>
        </p:nvSpPr>
        <p:spPr>
          <a:xfrm>
            <a:off x="1596009" y="1447800"/>
            <a:ext cx="8685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Emotions play a crucial role in human interactions, influencing communication, decision-making, and overall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Understanding emotions accurately can lead to more effective human-computer interactions, personalized user experiences, and improved mental health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Face emotion detection, a branch of computer vision and machine learning, offers a promising avenue for automating emotional understanding.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FD70E-418C-A23E-124D-A520B3633DAD}"/>
              </a:ext>
            </a:extLst>
          </p:cNvPr>
          <p:cNvSpPr txBox="1"/>
          <p:nvPr/>
        </p:nvSpPr>
        <p:spPr>
          <a:xfrm>
            <a:off x="1066800" y="169545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the importance of emotions in daily life, accurately detecting and interpreting them remains challenging, especially in real-time and diverse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methods of emotional analysis, such as self-reporting and manual observation, are often subjective, time-consuming, and prone to biases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need for automated, objective, and scalable solutions for emotion detection is evident, particularly in fields like healthcare, education, and marketing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748A-D769-110A-F492-F61449B22D0B}"/>
              </a:ext>
            </a:extLst>
          </p:cNvPr>
          <p:cNvSpPr txBox="1"/>
          <p:nvPr/>
        </p:nvSpPr>
        <p:spPr>
          <a:xfrm>
            <a:off x="1219200" y="1875294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emotion detection aims to automatically recognize and classify emotions expressed by individuals in images or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involves identifying facial expressions, such as happiness, sadness, anger, fear, disgust, and surprise, among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include variations in facial expressions across cultures, ages, genders, and environmental conditions, as well as occlusions and subtle nuances in expression.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0850-3D23-226C-FE3E-C1CD17AE83AD}"/>
              </a:ext>
            </a:extLst>
          </p:cNvPr>
          <p:cNvSpPr txBox="1"/>
          <p:nvPr/>
        </p:nvSpPr>
        <p:spPr>
          <a:xfrm>
            <a:off x="1447800" y="20193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Psychologists and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Healthcare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Educators and 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Experience Analysts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4" y="13536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FA89-2D01-48BC-214E-9F45BDA257A4}"/>
              </a:ext>
            </a:extLst>
          </p:cNvPr>
          <p:cNvSpPr txBox="1"/>
          <p:nvPr/>
        </p:nvSpPr>
        <p:spPr>
          <a:xfrm>
            <a:off x="2657475" y="1648684"/>
            <a:ext cx="8505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Utilization: Leveraging Convolutional Neural Networks (CNNs), our solution is optimized for detecting a wide range of facial expressions, benefiting from their ability to automatically learn hierarchical features from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Inference: Our solution enables real-time emotion detection from live or recorded facial video streams, facilitating timely analysis and response in applications such as interactive interfaces, video analytics, and surveillance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 Proposition: By offering high accuracy, real-time performance, enhanced user experiences, versatility, and a commitment to continuous improvement, our CNN-based face emotion detection solution adds significant value across various domains and use cases, enhancing engagement, satisfaction, and understanding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264BB-F6C9-44FB-2DC6-7C85B4F6B2B3}"/>
              </a:ext>
            </a:extLst>
          </p:cNvPr>
          <p:cNvSpPr txBox="1"/>
          <p:nvPr/>
        </p:nvSpPr>
        <p:spPr>
          <a:xfrm>
            <a:off x="2526030" y="1695450"/>
            <a:ext cx="8065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Unprecedented Accuracy: Our CNN-based solution achieves unmatched precision in facial expression detection. Through extensive training on vast datasets, it accurately captures subtle facial cues, ensuring precise emotion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Performance: Unlike conventional methods prone to latency, our solution delivers instant emotion detection. With optimized model architecture and efficient deployment, it swiftly analyzes facial expressions for responsive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Adaptability and Generalization: Our solution's robustness extends to diverse environments, demographics, and lighting conditions. It adeptly detects emotions across varied scenarios, showcasing exceptional adaptability and generalization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F76A-6C73-F3DC-7076-11815039974C}"/>
              </a:ext>
            </a:extLst>
          </p:cNvPr>
          <p:cNvSpPr txBox="1"/>
          <p:nvPr/>
        </p:nvSpPr>
        <p:spPr>
          <a:xfrm>
            <a:off x="1143000" y="2019300"/>
            <a:ext cx="251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Frameworks: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OpenCV (cv2)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Keras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33EF3-0172-F783-2D6D-7F8BFF3A76D3}"/>
              </a:ext>
            </a:extLst>
          </p:cNvPr>
          <p:cNvSpPr txBox="1"/>
          <p:nvPr/>
        </p:nvSpPr>
        <p:spPr>
          <a:xfrm>
            <a:off x="5715000" y="2197100"/>
            <a:ext cx="4095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Model:</a:t>
            </a:r>
          </a:p>
          <a:p>
            <a:r>
              <a:rPr lang="en-IN" sz="2400" dirty="0"/>
              <a:t>Convolutional Neural Network (CNN) implemented using </a:t>
            </a:r>
            <a:r>
              <a:rPr lang="en-IN" sz="2400" dirty="0" err="1"/>
              <a:t>Keras.Sequential</a:t>
            </a:r>
            <a:r>
              <a:rPr lang="en-IN" sz="2400" dirty="0"/>
              <a:t> model with layers: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Conv2D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MaxPooling2D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Dense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SIVASUBRAMANIAN.E 422521205310 B.TECH IT 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JPS-SAMUEL</dc:creator>
  <cp:lastModifiedBy>JPS-SAMUEL</cp:lastModifiedBy>
  <cp:revision>65</cp:revision>
  <dcterms:created xsi:type="dcterms:W3CDTF">2024-04-04T16:33:16Z</dcterms:created>
  <dcterms:modified xsi:type="dcterms:W3CDTF">2024-04-24T06:12:50Z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