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957999"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 </a:t>
            </a:r>
            <a:r>
              <a:rPr altLang="en-IN" b="0" cap="none" dirty="0" sz="1100" i="0" lang="en-US" err="1" strike="noStrike" u="none" smtClean="0">
                <a:solidFill>
                  <a:schemeClr val="tx1"/>
                </a:solidFill>
                <a:latin typeface="Arial"/>
                <a:ea typeface="Arial"/>
                <a:cs typeface="Arial"/>
                <a:sym typeface="Arial"/>
              </a:rPr>
              <a:t>K</a:t>
            </a:r>
            <a:r>
              <a:rPr altLang="en-IN" b="0" cap="none" dirty="0" sz="1100" i="0" lang="en-US" err="1" strike="noStrike" u="none" smtClean="0">
                <a:solidFill>
                  <a:schemeClr val="tx1"/>
                </a:solidFill>
                <a:latin typeface="Arial"/>
                <a:ea typeface="Arial"/>
                <a:cs typeface="Arial"/>
                <a:sym typeface="Arial"/>
              </a:rPr>
              <a:t>.</a:t>
            </a:r>
            <a:r>
              <a:rPr altLang="en-IN" b="0" cap="none" dirty="0" sz="1100" i="0" lang="en-US" err="1" strike="noStrike" u="none" smtClean="0">
                <a:solidFill>
                  <a:schemeClr val="tx1"/>
                </a:solidFill>
                <a:latin typeface="Arial"/>
                <a:ea typeface="Arial"/>
                <a:cs typeface="Arial"/>
                <a:sym typeface="Arial"/>
              </a:rPr>
              <a:t>S</a:t>
            </a:r>
            <a:r>
              <a:rPr altLang="en-IN" b="0" cap="none" dirty="0" sz="1100" i="0" lang="en-US" err="1" strike="noStrike" u="none" smtClean="0">
                <a:solidFill>
                  <a:schemeClr val="tx1"/>
                </a:solidFill>
                <a:latin typeface="Arial"/>
                <a:ea typeface="Arial"/>
                <a:cs typeface="Arial"/>
                <a:sym typeface="Arial"/>
              </a:rPr>
              <a:t>i</a:t>
            </a:r>
            <a:r>
              <a:rPr altLang="en-IN" b="0" cap="none" dirty="0" sz="1100" i="0" lang="en-US" err="1" strike="noStrike" u="none" smtClean="0">
                <a:solidFill>
                  <a:schemeClr val="tx1"/>
                </a:solidFill>
                <a:latin typeface="Arial"/>
                <a:ea typeface="Arial"/>
                <a:cs typeface="Arial"/>
                <a:sym typeface="Arial"/>
              </a:rPr>
              <a:t>v</a:t>
            </a:r>
            <a:r>
              <a:rPr altLang="en-IN" b="0" cap="none" dirty="0" sz="1100" i="0" lang="en-US" err="1" strike="noStrike" u="none" smtClean="0">
                <a:solidFill>
                  <a:schemeClr val="tx1"/>
                </a:solidFill>
                <a:latin typeface="Arial"/>
                <a:ea typeface="Arial"/>
                <a:cs typeface="Arial"/>
                <a:sym typeface="Arial"/>
              </a:rPr>
              <a:t>a</a:t>
            </a:r>
            <a:r>
              <a:rPr altLang="en-IN" b="0" cap="none" dirty="0" sz="1100" i="0" lang="en-US" err="1" strike="noStrike" u="none" smtClean="0">
                <a:solidFill>
                  <a:schemeClr val="tx1"/>
                </a:solidFill>
                <a:latin typeface="Arial"/>
                <a:ea typeface="Arial"/>
                <a:cs typeface="Arial"/>
                <a:sym typeface="Arial"/>
              </a:rPr>
              <a:t>s</a:t>
            </a:r>
            <a:r>
              <a:rPr altLang="en-IN" b="0" cap="none" dirty="0" sz="1100" i="0" lang="en-US" err="1" strike="noStrike" u="none" smtClean="0">
                <a:solidFill>
                  <a:schemeClr val="tx1"/>
                </a:solidFill>
                <a:latin typeface="Arial"/>
                <a:ea typeface="Arial"/>
                <a:cs typeface="Arial"/>
                <a:sym typeface="Arial"/>
              </a:rPr>
              <a:t>u</a:t>
            </a:r>
            <a:r>
              <a:rPr altLang="en-IN" b="0" cap="none" dirty="0" sz="1100" i="0" lang="en-US" err="1" strike="noStrike" u="none" smtClean="0">
                <a:solidFill>
                  <a:schemeClr val="tx1"/>
                </a:solidFill>
                <a:latin typeface="Arial"/>
                <a:ea typeface="Arial"/>
                <a:cs typeface="Arial"/>
                <a:sym typeface="Arial"/>
              </a:rPr>
              <a:t>b</a:t>
            </a:r>
            <a:r>
              <a:rPr altLang="en-IN" b="0" cap="none" dirty="0" sz="1100" i="0" lang="en-US" err="1" strike="noStrike" u="none" smtClean="0">
                <a:solidFill>
                  <a:schemeClr val="tx1"/>
                </a:solidFill>
                <a:latin typeface="Arial"/>
                <a:ea typeface="Arial"/>
                <a:cs typeface="Arial"/>
                <a:sym typeface="Arial"/>
              </a:rPr>
              <a:t>r</a:t>
            </a:r>
            <a:r>
              <a:rPr altLang="en-IN" b="0" cap="none" dirty="0" sz="1100" i="0" lang="en-US" err="1" strike="noStrike" u="none" smtClean="0">
                <a:solidFill>
                  <a:schemeClr val="tx1"/>
                </a:solidFill>
                <a:latin typeface="Arial"/>
                <a:ea typeface="Arial"/>
                <a:cs typeface="Arial"/>
                <a:sym typeface="Arial"/>
              </a:rPr>
              <a:t>a</a:t>
            </a:r>
            <a:r>
              <a:rPr altLang="en-IN" b="0" cap="none" dirty="0" sz="1100" i="0" lang="en-US" err="1" strike="noStrike" u="none" smtClean="0">
                <a:solidFill>
                  <a:schemeClr val="tx1"/>
                </a:solidFill>
                <a:latin typeface="Arial"/>
                <a:ea typeface="Arial"/>
                <a:cs typeface="Arial"/>
                <a:sym typeface="Arial"/>
              </a:rPr>
              <a:t>m</a:t>
            </a:r>
            <a:r>
              <a:rPr altLang="en-IN" b="0" cap="none" dirty="0" sz="1100" i="0" lang="en-US" err="1" strike="noStrike" u="none" smtClean="0">
                <a:solidFill>
                  <a:schemeClr val="tx1"/>
                </a:solidFill>
                <a:latin typeface="Arial"/>
                <a:ea typeface="Arial"/>
                <a:cs typeface="Arial"/>
                <a:sym typeface="Arial"/>
              </a:rPr>
              <a:t>a</a:t>
            </a:r>
            <a:r>
              <a:rPr altLang="en-IN" b="0" cap="none" dirty="0" sz="1100" i="0" lang="en-US" err="1" strike="noStrike" u="none" smtClean="0">
                <a:solidFill>
                  <a:schemeClr val="tx1"/>
                </a:solidFill>
                <a:latin typeface="Arial"/>
                <a:ea typeface="Arial"/>
                <a:cs typeface="Arial"/>
                <a:sym typeface="Arial"/>
              </a:rPr>
              <a:t>n</a:t>
            </a:r>
            <a:r>
              <a:rPr altLang="en-IN" b="0" cap="none" dirty="0" sz="1100" i="0" lang="en-US" err="1" strike="noStrike" u="none" smtClean="0">
                <a:solidFill>
                  <a:schemeClr val="tx1"/>
                </a:solidFill>
                <a:latin typeface="Arial"/>
                <a:ea typeface="Arial"/>
                <a:cs typeface="Arial"/>
                <a:sym typeface="Arial"/>
              </a:rPr>
              <a:t>i</a:t>
            </a:r>
            <a:r>
              <a:rPr altLang="en-IN" b="0" cap="none" dirty="0" sz="1100" i="0" lang="en-US" err="1" strike="noStrike" u="none" smtClean="0">
                <a:solidFill>
                  <a:schemeClr val="tx1"/>
                </a:solidFill>
                <a:latin typeface="Arial"/>
                <a:ea typeface="Arial"/>
                <a:cs typeface="Arial"/>
                <a:sym typeface="Arial"/>
              </a:rPr>
              <a:t>a</a:t>
            </a:r>
            <a:r>
              <a:rPr altLang="en-IN" b="0" cap="none" dirty="0" sz="1100" i="0" lang="en-US" err="1" strike="noStrike" u="none" smtClean="0">
                <a:solidFill>
                  <a:schemeClr val="tx1"/>
                </a:solidFill>
                <a:latin typeface="Arial"/>
                <a:ea typeface="Arial"/>
                <a:cs typeface="Arial"/>
                <a:sym typeface="Arial"/>
              </a:rPr>
              <a:t>n</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6</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2024-04-12T06:30:52Z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0539a0fceccf4e1f91da13550926861f</vt:lpwstr>
  </property>
</Properties>
</file>