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 id="2147483768" r:id="rId4"/>
    <p:sldMasterId id="2147483780" r:id="rId5"/>
    <p:sldMasterId id="2147483792" r:id="rId6"/>
    <p:sldMasterId id="2147483804" r:id="rId7"/>
    <p:sldMasterId id="2147483816" r:id="rId8"/>
    <p:sldMasterId id="2147483828" r:id="rId9"/>
    <p:sldMasterId id="2147483840" r:id="rId10"/>
    <p:sldMasterId id="2147483852"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suf Malik" initials="Y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FD1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840" y="-90"/>
      </p:cViewPr>
      <p:guideLst>
        <p:guide orient="horz" pos="2160"/>
        <p:guide pos="2880"/>
      </p:guideLst>
    </p:cSldViewPr>
  </p:slideViewPr>
  <p:outlineViewPr>
    <p:cViewPr>
      <p:scale>
        <a:sx n="33" d="100"/>
        <a:sy n="33" d="100"/>
      </p:scale>
      <p:origin x="30" y="1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D84703-75B6-4326-8A33-DF5437930B2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B8390AB-FEF5-4848-B5BE-8E059110664C}">
      <dgm:prSet>
        <dgm:style>
          <a:lnRef idx="1">
            <a:schemeClr val="accent4"/>
          </a:lnRef>
          <a:fillRef idx="2">
            <a:schemeClr val="accent4"/>
          </a:fillRef>
          <a:effectRef idx="1">
            <a:schemeClr val="accent4"/>
          </a:effectRef>
          <a:fontRef idx="minor">
            <a:schemeClr val="dk1"/>
          </a:fontRef>
        </dgm:style>
      </dgm:prSet>
      <dgm:spPr/>
      <dgm:t>
        <a:bodyPr/>
        <a:lstStyle/>
        <a:p>
          <a:pPr rtl="0"/>
          <a:r>
            <a:rPr lang="en-US" b="0" i="1" u="none" dirty="0" smtClean="0">
              <a:solidFill>
                <a:srgbClr val="002060"/>
              </a:solidFill>
            </a:rPr>
            <a:t>Intend behind making it Open Source</a:t>
          </a:r>
          <a:endParaRPr lang="en-US" b="0" i="1" u="none" dirty="0">
            <a:solidFill>
              <a:srgbClr val="002060"/>
            </a:solidFill>
          </a:endParaRPr>
        </a:p>
      </dgm:t>
    </dgm:pt>
    <dgm:pt modelId="{DB8A4352-1697-49A5-9AF2-BF39FDBAA847}" type="parTrans" cxnId="{2B938EF1-9415-47A7-8304-65F12F28F816}">
      <dgm:prSet/>
      <dgm:spPr/>
      <dgm:t>
        <a:bodyPr/>
        <a:lstStyle/>
        <a:p>
          <a:endParaRPr lang="en-US"/>
        </a:p>
      </dgm:t>
    </dgm:pt>
    <dgm:pt modelId="{7C70F0A6-AA88-463D-AF81-3C29983B43D2}" type="sibTrans" cxnId="{2B938EF1-9415-47A7-8304-65F12F28F816}">
      <dgm:prSet/>
      <dgm:spPr/>
      <dgm:t>
        <a:bodyPr/>
        <a:lstStyle/>
        <a:p>
          <a:endParaRPr lang="en-US"/>
        </a:p>
      </dgm:t>
    </dgm:pt>
    <dgm:pt modelId="{F015A4F0-92AD-4673-A38D-646F87B4CFA4}" type="pres">
      <dgm:prSet presAssocID="{22D84703-75B6-4326-8A33-DF5437930B22}" presName="Name0" presStyleCnt="0">
        <dgm:presLayoutVars>
          <dgm:chPref val="3"/>
          <dgm:dir/>
          <dgm:animLvl val="lvl"/>
          <dgm:resizeHandles/>
        </dgm:presLayoutVars>
      </dgm:prSet>
      <dgm:spPr/>
    </dgm:pt>
    <dgm:pt modelId="{1285D7D7-3B56-4CA6-9116-69A9B04A5DFA}" type="pres">
      <dgm:prSet presAssocID="{0B8390AB-FEF5-4848-B5BE-8E059110664C}" presName="horFlow" presStyleCnt="0"/>
      <dgm:spPr/>
    </dgm:pt>
    <dgm:pt modelId="{0929B60C-5668-45C9-A609-4620AB0B0F26}" type="pres">
      <dgm:prSet presAssocID="{0B8390AB-FEF5-4848-B5BE-8E059110664C}" presName="bigChev" presStyleLbl="node1" presStyleIdx="0" presStyleCnt="1" custScaleX="153325" custLinFactY="-14194" custLinFactNeighborX="-15861" custLinFactNeighborY="-100000"/>
      <dgm:spPr/>
    </dgm:pt>
  </dgm:ptLst>
  <dgm:cxnLst>
    <dgm:cxn modelId="{0BE95DD2-DC60-4A13-AB7D-0EE5D56DF994}" type="presOf" srcId="{0B8390AB-FEF5-4848-B5BE-8E059110664C}" destId="{0929B60C-5668-45C9-A609-4620AB0B0F26}" srcOrd="0" destOrd="0" presId="urn:microsoft.com/office/officeart/2005/8/layout/lProcess3"/>
    <dgm:cxn modelId="{2B938EF1-9415-47A7-8304-65F12F28F816}" srcId="{22D84703-75B6-4326-8A33-DF5437930B22}" destId="{0B8390AB-FEF5-4848-B5BE-8E059110664C}" srcOrd="0" destOrd="0" parTransId="{DB8A4352-1697-49A5-9AF2-BF39FDBAA847}" sibTransId="{7C70F0A6-AA88-463D-AF81-3C29983B43D2}"/>
    <dgm:cxn modelId="{DE05D52A-91A0-431B-B329-A364E33CB72C}" type="presOf" srcId="{22D84703-75B6-4326-8A33-DF5437930B22}" destId="{F015A4F0-92AD-4673-A38D-646F87B4CFA4}" srcOrd="0" destOrd="0" presId="urn:microsoft.com/office/officeart/2005/8/layout/lProcess3"/>
    <dgm:cxn modelId="{CA376687-471B-42FA-AA54-71A6139B45F4}" type="presParOf" srcId="{F015A4F0-92AD-4673-A38D-646F87B4CFA4}" destId="{1285D7D7-3B56-4CA6-9116-69A9B04A5DFA}" srcOrd="0" destOrd="0" presId="urn:microsoft.com/office/officeart/2005/8/layout/lProcess3"/>
    <dgm:cxn modelId="{5970A798-4456-40A3-9AA6-33EB2042105E}" type="presParOf" srcId="{1285D7D7-3B56-4CA6-9116-69A9B04A5DFA}" destId="{0929B60C-5668-45C9-A609-4620AB0B0F26}" srcOrd="0"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9B60C-5668-45C9-A609-4620AB0B0F26}">
      <dsp:nvSpPr>
        <dsp:cNvPr id="0" name=""/>
        <dsp:cNvSpPr/>
      </dsp:nvSpPr>
      <dsp:spPr>
        <a:xfrm>
          <a:off x="990607" y="0"/>
          <a:ext cx="4419597" cy="1153001"/>
        </a:xfrm>
        <a:prstGeom prst="chevron">
          <a:avLst/>
        </a:prstGeom>
        <a:gradFill rotWithShape="1">
          <a:gsLst>
            <a:gs pos="0">
              <a:schemeClr val="accent4">
                <a:tint val="50000"/>
                <a:alpha val="100000"/>
                <a:satMod val="160000"/>
                <a:lumMod val="105000"/>
              </a:schemeClr>
            </a:gs>
            <a:gs pos="41000">
              <a:schemeClr val="accent4">
                <a:tint val="57000"/>
                <a:satMod val="180000"/>
                <a:lumMod val="99000"/>
              </a:schemeClr>
            </a:gs>
            <a:gs pos="100000">
              <a:schemeClr val="accent4">
                <a:tint val="80000"/>
                <a:satMod val="200000"/>
                <a:lumMod val="104000"/>
              </a:schemeClr>
            </a:gs>
          </a:gsLst>
          <a:lin ang="5400000" scaled="1"/>
        </a:gradFill>
        <a:ln w="12700" cap="flat" cmpd="sng" algn="ctr">
          <a:solidFill>
            <a:schemeClr val="accent4"/>
          </a:solidFill>
          <a:prstDash val="solid"/>
        </a:ln>
        <a:effectLst>
          <a:outerShdw blurRad="50800" dist="38100" dir="5400000" rotWithShape="0">
            <a:srgbClr val="000000">
              <a:alpha val="2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0" i="1" u="none" kern="1200" dirty="0" smtClean="0">
              <a:solidFill>
                <a:srgbClr val="002060"/>
              </a:solidFill>
            </a:rPr>
            <a:t>Intend behind making it Open Source</a:t>
          </a:r>
          <a:endParaRPr lang="en-US" sz="2800" b="0" i="1" u="none" kern="1200" dirty="0">
            <a:solidFill>
              <a:srgbClr val="002060"/>
            </a:solidFill>
          </a:endParaRPr>
        </a:p>
      </dsp:txBody>
      <dsp:txXfrm>
        <a:off x="1567108" y="0"/>
        <a:ext cx="3266596" cy="11530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3151A81F-6EDF-46AF-B104-0E9A42BD763B}" type="datetimeFigureOut">
              <a:rPr lang="en-US" smtClean="0"/>
              <a:t>7/29/2017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B52C72D-4C65-4230-9F63-BC610CA46BE7}"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3151A81F-6EDF-46AF-B104-0E9A42BD763B}" type="datetimeFigureOut">
              <a:rPr lang="en-US" smtClean="0"/>
              <a:t>7/29/2017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B52C72D-4C65-4230-9F63-BC610CA46BE7}"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0B52C72D-4C65-4230-9F63-BC610CA46BE7}"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52C72D-4C65-4230-9F63-BC610CA46BE7}"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3151A81F-6EDF-46AF-B104-0E9A42BD763B}" type="datetimeFigureOut">
              <a:rPr lang="en-US" smtClean="0"/>
              <a:t>7/29/2017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B52C72D-4C65-4230-9F63-BC610CA46BE7}"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3151A81F-6EDF-46AF-B104-0E9A42BD763B}" type="datetimeFigureOut">
              <a:rPr lang="en-US" smtClean="0"/>
              <a:t>7/29/2017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B52C72D-4C65-4230-9F63-BC610CA46BE7}"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B52C72D-4C65-4230-9F63-BC610CA46BE7}"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2C72D-4C65-4230-9F63-BC610CA46BE7}"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C72D-4C65-4230-9F63-BC610CA46BE7}"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151A81F-6EDF-46AF-B104-0E9A42BD763B}" type="datetimeFigureOut">
              <a:rPr lang="en-US" smtClean="0"/>
              <a:t>7/29/2017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B52C72D-4C65-4230-9F63-BC610CA46B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B52C72D-4C65-4230-9F63-BC610CA46B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52C72D-4C65-4230-9F63-BC610CA46BE7}"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B52C72D-4C65-4230-9F63-BC610CA46BE7}"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B52C72D-4C65-4230-9F63-BC610CA46BE7}"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B52C72D-4C65-4230-9F63-BC610CA46BE7}"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0B52C72D-4C65-4230-9F63-BC610CA46B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2C72D-4C65-4230-9F63-BC610CA46BE7}"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151A81F-6EDF-46AF-B104-0E9A42BD763B}" type="datetimeFigureOut">
              <a:rPr lang="en-US" smtClean="0"/>
              <a:t>7/29/2017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52C72D-4C65-4230-9F63-BC610CA46B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151A81F-6EDF-46AF-B104-0E9A42BD763B}" type="datetimeFigureOut">
              <a:rPr lang="en-US" smtClean="0"/>
              <a:t>7/29/2017</a:t>
            </a:fld>
            <a:endParaRPr lang="en-US"/>
          </a:p>
        </p:txBody>
      </p:sp>
      <p:sp>
        <p:nvSpPr>
          <p:cNvPr id="9" name="Slide Number Placeholder 8"/>
          <p:cNvSpPr>
            <a:spLocks noGrp="1"/>
          </p:cNvSpPr>
          <p:nvPr>
            <p:ph type="sldNum" sz="quarter" idx="15"/>
          </p:nvPr>
        </p:nvSpPr>
        <p:spPr/>
        <p:txBody>
          <a:bodyPr rtlCol="0"/>
          <a:lstStyle/>
          <a:p>
            <a:fld id="{0B52C72D-4C65-4230-9F63-BC610CA46BE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52C72D-4C65-4230-9F63-BC610CA46B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2C72D-4C65-4230-9F63-BC610CA46BE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151A81F-6EDF-46AF-B104-0E9A42BD763B}" type="datetimeFigureOut">
              <a:rPr lang="en-US" smtClean="0"/>
              <a:t>7/29/2017</a:t>
            </a:fld>
            <a:endParaRPr lang="en-US"/>
          </a:p>
        </p:txBody>
      </p:sp>
      <p:sp>
        <p:nvSpPr>
          <p:cNvPr id="7" name="Slide Number Placeholder 6"/>
          <p:cNvSpPr>
            <a:spLocks noGrp="1"/>
          </p:cNvSpPr>
          <p:nvPr>
            <p:ph type="sldNum" sz="quarter" idx="11"/>
          </p:nvPr>
        </p:nvSpPr>
        <p:spPr/>
        <p:txBody>
          <a:bodyPr rtlCol="0"/>
          <a:lstStyle/>
          <a:p>
            <a:fld id="{0B52C72D-4C65-4230-9F63-BC610CA46BE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151A81F-6EDF-46AF-B104-0E9A42BD763B}" type="datetimeFigureOut">
              <a:rPr lang="en-US" smtClean="0"/>
              <a:t>7/29/2017</a:t>
            </a:fld>
            <a:endParaRPr lang="en-US"/>
          </a:p>
        </p:txBody>
      </p:sp>
      <p:sp>
        <p:nvSpPr>
          <p:cNvPr id="22" name="Slide Number Placeholder 21"/>
          <p:cNvSpPr>
            <a:spLocks noGrp="1"/>
          </p:cNvSpPr>
          <p:nvPr>
            <p:ph type="sldNum" sz="quarter" idx="15"/>
          </p:nvPr>
        </p:nvSpPr>
        <p:spPr/>
        <p:txBody>
          <a:bodyPr rtlCol="0"/>
          <a:lstStyle/>
          <a:p>
            <a:fld id="{0B52C72D-4C65-4230-9F63-BC610CA46BE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151A81F-6EDF-46AF-B104-0E9A42BD763B}" type="datetimeFigureOut">
              <a:rPr lang="en-US" smtClean="0"/>
              <a:t>7/29/2017</a:t>
            </a:fld>
            <a:endParaRPr lang="en-US"/>
          </a:p>
        </p:txBody>
      </p:sp>
      <p:sp>
        <p:nvSpPr>
          <p:cNvPr id="18" name="Slide Number Placeholder 17"/>
          <p:cNvSpPr>
            <a:spLocks noGrp="1"/>
          </p:cNvSpPr>
          <p:nvPr>
            <p:ph type="sldNum" sz="quarter" idx="11"/>
          </p:nvPr>
        </p:nvSpPr>
        <p:spPr/>
        <p:txBody>
          <a:bodyPr rtlCol="0"/>
          <a:lstStyle/>
          <a:p>
            <a:fld id="{0B52C72D-4C65-4230-9F63-BC610CA46BE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3151A81F-6EDF-46AF-B104-0E9A42BD763B}" type="datetimeFigureOut">
              <a:rPr lang="en-US" smtClean="0"/>
              <a:t>7/29/2017</a:t>
            </a:fld>
            <a:endParaRPr lang="en-US"/>
          </a:p>
        </p:txBody>
      </p:sp>
      <p:sp>
        <p:nvSpPr>
          <p:cNvPr id="17" name="Slide Number Placeholder 16"/>
          <p:cNvSpPr>
            <a:spLocks noGrp="1"/>
          </p:cNvSpPr>
          <p:nvPr>
            <p:ph type="sldNum" sz="quarter" idx="11"/>
          </p:nvPr>
        </p:nvSpPr>
        <p:spPr/>
        <p:txBody>
          <a:bodyPr/>
          <a:lstStyle/>
          <a:p>
            <a:fld id="{0B52C72D-4C65-4230-9F63-BC610CA46BE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3151A81F-6EDF-46AF-B104-0E9A42BD763B}" type="datetimeFigureOut">
              <a:rPr lang="en-US" smtClean="0"/>
              <a:t>7/29/2017</a:t>
            </a:fld>
            <a:endParaRPr lang="en-US"/>
          </a:p>
        </p:txBody>
      </p:sp>
      <p:sp>
        <p:nvSpPr>
          <p:cNvPr id="12" name="Slide Number Placeholder 11"/>
          <p:cNvSpPr>
            <a:spLocks noGrp="1"/>
          </p:cNvSpPr>
          <p:nvPr>
            <p:ph type="sldNum" sz="quarter" idx="15"/>
          </p:nvPr>
        </p:nvSpPr>
        <p:spPr/>
        <p:txBody>
          <a:bodyPr/>
          <a:lstStyle/>
          <a:p>
            <a:fld id="{0B52C72D-4C65-4230-9F63-BC610CA46BE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3151A81F-6EDF-46AF-B104-0E9A42BD763B}" type="datetimeFigureOut">
              <a:rPr lang="en-US" smtClean="0"/>
              <a:t>7/29/2017</a:t>
            </a:fld>
            <a:endParaRPr lang="en-US"/>
          </a:p>
        </p:txBody>
      </p:sp>
      <p:sp>
        <p:nvSpPr>
          <p:cNvPr id="14" name="Slide Number Placeholder 13"/>
          <p:cNvSpPr>
            <a:spLocks noGrp="1"/>
          </p:cNvSpPr>
          <p:nvPr>
            <p:ph type="sldNum" sz="quarter" idx="11"/>
          </p:nvPr>
        </p:nvSpPr>
        <p:spPr/>
        <p:txBody>
          <a:bodyPr/>
          <a:lstStyle/>
          <a:p>
            <a:fld id="{0B52C72D-4C65-4230-9F63-BC610CA46BE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3151A81F-6EDF-46AF-B104-0E9A42BD763B}" type="datetimeFigureOut">
              <a:rPr lang="en-US" smtClean="0"/>
              <a:t>7/29/2017</a:t>
            </a:fld>
            <a:endParaRPr lang="en-US"/>
          </a:p>
        </p:txBody>
      </p:sp>
      <p:sp>
        <p:nvSpPr>
          <p:cNvPr id="12" name="Slide Number Placeholder 11"/>
          <p:cNvSpPr>
            <a:spLocks noGrp="1"/>
          </p:cNvSpPr>
          <p:nvPr>
            <p:ph type="sldNum" sz="quarter" idx="16"/>
          </p:nvPr>
        </p:nvSpPr>
        <p:spPr/>
        <p:txBody>
          <a:bodyPr/>
          <a:lstStyle/>
          <a:p>
            <a:fld id="{0B52C72D-4C65-4230-9F63-BC610CA46BE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3151A81F-6EDF-46AF-B104-0E9A42BD763B}" type="datetimeFigureOut">
              <a:rPr lang="en-US" smtClean="0"/>
              <a:t>7/29/2017</a:t>
            </a:fld>
            <a:endParaRPr lang="en-US"/>
          </a:p>
        </p:txBody>
      </p:sp>
      <p:sp>
        <p:nvSpPr>
          <p:cNvPr id="12" name="Slide Number Placeholder 11"/>
          <p:cNvSpPr>
            <a:spLocks noGrp="1"/>
          </p:cNvSpPr>
          <p:nvPr>
            <p:ph type="sldNum" sz="quarter" idx="17"/>
          </p:nvPr>
        </p:nvSpPr>
        <p:spPr/>
        <p:txBody>
          <a:bodyPr/>
          <a:lstStyle/>
          <a:p>
            <a:fld id="{0B52C72D-4C65-4230-9F63-BC610CA46BE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3151A81F-6EDF-46AF-B104-0E9A42BD763B}" type="datetimeFigureOut">
              <a:rPr lang="en-US" smtClean="0"/>
              <a:t>7/29/2017</a:t>
            </a:fld>
            <a:endParaRPr lang="en-US"/>
          </a:p>
        </p:txBody>
      </p:sp>
      <p:sp>
        <p:nvSpPr>
          <p:cNvPr id="16" name="Slide Number Placeholder 15"/>
          <p:cNvSpPr>
            <a:spLocks noGrp="1"/>
          </p:cNvSpPr>
          <p:nvPr>
            <p:ph type="sldNum" sz="quarter" idx="11"/>
          </p:nvPr>
        </p:nvSpPr>
        <p:spPr/>
        <p:txBody>
          <a:bodyPr/>
          <a:lstStyle/>
          <a:p>
            <a:fld id="{0B52C72D-4C65-4230-9F63-BC610CA46BE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Slide Number Placeholder 7"/>
          <p:cNvSpPr>
            <a:spLocks noGrp="1"/>
          </p:cNvSpPr>
          <p:nvPr>
            <p:ph type="sldNum" sz="quarter" idx="11"/>
          </p:nvPr>
        </p:nvSpPr>
        <p:spPr/>
        <p:txBody>
          <a:bodyPr/>
          <a:lstStyle/>
          <a:p>
            <a:fld id="{0B52C72D-4C65-4230-9F63-BC610CA46BE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3151A81F-6EDF-46AF-B104-0E9A42BD763B}" type="datetimeFigureOut">
              <a:rPr lang="en-US" smtClean="0"/>
              <a:t>7/29/2017</a:t>
            </a:fld>
            <a:endParaRPr lang="en-US"/>
          </a:p>
        </p:txBody>
      </p:sp>
      <p:sp>
        <p:nvSpPr>
          <p:cNvPr id="19" name="Slide Number Placeholder 18"/>
          <p:cNvSpPr>
            <a:spLocks noGrp="1"/>
          </p:cNvSpPr>
          <p:nvPr>
            <p:ph type="sldNum" sz="quarter" idx="16"/>
          </p:nvPr>
        </p:nvSpPr>
        <p:spPr/>
        <p:txBody>
          <a:bodyPr/>
          <a:lstStyle/>
          <a:p>
            <a:fld id="{0B52C72D-4C65-4230-9F63-BC610CA46BE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3151A81F-6EDF-46AF-B104-0E9A42BD763B}" type="datetimeFigureOut">
              <a:rPr lang="en-US" smtClean="0"/>
              <a:t>7/29/2017</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0B52C72D-4C65-4230-9F63-BC610CA46BE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Slide Number Placeholder 7"/>
          <p:cNvSpPr>
            <a:spLocks noGrp="1"/>
          </p:cNvSpPr>
          <p:nvPr>
            <p:ph type="sldNum" sz="quarter" idx="11"/>
          </p:nvPr>
        </p:nvSpPr>
        <p:spPr/>
        <p:txBody>
          <a:bodyPr/>
          <a:lstStyle/>
          <a:p>
            <a:fld id="{0B52C72D-4C65-4230-9F63-BC610CA46BE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2C72D-4C65-4230-9F63-BC610CA46BE7}"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B52C72D-4C65-4230-9F63-BC610CA46BE7}" type="slidenum">
              <a:rPr lang="en-US" smtClean="0"/>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2C72D-4C65-4230-9F63-BC610CA46BE7}"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0B52C72D-4C65-4230-9F63-BC610CA46BE7}"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0B52C72D-4C65-4230-9F63-BC610CA46BE7}"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151A81F-6EDF-46AF-B104-0E9A42BD763B}" type="datetimeFigureOut">
              <a:rPr lang="en-US" smtClean="0"/>
              <a:t>7/29/2017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B52C72D-4C65-4230-9F63-BC610CA46BE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B52C72D-4C65-4230-9F63-BC610CA46BE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B52C72D-4C65-4230-9F63-BC610CA46BE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B52C72D-4C65-4230-9F63-BC610CA46BE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B52C72D-4C65-4230-9F63-BC610CA46BE7}" type="slidenum">
              <a:rPr lang="en-US" smtClean="0"/>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B52C72D-4C65-4230-9F63-BC610CA46BE7}"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B52C72D-4C65-4230-9F63-BC610CA46BE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B52C72D-4C65-4230-9F63-BC610CA46BE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B52C72D-4C65-4230-9F63-BC610CA46BE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151A81F-6EDF-46AF-B104-0E9A42BD763B}" type="datetimeFigureOut">
              <a:rPr lang="en-US" smtClean="0"/>
              <a:t>7/29/2017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B52C72D-4C65-4230-9F63-BC610CA46B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51A81F-6EDF-46AF-B104-0E9A42BD763B}"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51A81F-6EDF-46AF-B104-0E9A42BD763B}"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A81F-6EDF-46AF-B104-0E9A42BD763B}"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51A81F-6EDF-46AF-B104-0E9A42BD763B}"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B52C72D-4C65-4230-9F63-BC610CA46BE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51A81F-6EDF-46AF-B104-0E9A42BD763B}"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2C72D-4C65-4230-9F63-BC610CA46B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8.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3151A81F-6EDF-46AF-B104-0E9A42BD763B}" type="datetimeFigureOut">
              <a:rPr lang="en-US" smtClean="0"/>
              <a:t>7/29/2017</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B52C72D-4C65-4230-9F63-BC610CA46BE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3151A81F-6EDF-46AF-B104-0E9A42BD763B}" type="datetimeFigureOut">
              <a:rPr lang="en-US" smtClean="0"/>
              <a:t>7/29/2017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B52C72D-4C65-4230-9F63-BC610CA46BE7}"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151A81F-6EDF-46AF-B104-0E9A42BD763B}" type="datetimeFigureOut">
              <a:rPr lang="en-US" smtClean="0"/>
              <a:t>7/29/2017</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B52C72D-4C65-4230-9F63-BC610CA46B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151A81F-6EDF-46AF-B104-0E9A42BD763B}" type="datetimeFigureOut">
              <a:rPr lang="en-US" smtClean="0"/>
              <a:t>7/29/2017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B52C72D-4C65-4230-9F63-BC610CA46B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151A81F-6EDF-46AF-B104-0E9A42BD763B}" type="datetimeFigureOut">
              <a:rPr lang="en-US" smtClean="0"/>
              <a:t>7/29/2017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B52C72D-4C65-4230-9F63-BC610CA46BE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151A81F-6EDF-46AF-B104-0E9A42BD763B}" type="datetimeFigureOut">
              <a:rPr lang="en-US" smtClean="0"/>
              <a:t>7/29/2017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52C72D-4C65-4230-9F63-BC610CA46B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3151A81F-6EDF-46AF-B104-0E9A42BD763B}" type="datetimeFigureOut">
              <a:rPr lang="en-US" smtClean="0"/>
              <a:t>7/29/2017</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0B52C72D-4C65-4230-9F63-BC610CA46BE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151A81F-6EDF-46AF-B104-0E9A42BD763B}" type="datetimeFigureOut">
              <a:rPr lang="en-US" smtClean="0"/>
              <a:t>7/29/2017</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B52C72D-4C65-4230-9F63-BC610CA46BE7}"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151A81F-6EDF-46AF-B104-0E9A42BD763B}" type="datetimeFigureOut">
              <a:rPr lang="en-US" smtClean="0"/>
              <a:t>7/29/2017</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B52C72D-4C65-4230-9F63-BC610CA46B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151A81F-6EDF-46AF-B104-0E9A42BD763B}" type="datetimeFigureOut">
              <a:rPr lang="en-US" smtClean="0"/>
              <a:t>7/29/2017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B52C72D-4C65-4230-9F63-BC610CA46BE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151A81F-6EDF-46AF-B104-0E9A42BD763B}" type="datetimeFigureOut">
              <a:rPr lang="en-US" smtClean="0"/>
              <a:t>7/29/2017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52C72D-4C65-4230-9F63-BC610CA46BE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7.jpeg"/><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3.wdp"/><Relationship Id="rId7" Type="http://schemas.openxmlformats.org/officeDocument/2006/relationships/diagramColors" Target="../diagrams/colors1.xml"/><Relationship Id="rId2" Type="http://schemas.openxmlformats.org/officeDocument/2006/relationships/image" Target="../media/image22.jpeg"/><Relationship Id="rId1" Type="http://schemas.openxmlformats.org/officeDocument/2006/relationships/slideLayout" Target="../slideLayouts/slideLayout5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Open Source Software</a:t>
            </a:r>
            <a:endParaRPr lang="en-US" sz="4000" dirty="0"/>
          </a:p>
        </p:txBody>
      </p:sp>
      <p:sp>
        <p:nvSpPr>
          <p:cNvPr id="3" name="Subtitle 2"/>
          <p:cNvSpPr>
            <a:spLocks noGrp="1"/>
          </p:cNvSpPr>
          <p:nvPr>
            <p:ph type="subTitle" idx="1"/>
          </p:nvPr>
        </p:nvSpPr>
        <p:spPr/>
        <p:txBody>
          <a:bodyPr/>
          <a:lstStyle/>
          <a:p>
            <a:r>
              <a:rPr lang="en-US" dirty="0" smtClean="0"/>
              <a:t>DVD FLICK</a:t>
            </a:r>
            <a:endParaRPr lang="en-US" dirty="0"/>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383" b="90164" l="9091" r="90182">
                        <a14:foregroundMark x1="15273" y1="30055" x2="10545" y2="71038"/>
                        <a14:foregroundMark x1="10909" y1="71585" x2="73455" y2="84699"/>
                        <a14:foregroundMark x1="73455" y1="84699" x2="85818" y2="87432"/>
                        <a14:foregroundMark x1="85818" y1="87432" x2="90182" y2="44262"/>
                        <a14:foregroundMark x1="89455" y1="46448" x2="35636" y2="36066"/>
                        <a14:foregroundMark x1="36000" y1="36612" x2="14909" y2="30055"/>
                        <a14:foregroundMark x1="22909" y1="31148" x2="48000" y2="10929"/>
                        <a14:foregroundMark x1="25818" y1="33333" x2="47273" y2="13115"/>
                        <a14:foregroundMark x1="47273" y1="13115" x2="75273" y2="40984"/>
                        <a14:foregroundMark x1="78545" y1="41530" x2="48364" y2="10383"/>
                        <a14:backgroundMark x1="29455" y1="32240" x2="28364" y2="30601"/>
                        <a14:backgroundMark x1="72727" y1="39344" x2="72727" y2="39344"/>
                        <a14:backgroundMark x1="47273" y1="16393" x2="30909" y2="28415"/>
                        <a14:backgroundMark x1="48727" y1="16393" x2="71636" y2="36612"/>
                      </a14:backgroundRemoval>
                    </a14:imgEffect>
                  </a14:imgLayer>
                </a14:imgProps>
              </a:ext>
              <a:ext uri="{28A0092B-C50C-407E-A947-70E740481C1C}">
                <a14:useLocalDpi xmlns:a14="http://schemas.microsoft.com/office/drawing/2010/main" val="0"/>
              </a:ext>
            </a:extLst>
          </a:blip>
          <a:srcRect/>
          <a:stretch>
            <a:fillRect/>
          </a:stretch>
        </p:blipFill>
        <p:spPr bwMode="auto">
          <a:xfrm>
            <a:off x="4800600" y="1447800"/>
            <a:ext cx="423680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93934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childTnLst>
                          </p:cTn>
                        </p:par>
                        <p:par>
                          <p:cTn id="11" fill="hold">
                            <p:stCondLst>
                              <p:cond delay="1000"/>
                            </p:stCondLst>
                            <p:childTnLst>
                              <p:par>
                                <p:cTn id="12" presetID="45" presetClass="entr" presetSubtype="0" fill="hold" nodeType="after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fade">
                                      <p:cBhvr>
                                        <p:cTn id="14" dur="2000"/>
                                        <p:tgtEl>
                                          <p:spTgt spid="8194"/>
                                        </p:tgtEl>
                                      </p:cBhvr>
                                    </p:animEffect>
                                    <p:anim calcmode="lin" valueType="num">
                                      <p:cBhvr>
                                        <p:cTn id="15" dur="2000" fill="hold"/>
                                        <p:tgtEl>
                                          <p:spTgt spid="8194"/>
                                        </p:tgtEl>
                                        <p:attrNameLst>
                                          <p:attrName>ppt_w</p:attrName>
                                        </p:attrNameLst>
                                      </p:cBhvr>
                                      <p:tavLst>
                                        <p:tav tm="0" fmla="#ppt_w*sin(2.5*pi*$)">
                                          <p:val>
                                            <p:fltVal val="0"/>
                                          </p:val>
                                        </p:tav>
                                        <p:tav tm="100000">
                                          <p:val>
                                            <p:fltVal val="1"/>
                                          </p:val>
                                        </p:tav>
                                      </p:tavLst>
                                    </p:anim>
                                    <p:anim calcmode="lin" valueType="num">
                                      <p:cBhvr>
                                        <p:cTn id="16" dur="2000" fill="hold"/>
                                        <p:tgtEl>
                                          <p:spTgt spid="8194"/>
                                        </p:tgtEl>
                                        <p:attrNameLst>
                                          <p:attrName>ppt_h</p:attrName>
                                        </p:attrNameLst>
                                      </p:cBhvr>
                                      <p:tavLst>
                                        <p:tav tm="0">
                                          <p:val>
                                            <p:strVal val="#ppt_h"/>
                                          </p:val>
                                        </p:tav>
                                        <p:tav tm="100000">
                                          <p:val>
                                            <p:strVal val="#ppt_h"/>
                                          </p:val>
                                        </p:tav>
                                      </p:tavLst>
                                    </p:anim>
                                  </p:childTnLst>
                                </p:cTn>
                              </p:par>
                            </p:childTnLst>
                          </p:cTn>
                        </p:par>
                        <p:par>
                          <p:cTn id="17" fill="hold">
                            <p:stCondLst>
                              <p:cond delay="3000"/>
                            </p:stCondLst>
                            <p:childTnLst>
                              <p:par>
                                <p:cTn id="18" presetID="31" presetClass="exit" presetSubtype="0" fill="hold" nodeType="afterEffect">
                                  <p:stCondLst>
                                    <p:cond delay="2000"/>
                                  </p:stCondLst>
                                  <p:childTnLst>
                                    <p:anim calcmode="lin" valueType="num">
                                      <p:cBhvr>
                                        <p:cTn id="19" dur="1000"/>
                                        <p:tgtEl>
                                          <p:spTgt spid="8194"/>
                                        </p:tgtEl>
                                        <p:attrNameLst>
                                          <p:attrName>ppt_w</p:attrName>
                                        </p:attrNameLst>
                                      </p:cBhvr>
                                      <p:tavLst>
                                        <p:tav tm="0">
                                          <p:val>
                                            <p:strVal val="ppt_w"/>
                                          </p:val>
                                        </p:tav>
                                        <p:tav tm="100000">
                                          <p:val>
                                            <p:fltVal val="0"/>
                                          </p:val>
                                        </p:tav>
                                      </p:tavLst>
                                    </p:anim>
                                    <p:anim calcmode="lin" valueType="num">
                                      <p:cBhvr>
                                        <p:cTn id="20" dur="1000"/>
                                        <p:tgtEl>
                                          <p:spTgt spid="8194"/>
                                        </p:tgtEl>
                                        <p:attrNameLst>
                                          <p:attrName>ppt_h</p:attrName>
                                        </p:attrNameLst>
                                      </p:cBhvr>
                                      <p:tavLst>
                                        <p:tav tm="0">
                                          <p:val>
                                            <p:strVal val="ppt_h"/>
                                          </p:val>
                                        </p:tav>
                                        <p:tav tm="100000">
                                          <p:val>
                                            <p:fltVal val="0"/>
                                          </p:val>
                                        </p:tav>
                                      </p:tavLst>
                                    </p:anim>
                                    <p:anim calcmode="lin" valueType="num">
                                      <p:cBhvr>
                                        <p:cTn id="21" dur="1000"/>
                                        <p:tgtEl>
                                          <p:spTgt spid="8194"/>
                                        </p:tgtEl>
                                        <p:attrNameLst>
                                          <p:attrName>style.rotation</p:attrName>
                                        </p:attrNameLst>
                                      </p:cBhvr>
                                      <p:tavLst>
                                        <p:tav tm="0">
                                          <p:val>
                                            <p:fltVal val="0"/>
                                          </p:val>
                                        </p:tav>
                                        <p:tav tm="100000">
                                          <p:val>
                                            <p:fltVal val="90"/>
                                          </p:val>
                                        </p:tav>
                                      </p:tavLst>
                                    </p:anim>
                                    <p:animEffect transition="out" filter="fade">
                                      <p:cBhvr>
                                        <p:cTn id="22" dur="1000"/>
                                        <p:tgtEl>
                                          <p:spTgt spid="8194"/>
                                        </p:tgtEl>
                                      </p:cBhvr>
                                    </p:animEffect>
                                    <p:set>
                                      <p:cBhvr>
                                        <p:cTn id="23" dur="1" fill="hold">
                                          <p:stCondLst>
                                            <p:cond delay="999"/>
                                          </p:stCondLst>
                                        </p:cTn>
                                        <p:tgtEl>
                                          <p:spTgt spid="819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80">
                                          <p:stCondLst>
                                            <p:cond delay="0"/>
                                          </p:stCondLst>
                                        </p:cTn>
                                        <p:tgtEl>
                                          <p:spTgt spid="2"/>
                                        </p:tgtEl>
                                      </p:cBhvr>
                                    </p:animEffect>
                                    <p:anim calcmode="lin" valueType="num">
                                      <p:cBhvr>
                                        <p:cTn id="2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4" dur="26">
                                          <p:stCondLst>
                                            <p:cond delay="650"/>
                                          </p:stCondLst>
                                        </p:cTn>
                                        <p:tgtEl>
                                          <p:spTgt spid="2"/>
                                        </p:tgtEl>
                                      </p:cBhvr>
                                      <p:to x="100000" y="60000"/>
                                    </p:animScale>
                                    <p:animScale>
                                      <p:cBhvr>
                                        <p:cTn id="35" dur="166" decel="50000">
                                          <p:stCondLst>
                                            <p:cond delay="676"/>
                                          </p:stCondLst>
                                        </p:cTn>
                                        <p:tgtEl>
                                          <p:spTgt spid="2"/>
                                        </p:tgtEl>
                                      </p:cBhvr>
                                      <p:to x="100000" y="100000"/>
                                    </p:animScale>
                                    <p:animScale>
                                      <p:cBhvr>
                                        <p:cTn id="36" dur="26">
                                          <p:stCondLst>
                                            <p:cond delay="1312"/>
                                          </p:stCondLst>
                                        </p:cTn>
                                        <p:tgtEl>
                                          <p:spTgt spid="2"/>
                                        </p:tgtEl>
                                      </p:cBhvr>
                                      <p:to x="100000" y="80000"/>
                                    </p:animScale>
                                    <p:animScale>
                                      <p:cBhvr>
                                        <p:cTn id="37" dur="166" decel="50000">
                                          <p:stCondLst>
                                            <p:cond delay="1338"/>
                                          </p:stCondLst>
                                        </p:cTn>
                                        <p:tgtEl>
                                          <p:spTgt spid="2"/>
                                        </p:tgtEl>
                                      </p:cBhvr>
                                      <p:to x="100000" y="100000"/>
                                    </p:animScale>
                                    <p:animScale>
                                      <p:cBhvr>
                                        <p:cTn id="38" dur="26">
                                          <p:stCondLst>
                                            <p:cond delay="1642"/>
                                          </p:stCondLst>
                                        </p:cTn>
                                        <p:tgtEl>
                                          <p:spTgt spid="2"/>
                                        </p:tgtEl>
                                      </p:cBhvr>
                                      <p:to x="100000" y="90000"/>
                                    </p:animScale>
                                    <p:animScale>
                                      <p:cBhvr>
                                        <p:cTn id="39" dur="166" decel="50000">
                                          <p:stCondLst>
                                            <p:cond delay="1668"/>
                                          </p:stCondLst>
                                        </p:cTn>
                                        <p:tgtEl>
                                          <p:spTgt spid="2"/>
                                        </p:tgtEl>
                                      </p:cBhvr>
                                      <p:to x="100000" y="100000"/>
                                    </p:animScale>
                                    <p:animScale>
                                      <p:cBhvr>
                                        <p:cTn id="40" dur="26">
                                          <p:stCondLst>
                                            <p:cond delay="1808"/>
                                          </p:stCondLst>
                                        </p:cTn>
                                        <p:tgtEl>
                                          <p:spTgt spid="2"/>
                                        </p:tgtEl>
                                      </p:cBhvr>
                                      <p:to x="100000" y="95000"/>
                                    </p:animScale>
                                    <p:animScale>
                                      <p:cBhvr>
                                        <p:cTn id="41" dur="166" decel="50000">
                                          <p:stCondLst>
                                            <p:cond delay="1834"/>
                                          </p:stCondLst>
                                        </p:cTn>
                                        <p:tgtEl>
                                          <p:spTgt spid="2"/>
                                        </p:tgtEl>
                                      </p:cBhvr>
                                      <p:to x="100000" y="100000"/>
                                    </p:animScale>
                                  </p:childTnLst>
                                </p:cTn>
                              </p:par>
                            </p:childTnLst>
                          </p:cTn>
                        </p:par>
                        <p:par>
                          <p:cTn id="42" fill="hold">
                            <p:stCondLst>
                              <p:cond delay="2000"/>
                            </p:stCondLst>
                            <p:childTnLst>
                              <p:par>
                                <p:cTn id="43" presetID="42" presetClass="entr" presetSubtype="0" fill="hold" nodeType="after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1000"/>
                                        <p:tgtEl>
                                          <p:spTgt spid="3">
                                            <p:txEl>
                                              <p:pRg st="0" end="0"/>
                                            </p:txEl>
                                          </p:spTgt>
                                        </p:tgtEl>
                                      </p:cBhvr>
                                    </p:animEffect>
                                    <p:anim calcmode="lin" valueType="num">
                                      <p:cBhvr>
                                        <p:cTn id="4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grpId="1" nodeType="clickEffect">
                                  <p:stCondLst>
                                    <p:cond delay="0"/>
                                  </p:stCondLst>
                                  <p:childTnLst>
                                    <p:animEffect transition="out" filter="wipe(down)">
                                      <p:cBhvr>
                                        <p:cTn id="51" dur="180" accel="50000">
                                          <p:stCondLst>
                                            <p:cond delay="1820"/>
                                          </p:stCondLst>
                                        </p:cTn>
                                        <p:tgtEl>
                                          <p:spTgt spid="2"/>
                                        </p:tgtEl>
                                      </p:cBhvr>
                                    </p:animEffect>
                                    <p:anim calcmode="lin" valueType="num">
                                      <p:cBhvr>
                                        <p:cTn id="52"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59" dur="26">
                                          <p:stCondLst>
                                            <p:cond delay="620"/>
                                          </p:stCondLst>
                                        </p:cTn>
                                        <p:tgtEl>
                                          <p:spTgt spid="2"/>
                                        </p:tgtEl>
                                      </p:cBhvr>
                                      <p:to x="100000" y="60000"/>
                                    </p:animScale>
                                    <p:animScale>
                                      <p:cBhvr>
                                        <p:cTn id="60" dur="166" decel="50000">
                                          <p:stCondLst>
                                            <p:cond delay="646"/>
                                          </p:stCondLst>
                                        </p:cTn>
                                        <p:tgtEl>
                                          <p:spTgt spid="2"/>
                                        </p:tgtEl>
                                      </p:cBhvr>
                                      <p:to x="100000" y="100000"/>
                                    </p:animScale>
                                    <p:animScale>
                                      <p:cBhvr>
                                        <p:cTn id="61" dur="26">
                                          <p:stCondLst>
                                            <p:cond delay="1312"/>
                                          </p:stCondLst>
                                        </p:cTn>
                                        <p:tgtEl>
                                          <p:spTgt spid="2"/>
                                        </p:tgtEl>
                                      </p:cBhvr>
                                      <p:to x="100000" y="80000"/>
                                    </p:animScale>
                                    <p:animScale>
                                      <p:cBhvr>
                                        <p:cTn id="62" dur="166" decel="50000">
                                          <p:stCondLst>
                                            <p:cond delay="1338"/>
                                          </p:stCondLst>
                                        </p:cTn>
                                        <p:tgtEl>
                                          <p:spTgt spid="2"/>
                                        </p:tgtEl>
                                      </p:cBhvr>
                                      <p:to x="100000" y="100000"/>
                                    </p:animScale>
                                    <p:animScale>
                                      <p:cBhvr>
                                        <p:cTn id="63" dur="26">
                                          <p:stCondLst>
                                            <p:cond delay="1642"/>
                                          </p:stCondLst>
                                        </p:cTn>
                                        <p:tgtEl>
                                          <p:spTgt spid="2"/>
                                        </p:tgtEl>
                                      </p:cBhvr>
                                      <p:to x="100000" y="90000"/>
                                    </p:animScale>
                                    <p:animScale>
                                      <p:cBhvr>
                                        <p:cTn id="64" dur="166" decel="50000">
                                          <p:stCondLst>
                                            <p:cond delay="1668"/>
                                          </p:stCondLst>
                                        </p:cTn>
                                        <p:tgtEl>
                                          <p:spTgt spid="2"/>
                                        </p:tgtEl>
                                      </p:cBhvr>
                                      <p:to x="100000" y="100000"/>
                                    </p:animScale>
                                    <p:animScale>
                                      <p:cBhvr>
                                        <p:cTn id="65" dur="26">
                                          <p:stCondLst>
                                            <p:cond delay="1808"/>
                                          </p:stCondLst>
                                        </p:cTn>
                                        <p:tgtEl>
                                          <p:spTgt spid="2"/>
                                        </p:tgtEl>
                                      </p:cBhvr>
                                      <p:to x="100000" y="95000"/>
                                    </p:animScale>
                                    <p:animScale>
                                      <p:cBhvr>
                                        <p:cTn id="66" dur="166" decel="50000">
                                          <p:stCondLst>
                                            <p:cond delay="1834"/>
                                          </p:stCondLst>
                                        </p:cTn>
                                        <p:tgtEl>
                                          <p:spTgt spid="2"/>
                                        </p:tgtEl>
                                      </p:cBhvr>
                                      <p:to x="100000" y="100000"/>
                                    </p:animScale>
                                    <p:set>
                                      <p:cBhvr>
                                        <p:cTn id="67" dur="1" fill="hold">
                                          <p:stCondLst>
                                            <p:cond delay="1999"/>
                                          </p:stCondLst>
                                        </p:cTn>
                                        <p:tgtEl>
                                          <p:spTgt spid="2"/>
                                        </p:tgtEl>
                                        <p:attrNameLst>
                                          <p:attrName>style.visibility</p:attrName>
                                        </p:attrNameLst>
                                      </p:cBhvr>
                                      <p:to>
                                        <p:strVal val="hidden"/>
                                      </p:to>
                                    </p:set>
                                  </p:childTnLst>
                                </p:cTn>
                              </p:par>
                            </p:childTnLst>
                          </p:cTn>
                        </p:par>
                        <p:par>
                          <p:cTn id="68" fill="hold">
                            <p:stCondLst>
                              <p:cond delay="2000"/>
                            </p:stCondLst>
                            <p:childTnLst>
                              <p:par>
                                <p:cTn id="69" presetID="2" presetClass="exit" presetSubtype="4" fill="hold" nodeType="afterEffect">
                                  <p:stCondLst>
                                    <p:cond delay="0"/>
                                  </p:stCondLst>
                                  <p:childTnLst>
                                    <p:anim calcmode="lin" valueType="num">
                                      <p:cBhvr additive="base">
                                        <p:cTn id="7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1" dur="500"/>
                                        <p:tgtEl>
                                          <p:spTgt spid="3">
                                            <p:txEl>
                                              <p:pRg st="0" end="0"/>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imp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61" y="1447800"/>
            <a:ext cx="84582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5161" y="336645"/>
            <a:ext cx="8229600" cy="1143000"/>
          </a:xfrm>
        </p:spPr>
        <p:txBody>
          <a:bodyPr/>
          <a:lstStyle/>
          <a:p>
            <a:r>
              <a:rPr lang="en-US" dirty="0" smtClean="0"/>
              <a:t>Impact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Since their were no software programs invented before DVD Flick to play </a:t>
            </a:r>
            <a:r>
              <a:rPr lang="en-US" dirty="0" smtClean="0">
                <a:solidFill>
                  <a:schemeClr val="bg1"/>
                </a:solidFill>
              </a:rPr>
              <a:t>DVD’s </a:t>
            </a:r>
            <a:r>
              <a:rPr lang="en-US" dirty="0" smtClean="0">
                <a:solidFill>
                  <a:schemeClr val="bg1"/>
                </a:solidFill>
              </a:rPr>
              <a:t>that can be played on DVD player, the people got a FREE AND OPEN SOURCE Software and then the development in programs got a boost and now we all have a latest and best quality softwares available for free on web.</a:t>
            </a:r>
          </a:p>
          <a:p>
            <a:r>
              <a:rPr lang="en-US" dirty="0" smtClean="0">
                <a:solidFill>
                  <a:schemeClr val="bg1"/>
                </a:solidFill>
              </a:rPr>
              <a:t>Any kind of file formats may be their you can convert it into a DVD and play it on your DVD player, Media Center or Home Cinema Set. </a:t>
            </a:r>
          </a:p>
          <a:p>
            <a:r>
              <a:rPr lang="en-US" dirty="0" smtClean="0">
                <a:solidFill>
                  <a:schemeClr val="bg1"/>
                </a:solidFill>
              </a:rPr>
              <a:t>OVER 40-60 types of codecs/formats are easily converted into DVD by simple use of this software burning techniques with a menu and good interface</a:t>
            </a:r>
            <a:r>
              <a:rPr lang="en-US" dirty="0" smtClean="0"/>
              <a:t>.</a:t>
            </a:r>
            <a:endParaRPr lang="en-US" dirty="0"/>
          </a:p>
        </p:txBody>
      </p:sp>
    </p:spTree>
    <p:extLst>
      <p:ext uri="{BB962C8B-B14F-4D97-AF65-F5344CB8AC3E}">
        <p14:creationId xmlns:p14="http://schemas.microsoft.com/office/powerpoint/2010/main" val="359210543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6" presetClass="entr" presetSubtype="16" fill="hold" nodeType="after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circle(in)">
                                      <p:cBhvr>
                                        <p:cTn id="24" dur="2000"/>
                                        <p:tgtEl>
                                          <p:spTgt spid="6146"/>
                                        </p:tgtEl>
                                      </p:cBhvr>
                                    </p:animEffect>
                                  </p:childTnLst>
                                </p:cTn>
                              </p:par>
                            </p:childTnLst>
                          </p:cTn>
                        </p:par>
                        <p:par>
                          <p:cTn id="25" fill="hold">
                            <p:stCondLst>
                              <p:cond delay="4000"/>
                            </p:stCondLst>
                            <p:childTnLst>
                              <p:par>
                                <p:cTn id="26" presetID="37" presetClass="entr" presetSubtype="0"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32" fill="hold">
                            <p:stCondLst>
                              <p:cond delay="5000"/>
                            </p:stCondLst>
                            <p:childTnLst>
                              <p:par>
                                <p:cTn id="33" presetID="37" presetClass="entr" presetSubtype="0" fill="hold" grpId="0" nodeType="after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1000"/>
                                        <p:tgtEl>
                                          <p:spTgt spid="3">
                                            <p:txEl>
                                              <p:pRg st="1" end="1"/>
                                            </p:txEl>
                                          </p:spTgt>
                                        </p:tgtEl>
                                      </p:cBhvr>
                                    </p:animEffect>
                                    <p:anim calcmode="lin" valueType="num">
                                      <p:cBhvr>
                                        <p:cTn id="3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39" fill="hold">
                            <p:stCondLst>
                              <p:cond delay="6000"/>
                            </p:stCondLst>
                            <p:childTnLst>
                              <p:par>
                                <p:cTn id="40" presetID="37" presetClass="entr" presetSubtype="0" fill="hold" grpId="0" nodeType="after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1000"/>
                                        <p:tgtEl>
                                          <p:spTgt spid="3">
                                            <p:txEl>
                                              <p:pRg st="2" end="2"/>
                                            </p:txEl>
                                          </p:spTgt>
                                        </p:tgtEl>
                                      </p:cBhvr>
                                    </p:animEffect>
                                    <p:anim calcmode="lin" valueType="num">
                                      <p:cBhvr>
                                        <p:cTn id="4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
                                            <p:txEl>
                                              <p:pRg st="0" end="0"/>
                                            </p:txEl>
                                          </p:spTgt>
                                        </p:tgtEl>
                                      </p:cBhvr>
                                    </p:animEffect>
                                    <p:set>
                                      <p:cBhvr>
                                        <p:cTn id="50" dur="1" fill="hold">
                                          <p:stCondLst>
                                            <p:cond delay="499"/>
                                          </p:stCondLst>
                                        </p:cTn>
                                        <p:tgtEl>
                                          <p:spTgt spid="3">
                                            <p:txEl>
                                              <p:pRg st="0" end="0"/>
                                            </p:txEl>
                                          </p:spTgt>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grpId="1" nodeType="afterEffect">
                                  <p:stCondLst>
                                    <p:cond delay="0"/>
                                  </p:stCondLst>
                                  <p:childTnLst>
                                    <p:animEffect transition="out" filter="fade">
                                      <p:cBhvr>
                                        <p:cTn id="53" dur="500"/>
                                        <p:tgtEl>
                                          <p:spTgt spid="3">
                                            <p:txEl>
                                              <p:pRg st="1" end="1"/>
                                            </p:txEl>
                                          </p:spTgt>
                                        </p:tgtEl>
                                      </p:cBhvr>
                                    </p:animEffect>
                                    <p:set>
                                      <p:cBhvr>
                                        <p:cTn id="54" dur="1" fill="hold">
                                          <p:stCondLst>
                                            <p:cond delay="499"/>
                                          </p:stCondLst>
                                        </p:cTn>
                                        <p:tgtEl>
                                          <p:spTgt spid="3">
                                            <p:txEl>
                                              <p:pRg st="1" end="1"/>
                                            </p:txEl>
                                          </p:spTgt>
                                        </p:tgtEl>
                                        <p:attrNameLst>
                                          <p:attrName>style.visibility</p:attrName>
                                        </p:attrNameLst>
                                      </p:cBhvr>
                                      <p:to>
                                        <p:strVal val="hidden"/>
                                      </p:to>
                                    </p:set>
                                  </p:childTnLst>
                                </p:cTn>
                              </p:par>
                            </p:childTnLst>
                          </p:cTn>
                        </p:par>
                        <p:par>
                          <p:cTn id="55" fill="hold">
                            <p:stCondLst>
                              <p:cond delay="1000"/>
                            </p:stCondLst>
                            <p:childTnLst>
                              <p:par>
                                <p:cTn id="56" presetID="10" presetClass="exit" presetSubtype="0" fill="hold" grpId="1" nodeType="afterEffect">
                                  <p:stCondLst>
                                    <p:cond delay="0"/>
                                  </p:stCondLst>
                                  <p:childTnLst>
                                    <p:animEffect transition="out" filter="fade">
                                      <p:cBhvr>
                                        <p:cTn id="57" dur="500"/>
                                        <p:tgtEl>
                                          <p:spTgt spid="3">
                                            <p:txEl>
                                              <p:pRg st="2" end="2"/>
                                            </p:txEl>
                                          </p:spTgt>
                                        </p:tgtEl>
                                      </p:cBhvr>
                                    </p:animEffect>
                                    <p:set>
                                      <p:cBhvr>
                                        <p:cTn id="58"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thank you hats off"/>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81000" y="152400"/>
            <a:ext cx="8458200" cy="63928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800" dirty="0" smtClean="0">
                <a:solidFill>
                  <a:schemeClr val="accent2">
                    <a:lumMod val="60000"/>
                    <a:lumOff val="40000"/>
                  </a:schemeClr>
                </a:solidFill>
              </a:rPr>
              <a:t>The study and report of DVD flick as a open source software has been done successfully.</a:t>
            </a:r>
          </a:p>
          <a:p>
            <a:pPr marL="0" indent="0" algn="r">
              <a:buNone/>
            </a:pPr>
            <a:endParaRPr lang="en-US" sz="4800" dirty="0" smtClean="0">
              <a:solidFill>
                <a:srgbClr val="002060"/>
              </a:solidFill>
            </a:endParaRPr>
          </a:p>
          <a:p>
            <a:pPr marL="0" indent="0" algn="r">
              <a:buNone/>
            </a:pPr>
            <a:endParaRPr lang="en-US" sz="4800" dirty="0"/>
          </a:p>
          <a:p>
            <a:pPr algn="r"/>
            <a:r>
              <a:rPr lang="en-US" sz="4800" dirty="0" smtClean="0">
                <a:solidFill>
                  <a:schemeClr val="bg1"/>
                </a:solidFill>
              </a:rPr>
              <a:t>THANK YOU</a:t>
            </a:r>
          </a:p>
          <a:p>
            <a:pPr algn="r"/>
            <a:r>
              <a:rPr lang="en-US" sz="2800" dirty="0" smtClean="0">
                <a:solidFill>
                  <a:schemeClr val="bg1"/>
                </a:solidFill>
              </a:rPr>
              <a:t>PPT By:- </a:t>
            </a:r>
            <a:r>
              <a:rPr lang="en-US" sz="2800" dirty="0" err="1" smtClean="0">
                <a:solidFill>
                  <a:schemeClr val="bg1"/>
                </a:solidFill>
              </a:rPr>
              <a:t>Aamin</a:t>
            </a:r>
            <a:r>
              <a:rPr lang="en-US" sz="2800" dirty="0" smtClean="0">
                <a:solidFill>
                  <a:schemeClr val="bg1"/>
                </a:solidFill>
              </a:rPr>
              <a:t> Malik</a:t>
            </a:r>
            <a:endParaRPr lang="en-US" sz="2800" dirty="0">
              <a:solidFill>
                <a:schemeClr val="bg1"/>
              </a:solidFill>
            </a:endParaRPr>
          </a:p>
        </p:txBody>
      </p:sp>
    </p:spTree>
    <p:extLst>
      <p:ext uri="{BB962C8B-B14F-4D97-AF65-F5344CB8AC3E}">
        <p14:creationId xmlns:p14="http://schemas.microsoft.com/office/powerpoint/2010/main" val="18877172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50"/>
                            </p:stCondLst>
                            <p:childTnLst>
                              <p:par>
                                <p:cTn id="13" presetID="41" presetClass="entr" presetSubtype="0" fill="hold" nodeType="afterEffect">
                                  <p:stCondLst>
                                    <p:cond delay="0"/>
                                  </p:stCondLst>
                                  <p:iterate type="lt">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4" presetClass="emph" presetSubtype="0" fill="hold" nodeType="clickEffect">
                                  <p:stCondLst>
                                    <p:cond delay="0"/>
                                  </p:stCondLst>
                                  <p:iterate type="lt">
                                    <p:tmPct val="10000"/>
                                  </p:iterate>
                                  <p:childTnLst>
                                    <p:animMotion origin="layout" path="M 0.0 0.0 L 0.0 -0.07213" pathEditMode="relative" ptsTypes="">
                                      <p:cBhvr>
                                        <p:cTn id="23" dur="250" accel="50000" decel="50000" autoRev="1" fill="hold">
                                          <p:stCondLst>
                                            <p:cond delay="0"/>
                                          </p:stCondLst>
                                        </p:cTn>
                                        <p:tgtEl>
                                          <p:spTgt spid="3">
                                            <p:txEl>
                                              <p:pRg st="0" end="0"/>
                                            </p:txEl>
                                          </p:spTgt>
                                        </p:tgtEl>
                                        <p:attrNameLst>
                                          <p:attrName>ppt_x</p:attrName>
                                          <p:attrName>ppt_y</p:attrName>
                                        </p:attrNameLst>
                                      </p:cBhvr>
                                    </p:animMotion>
                                    <p:animRot by="1500000">
                                      <p:cBhvr>
                                        <p:cTn id="24" dur="125" fill="hold">
                                          <p:stCondLst>
                                            <p:cond delay="0"/>
                                          </p:stCondLst>
                                        </p:cTn>
                                        <p:tgtEl>
                                          <p:spTgt spid="3">
                                            <p:txEl>
                                              <p:pRg st="0" end="0"/>
                                            </p:txEl>
                                          </p:spTgt>
                                        </p:tgtEl>
                                        <p:attrNameLst>
                                          <p:attrName>r</p:attrName>
                                        </p:attrNameLst>
                                      </p:cBhvr>
                                    </p:animRot>
                                    <p:animRot by="-1500000">
                                      <p:cBhvr>
                                        <p:cTn id="25" dur="125" fill="hold">
                                          <p:stCondLst>
                                            <p:cond delay="125"/>
                                          </p:stCondLst>
                                        </p:cTn>
                                        <p:tgtEl>
                                          <p:spTgt spid="3">
                                            <p:txEl>
                                              <p:pRg st="0" end="0"/>
                                            </p:txEl>
                                          </p:spTgt>
                                        </p:tgtEl>
                                        <p:attrNameLst>
                                          <p:attrName>r</p:attrName>
                                        </p:attrNameLst>
                                      </p:cBhvr>
                                    </p:animRot>
                                    <p:animRot by="-1500000">
                                      <p:cBhvr>
                                        <p:cTn id="26" dur="125" fill="hold">
                                          <p:stCondLst>
                                            <p:cond delay="250"/>
                                          </p:stCondLst>
                                        </p:cTn>
                                        <p:tgtEl>
                                          <p:spTgt spid="3">
                                            <p:txEl>
                                              <p:pRg st="0" end="0"/>
                                            </p:txEl>
                                          </p:spTgt>
                                        </p:tgtEl>
                                        <p:attrNameLst>
                                          <p:attrName>r</p:attrName>
                                        </p:attrNameLst>
                                      </p:cBhvr>
                                    </p:animRot>
                                    <p:animRot by="1500000">
                                      <p:cBhvr>
                                        <p:cTn id="27" dur="125" fill="hold">
                                          <p:stCondLst>
                                            <p:cond delay="375"/>
                                          </p:stCondLst>
                                        </p:cTn>
                                        <p:tgtEl>
                                          <p:spTgt spid="3">
                                            <p:txEl>
                                              <p:pRg st="0" end="0"/>
                                            </p:txEl>
                                          </p:spTgt>
                                        </p:tgtEl>
                                        <p:attrNameLst>
                                          <p:attrName>r</p:attrName>
                                        </p:attrNameLst>
                                      </p:cBhvr>
                                    </p:animRot>
                                  </p:childTnLst>
                                </p:cTn>
                              </p:par>
                            </p:childTnLst>
                          </p:cTn>
                        </p:par>
                        <p:par>
                          <p:cTn id="28" fill="hold">
                            <p:stCondLst>
                              <p:cond delay="4050"/>
                            </p:stCondLst>
                            <p:childTnLst>
                              <p:par>
                                <p:cTn id="29" presetID="42" presetClass="exit" presetSubtype="0" fill="hold" nodeType="afterEffect">
                                  <p:stCondLst>
                                    <p:cond delay="250"/>
                                  </p:stCondLst>
                                  <p:iterate type="lt">
                                    <p:tmPct val="0"/>
                                  </p:iterate>
                                  <p:childTnLst>
                                    <p:animEffect transition="out" filter="fade">
                                      <p:cBhvr>
                                        <p:cTn id="30" dur="1000"/>
                                        <p:tgtEl>
                                          <p:spTgt spid="3">
                                            <p:txEl>
                                              <p:pRg st="0" end="0"/>
                                            </p:txEl>
                                          </p:spTgt>
                                        </p:tgtEl>
                                      </p:cBhvr>
                                    </p:animEffect>
                                    <p:anim calcmode="lin" valueType="num">
                                      <p:cBhvr>
                                        <p:cTn id="31"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2" dur="1000"/>
                                        <p:tgtEl>
                                          <p:spTgt spid="3">
                                            <p:txEl>
                                              <p:pRg st="0" end="0"/>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3">
                                            <p:txEl>
                                              <p:pRg st="0" end="0"/>
                                            </p:txEl>
                                          </p:spTgt>
                                        </p:tgtEl>
                                        <p:attrNameLst>
                                          <p:attrName>style.visibility</p:attrName>
                                        </p:attrNameLst>
                                      </p:cBhvr>
                                      <p:to>
                                        <p:strVal val="hidden"/>
                                      </p:to>
                                    </p:set>
                                  </p:childTnLst>
                                </p:cTn>
                              </p:par>
                            </p:childTnLst>
                          </p:cTn>
                        </p:par>
                        <p:par>
                          <p:cTn id="34" fill="hold">
                            <p:stCondLst>
                              <p:cond delay="5300"/>
                            </p:stCondLst>
                            <p:childTnLst>
                              <p:par>
                                <p:cTn id="35" presetID="42" presetClass="exit" presetSubtype="0" fill="hold" grpId="1" nodeType="afterEffect">
                                  <p:stCondLst>
                                    <p:cond delay="0"/>
                                  </p:stCondLst>
                                  <p:iterate type="lt">
                                    <p:tmPct val="0"/>
                                  </p:iterate>
                                  <p:childTnLst>
                                    <p:animEffect transition="out" filter="fade">
                                      <p:cBhvr>
                                        <p:cTn id="36" dur="1000"/>
                                        <p:tgtEl>
                                          <p:spTgt spid="2"/>
                                        </p:tgtEl>
                                      </p:cBhvr>
                                    </p:animEffect>
                                    <p:anim calcmode="lin" valueType="num">
                                      <p:cBhvr>
                                        <p:cTn id="37" dur="1000"/>
                                        <p:tgtEl>
                                          <p:spTgt spid="2"/>
                                        </p:tgtEl>
                                        <p:attrNameLst>
                                          <p:attrName>ppt_x</p:attrName>
                                        </p:attrNameLst>
                                      </p:cBhvr>
                                      <p:tavLst>
                                        <p:tav tm="0">
                                          <p:val>
                                            <p:strVal val="ppt_x"/>
                                          </p:val>
                                        </p:tav>
                                        <p:tav tm="100000">
                                          <p:val>
                                            <p:strVal val="ppt_x"/>
                                          </p:val>
                                        </p:tav>
                                      </p:tavLst>
                                    </p:anim>
                                    <p:anim calcmode="lin" valueType="num">
                                      <p:cBhvr>
                                        <p:cTn id="38" dur="1000"/>
                                        <p:tgtEl>
                                          <p:spTgt spid="2"/>
                                        </p:tgtEl>
                                        <p:attrNameLst>
                                          <p:attrName>ppt_y</p:attrName>
                                        </p:attrNameLst>
                                      </p:cBhvr>
                                      <p:tavLst>
                                        <p:tav tm="0">
                                          <p:val>
                                            <p:strVal val="ppt_y"/>
                                          </p:val>
                                        </p:tav>
                                        <p:tav tm="100000">
                                          <p:val>
                                            <p:strVal val="ppt_y+.1"/>
                                          </p:val>
                                        </p:tav>
                                      </p:tavLst>
                                    </p:anim>
                                    <p:set>
                                      <p:cBhvr>
                                        <p:cTn id="39" dur="1" fill="hold">
                                          <p:stCondLst>
                                            <p:cond delay="999"/>
                                          </p:stCondLst>
                                        </p:cTn>
                                        <p:tgtEl>
                                          <p:spTgt spid="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nodeType="clickEffect">
                                  <p:stCondLst>
                                    <p:cond delay="0"/>
                                  </p:stCondLst>
                                  <p:childTnLst>
                                    <p:set>
                                      <p:cBhvr>
                                        <p:cTn id="43" dur="1" fill="hold">
                                          <p:stCondLst>
                                            <p:cond delay="0"/>
                                          </p:stCondLst>
                                        </p:cTn>
                                        <p:tgtEl>
                                          <p:spTgt spid="7170"/>
                                        </p:tgtEl>
                                        <p:attrNameLst>
                                          <p:attrName>style.visibility</p:attrName>
                                        </p:attrNameLst>
                                      </p:cBhvr>
                                      <p:to>
                                        <p:strVal val="visible"/>
                                      </p:to>
                                    </p:set>
                                    <p:animEffect transition="in" filter="fade">
                                      <p:cBhvr>
                                        <p:cTn id="44" dur="2000"/>
                                        <p:tgtEl>
                                          <p:spTgt spid="7170"/>
                                        </p:tgtEl>
                                      </p:cBhvr>
                                    </p:animEffect>
                                    <p:anim calcmode="lin" valueType="num">
                                      <p:cBhvr>
                                        <p:cTn id="45" dur="2000" fill="hold"/>
                                        <p:tgtEl>
                                          <p:spTgt spid="7170"/>
                                        </p:tgtEl>
                                        <p:attrNameLst>
                                          <p:attrName>ppt_w</p:attrName>
                                        </p:attrNameLst>
                                      </p:cBhvr>
                                      <p:tavLst>
                                        <p:tav tm="0" fmla="#ppt_w*sin(2.5*pi*$)">
                                          <p:val>
                                            <p:fltVal val="0"/>
                                          </p:val>
                                        </p:tav>
                                        <p:tav tm="100000">
                                          <p:val>
                                            <p:fltVal val="1"/>
                                          </p:val>
                                        </p:tav>
                                      </p:tavLst>
                                    </p:anim>
                                    <p:anim calcmode="lin" valueType="num">
                                      <p:cBhvr>
                                        <p:cTn id="46" dur="2000" fill="hold"/>
                                        <p:tgtEl>
                                          <p:spTgt spid="7170"/>
                                        </p:tgtEl>
                                        <p:attrNameLst>
                                          <p:attrName>ppt_h</p:attrName>
                                        </p:attrNameLst>
                                      </p:cBhvr>
                                      <p:tavLst>
                                        <p:tav tm="0">
                                          <p:val>
                                            <p:strVal val="#ppt_h"/>
                                          </p:val>
                                        </p:tav>
                                        <p:tav tm="100000">
                                          <p:val>
                                            <p:strVal val="#ppt_h"/>
                                          </p:val>
                                        </p:tav>
                                      </p:tavLst>
                                    </p:anim>
                                  </p:childTnLst>
                                </p:cTn>
                              </p:par>
                            </p:childTnLst>
                          </p:cTn>
                        </p:par>
                        <p:par>
                          <p:cTn id="47" fill="hold">
                            <p:stCondLst>
                              <p:cond delay="2000"/>
                            </p:stCondLst>
                            <p:childTnLst>
                              <p:par>
                                <p:cTn id="48" presetID="38" presetClass="entr" presetSubtype="0" accel="50000" fill="hold" nodeType="afterEffect">
                                  <p:stCondLst>
                                    <p:cond delay="0"/>
                                  </p:stCondLst>
                                  <p:iterate type="lt">
                                    <p:tmPct val="50000"/>
                                  </p:iterate>
                                  <p:childTnLst>
                                    <p:set>
                                      <p:cBhvr>
                                        <p:cTn id="49" dur="1" fill="hold">
                                          <p:stCondLst>
                                            <p:cond delay="0"/>
                                          </p:stCondLst>
                                        </p:cTn>
                                        <p:tgtEl>
                                          <p:spTgt spid="3">
                                            <p:txEl>
                                              <p:pRg st="3" end="3"/>
                                            </p:txEl>
                                          </p:spTgt>
                                        </p:tgtEl>
                                        <p:attrNameLst>
                                          <p:attrName>style.visibility</p:attrName>
                                        </p:attrNameLst>
                                      </p:cBhvr>
                                      <p:to>
                                        <p:strVal val="visible"/>
                                      </p:to>
                                    </p:set>
                                    <p:set>
                                      <p:cBhvr>
                                        <p:cTn id="50" dur="455" fill="hold">
                                          <p:stCondLst>
                                            <p:cond delay="0"/>
                                          </p:stCondLst>
                                        </p:cTn>
                                        <p:tgtEl>
                                          <p:spTgt spid="3">
                                            <p:txEl>
                                              <p:pRg st="3" end="3"/>
                                            </p:txEl>
                                          </p:spTgt>
                                        </p:tgtEl>
                                        <p:attrNameLst>
                                          <p:attrName>style.rotation</p:attrName>
                                        </p:attrNameLst>
                                      </p:cBhvr>
                                      <p:to>
                                        <p:strVal val="-45.0"/>
                                      </p:to>
                                    </p:set>
                                    <p:anim calcmode="lin" valueType="num">
                                      <p:cBhvr>
                                        <p:cTn id="51" dur="455" fill="hold">
                                          <p:stCondLst>
                                            <p:cond delay="455"/>
                                          </p:stCondLst>
                                        </p:cTn>
                                        <p:tgtEl>
                                          <p:spTgt spid="3">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52" dur="455" fill="hold">
                                          <p:stCondLst>
                                            <p:cond delay="0"/>
                                          </p:stCondLst>
                                        </p:cTn>
                                        <p:tgtEl>
                                          <p:spTgt spid="3">
                                            <p:txEl>
                                              <p:pRg st="3" end="3"/>
                                            </p:txEl>
                                          </p:spTgt>
                                        </p:tgtEl>
                                        <p:attrNameLst>
                                          <p:attrName>ppt_y</p:attrName>
                                        </p:attrNameLst>
                                      </p:cBhvr>
                                      <p:tavLst>
                                        <p:tav tm="0">
                                          <p:val>
                                            <p:strVal val="#ppt_y-1"/>
                                          </p:val>
                                        </p:tav>
                                        <p:tav tm="100000">
                                          <p:val>
                                            <p:strVal val="#ppt_y-(0.354*#ppt_w-0.172*#ppt_h)"/>
                                          </p:val>
                                        </p:tav>
                                      </p:tavLst>
                                    </p:anim>
                                    <p:anim calcmode="lin" valueType="num">
                                      <p:cBhvr>
                                        <p:cTn id="53" dur="156" decel="50000" autoRev="1" fill="hold">
                                          <p:stCondLst>
                                            <p:cond delay="455"/>
                                          </p:stCondLst>
                                        </p:cTn>
                                        <p:tgtEl>
                                          <p:spTgt spid="3">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54" dur="136" fill="hold">
                                          <p:stCondLst>
                                            <p:cond delay="864"/>
                                          </p:stCondLst>
                                        </p:cTn>
                                        <p:tgtEl>
                                          <p:spTgt spid="3">
                                            <p:txEl>
                                              <p:pRg st="3" end="3"/>
                                            </p:txEl>
                                          </p:spTgt>
                                        </p:tgtEl>
                                        <p:attrNameLst>
                                          <p:attrName>ppt_y</p:attrName>
                                        </p:attrNameLst>
                                      </p:cBhvr>
                                      <p:tavLst>
                                        <p:tav tm="0">
                                          <p:val>
                                            <p:strVal val="#ppt_y-(0.354*#ppt_w-0.172*#ppt_h)"/>
                                          </p:val>
                                        </p:tav>
                                        <p:tav tm="100000">
                                          <p:val>
                                            <p:strVal val="#ppt_y"/>
                                          </p:val>
                                        </p:tav>
                                      </p:tavLst>
                                    </p:anim>
                                  </p:childTnLst>
                                </p:cTn>
                              </p:par>
                            </p:childTnLst>
                          </p:cTn>
                        </p:par>
                        <p:par>
                          <p:cTn id="55" fill="hold">
                            <p:stCondLst>
                              <p:cond delay="6500"/>
                            </p:stCondLst>
                            <p:childTnLst>
                              <p:par>
                                <p:cTn id="56" presetID="56" presetClass="entr" presetSubtype="0" fill="hold" nodeType="after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 by="(-#ppt_w*2)" calcmode="lin" valueType="num">
                                      <p:cBhvr rctx="PPT">
                                        <p:cTn id="58" dur="500" autoRev="1" fill="hold">
                                          <p:stCondLst>
                                            <p:cond delay="0"/>
                                          </p:stCondLst>
                                        </p:cTn>
                                        <p:tgtEl>
                                          <p:spTgt spid="3">
                                            <p:txEl>
                                              <p:pRg st="4" end="4"/>
                                            </p:txEl>
                                          </p:spTgt>
                                        </p:tgtEl>
                                        <p:attrNameLst>
                                          <p:attrName>ppt_w</p:attrName>
                                        </p:attrNameLst>
                                      </p:cBhvr>
                                    </p:anim>
                                    <p:anim by="(#ppt_w*0.50)" calcmode="lin" valueType="num">
                                      <p:cBhvr>
                                        <p:cTn id="59" dur="500" decel="50000" autoRev="1" fill="hold">
                                          <p:stCondLst>
                                            <p:cond delay="0"/>
                                          </p:stCondLst>
                                        </p:cTn>
                                        <p:tgtEl>
                                          <p:spTgt spid="3">
                                            <p:txEl>
                                              <p:pRg st="4" end="4"/>
                                            </p:txEl>
                                          </p:spTgt>
                                        </p:tgtEl>
                                        <p:attrNameLst>
                                          <p:attrName>ppt_x</p:attrName>
                                        </p:attrNameLst>
                                      </p:cBhvr>
                                    </p:anim>
                                    <p:anim from="(-#ppt_h/2)" to="(#ppt_y)" calcmode="lin" valueType="num">
                                      <p:cBhvr>
                                        <p:cTn id="60" dur="1000" fill="hold">
                                          <p:stCondLst>
                                            <p:cond delay="0"/>
                                          </p:stCondLst>
                                        </p:cTn>
                                        <p:tgtEl>
                                          <p:spTgt spid="3">
                                            <p:txEl>
                                              <p:pRg st="4" end="4"/>
                                            </p:txEl>
                                          </p:spTgt>
                                        </p:tgtEl>
                                        <p:attrNameLst>
                                          <p:attrName>ppt_y</p:attrName>
                                        </p:attrNameLst>
                                      </p:cBhvr>
                                    </p:anim>
                                    <p:animRot by="21600000">
                                      <p:cBhvr>
                                        <p:cTn id="61" dur="10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Idea</a:t>
            </a:r>
          </a:p>
          <a:p>
            <a:r>
              <a:rPr lang="en-US" dirty="0" smtClean="0"/>
              <a:t>What problem does it solves?</a:t>
            </a:r>
          </a:p>
          <a:p>
            <a:r>
              <a:rPr lang="en-US" dirty="0" smtClean="0"/>
              <a:t>Licensing Model</a:t>
            </a:r>
          </a:p>
          <a:p>
            <a:r>
              <a:rPr lang="en-US" dirty="0" smtClean="0"/>
              <a:t>Intend behind making it open source</a:t>
            </a:r>
          </a:p>
          <a:p>
            <a:r>
              <a:rPr lang="en-US" dirty="0" smtClean="0"/>
              <a:t>Monetization Model</a:t>
            </a:r>
          </a:p>
          <a:p>
            <a:r>
              <a:rPr lang="en-US" dirty="0" smtClean="0"/>
              <a:t>Popularity</a:t>
            </a:r>
          </a:p>
          <a:p>
            <a:r>
              <a:rPr lang="en-US" dirty="0" smtClean="0"/>
              <a:t>Impact</a:t>
            </a:r>
          </a:p>
        </p:txBody>
      </p:sp>
      <p:sp>
        <p:nvSpPr>
          <p:cNvPr id="2" name="Title 1"/>
          <p:cNvSpPr>
            <a:spLocks noGrp="1"/>
          </p:cNvSpPr>
          <p:nvPr>
            <p:ph type="title"/>
          </p:nvPr>
        </p:nvSpPr>
        <p:spPr>
          <a:xfrm>
            <a:off x="381000" y="304800"/>
            <a:ext cx="8229600" cy="1143000"/>
          </a:xfrm>
        </p:spPr>
        <p:txBody>
          <a:bodyPr>
            <a:normAutofit/>
          </a:bodyPr>
          <a:lstStyle/>
          <a:p>
            <a:r>
              <a:rPr lang="en-US" dirty="0" smtClean="0"/>
              <a:t>Report based on:</a:t>
            </a:r>
            <a:endParaRPr lang="en-US" dirty="0"/>
          </a:p>
        </p:txBody>
      </p:sp>
    </p:spTree>
    <p:extLst>
      <p:ext uri="{BB962C8B-B14F-4D97-AF65-F5344CB8AC3E}">
        <p14:creationId xmlns:p14="http://schemas.microsoft.com/office/powerpoint/2010/main" val="142448365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 presetClass="entr" presetSubtype="4"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 presetClass="entr" presetSubtype="4"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4000"/>
                            </p:stCondLst>
                            <p:childTnLst>
                              <p:par>
                                <p:cTn id="34" presetID="2" presetClass="entr" presetSubtype="4" fill="hold"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4500"/>
                            </p:stCondLst>
                            <p:childTnLst>
                              <p:par>
                                <p:cTn id="39" presetID="2" presetClass="entr" presetSubtype="4" fill="hold"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childTnLst>
                          </p:cTn>
                        </p:par>
                        <p:par>
                          <p:cTn id="48" fill="hold">
                            <p:stCondLst>
                              <p:cond delay="500"/>
                            </p:stCondLst>
                            <p:childTnLst>
                              <p:par>
                                <p:cTn id="49" presetID="2" presetClass="exit" presetSubtype="4" fill="hold" grpId="0" nodeType="afterEffect">
                                  <p:stCondLst>
                                    <p:cond delay="0"/>
                                  </p:stCondLst>
                                  <p:childTnLst>
                                    <p:anim calcmode="lin" valueType="num">
                                      <p:cBhvr additive="base">
                                        <p:cTn id="5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1" dur="500"/>
                                        <p:tgtEl>
                                          <p:spTgt spid="3">
                                            <p:txEl>
                                              <p:pRg st="0" end="0"/>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3">
                                            <p:txEl>
                                              <p:pRg st="0" end="0"/>
                                            </p:txEl>
                                          </p:spTgt>
                                        </p:tgtEl>
                                        <p:attrNameLst>
                                          <p:attrName>style.visibility</p:attrName>
                                        </p:attrNameLst>
                                      </p:cBhvr>
                                      <p:to>
                                        <p:strVal val="hidden"/>
                                      </p:to>
                                    </p:set>
                                  </p:childTnLst>
                                </p:cTn>
                              </p:par>
                            </p:childTnLst>
                          </p:cTn>
                        </p:par>
                        <p:par>
                          <p:cTn id="53" fill="hold">
                            <p:stCondLst>
                              <p:cond delay="1000"/>
                            </p:stCondLst>
                            <p:childTnLst>
                              <p:par>
                                <p:cTn id="54" presetID="2" presetClass="exit" presetSubtype="4" fill="hold" grpId="0" nodeType="afterEffect">
                                  <p:stCondLst>
                                    <p:cond delay="0"/>
                                  </p:stCondLst>
                                  <p:childTnLst>
                                    <p:anim calcmode="lin" valueType="num">
                                      <p:cBhvr additive="base">
                                        <p:cTn id="55"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6" dur="500"/>
                                        <p:tgtEl>
                                          <p:spTgt spid="3">
                                            <p:txEl>
                                              <p:pRg st="1" end="1"/>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3">
                                            <p:txEl>
                                              <p:pRg st="1" end="1"/>
                                            </p:txEl>
                                          </p:spTgt>
                                        </p:tgtEl>
                                        <p:attrNameLst>
                                          <p:attrName>style.visibility</p:attrName>
                                        </p:attrNameLst>
                                      </p:cBhvr>
                                      <p:to>
                                        <p:strVal val="hidden"/>
                                      </p:to>
                                    </p:set>
                                  </p:childTnLst>
                                </p:cTn>
                              </p:par>
                            </p:childTnLst>
                          </p:cTn>
                        </p:par>
                        <p:par>
                          <p:cTn id="58" fill="hold">
                            <p:stCondLst>
                              <p:cond delay="1500"/>
                            </p:stCondLst>
                            <p:childTnLst>
                              <p:par>
                                <p:cTn id="59" presetID="2" presetClass="exit" presetSubtype="4" fill="hold" grpId="0" nodeType="afterEffect">
                                  <p:stCondLst>
                                    <p:cond delay="0"/>
                                  </p:stCondLst>
                                  <p:childTnLst>
                                    <p:anim calcmode="lin" valueType="num">
                                      <p:cBhvr additive="base">
                                        <p:cTn id="6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1" dur="500"/>
                                        <p:tgtEl>
                                          <p:spTgt spid="3">
                                            <p:txEl>
                                              <p:pRg st="2" end="2"/>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3">
                                            <p:txEl>
                                              <p:pRg st="2" end="2"/>
                                            </p:txEl>
                                          </p:spTgt>
                                        </p:tgtEl>
                                        <p:attrNameLst>
                                          <p:attrName>style.visibility</p:attrName>
                                        </p:attrNameLst>
                                      </p:cBhvr>
                                      <p:to>
                                        <p:strVal val="hidden"/>
                                      </p:to>
                                    </p:set>
                                  </p:childTnLst>
                                </p:cTn>
                              </p:par>
                            </p:childTnLst>
                          </p:cTn>
                        </p:par>
                        <p:par>
                          <p:cTn id="63" fill="hold">
                            <p:stCondLst>
                              <p:cond delay="2000"/>
                            </p:stCondLst>
                            <p:childTnLst>
                              <p:par>
                                <p:cTn id="64" presetID="2" presetClass="exit" presetSubtype="4" fill="hold" grpId="0" nodeType="afterEffect">
                                  <p:stCondLst>
                                    <p:cond delay="0"/>
                                  </p:stCondLst>
                                  <p:childTnLst>
                                    <p:anim calcmode="lin" valueType="num">
                                      <p:cBhvr additive="base">
                                        <p:cTn id="65"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6" dur="500"/>
                                        <p:tgtEl>
                                          <p:spTgt spid="3">
                                            <p:txEl>
                                              <p:pRg st="3" end="3"/>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3">
                                            <p:txEl>
                                              <p:pRg st="3" end="3"/>
                                            </p:txEl>
                                          </p:spTgt>
                                        </p:tgtEl>
                                        <p:attrNameLst>
                                          <p:attrName>style.visibility</p:attrName>
                                        </p:attrNameLst>
                                      </p:cBhvr>
                                      <p:to>
                                        <p:strVal val="hidden"/>
                                      </p:to>
                                    </p:set>
                                  </p:childTnLst>
                                </p:cTn>
                              </p:par>
                            </p:childTnLst>
                          </p:cTn>
                        </p:par>
                        <p:par>
                          <p:cTn id="68" fill="hold">
                            <p:stCondLst>
                              <p:cond delay="2500"/>
                            </p:stCondLst>
                            <p:childTnLst>
                              <p:par>
                                <p:cTn id="69" presetID="2" presetClass="exit" presetSubtype="4" fill="hold" grpId="0" nodeType="afterEffect">
                                  <p:stCondLst>
                                    <p:cond delay="0"/>
                                  </p:stCondLst>
                                  <p:childTnLst>
                                    <p:anim calcmode="lin" valueType="num">
                                      <p:cBhvr additive="base">
                                        <p:cTn id="70"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1" dur="500"/>
                                        <p:tgtEl>
                                          <p:spTgt spid="3">
                                            <p:txEl>
                                              <p:pRg st="4" end="4"/>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3">
                                            <p:txEl>
                                              <p:pRg st="4" end="4"/>
                                            </p:txEl>
                                          </p:spTgt>
                                        </p:tgtEl>
                                        <p:attrNameLst>
                                          <p:attrName>style.visibility</p:attrName>
                                        </p:attrNameLst>
                                      </p:cBhvr>
                                      <p:to>
                                        <p:strVal val="hidden"/>
                                      </p:to>
                                    </p:set>
                                  </p:childTnLst>
                                </p:cTn>
                              </p:par>
                            </p:childTnLst>
                          </p:cTn>
                        </p:par>
                        <p:par>
                          <p:cTn id="73" fill="hold">
                            <p:stCondLst>
                              <p:cond delay="3000"/>
                            </p:stCondLst>
                            <p:childTnLst>
                              <p:par>
                                <p:cTn id="74" presetID="2" presetClass="exit" presetSubtype="4" fill="hold" grpId="0" nodeType="afterEffect">
                                  <p:stCondLst>
                                    <p:cond delay="0"/>
                                  </p:stCondLst>
                                  <p:childTnLst>
                                    <p:anim calcmode="lin" valueType="num">
                                      <p:cBhvr additive="base">
                                        <p:cTn id="75"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6" dur="500"/>
                                        <p:tgtEl>
                                          <p:spTgt spid="3">
                                            <p:txEl>
                                              <p:pRg st="5" end="5"/>
                                            </p:txEl>
                                          </p:spTgt>
                                        </p:tgtEl>
                                        <p:attrNameLst>
                                          <p:attrName>ppt_y</p:attrName>
                                        </p:attrNameLst>
                                      </p:cBhvr>
                                      <p:tavLst>
                                        <p:tav tm="0">
                                          <p:val>
                                            <p:strVal val="ppt_y"/>
                                          </p:val>
                                        </p:tav>
                                        <p:tav tm="100000">
                                          <p:val>
                                            <p:strVal val="1+ppt_h/2"/>
                                          </p:val>
                                        </p:tav>
                                      </p:tavLst>
                                    </p:anim>
                                    <p:set>
                                      <p:cBhvr>
                                        <p:cTn id="77" dur="1" fill="hold">
                                          <p:stCondLst>
                                            <p:cond delay="499"/>
                                          </p:stCondLst>
                                        </p:cTn>
                                        <p:tgtEl>
                                          <p:spTgt spid="3">
                                            <p:txEl>
                                              <p:pRg st="5" end="5"/>
                                            </p:txEl>
                                          </p:spTgt>
                                        </p:tgtEl>
                                        <p:attrNameLst>
                                          <p:attrName>style.visibility</p:attrName>
                                        </p:attrNameLst>
                                      </p:cBhvr>
                                      <p:to>
                                        <p:strVal val="hidden"/>
                                      </p:to>
                                    </p:set>
                                  </p:childTnLst>
                                </p:cTn>
                              </p:par>
                            </p:childTnLst>
                          </p:cTn>
                        </p:par>
                        <p:par>
                          <p:cTn id="78" fill="hold">
                            <p:stCondLst>
                              <p:cond delay="3500"/>
                            </p:stCondLst>
                            <p:childTnLst>
                              <p:par>
                                <p:cTn id="79" presetID="2" presetClass="exit" presetSubtype="4" fill="hold" grpId="0" nodeType="afterEffect">
                                  <p:stCondLst>
                                    <p:cond delay="0"/>
                                  </p:stCondLst>
                                  <p:childTnLst>
                                    <p:anim calcmode="lin" valueType="num">
                                      <p:cBhvr additive="base">
                                        <p:cTn id="80"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1" dur="500"/>
                                        <p:tgtEl>
                                          <p:spTgt spid="3">
                                            <p:txEl>
                                              <p:pRg st="6" end="6"/>
                                            </p:txEl>
                                          </p:spTgt>
                                        </p:tgtEl>
                                        <p:attrNameLst>
                                          <p:attrName>ppt_y</p:attrName>
                                        </p:attrNameLst>
                                      </p:cBhvr>
                                      <p:tavLst>
                                        <p:tav tm="0">
                                          <p:val>
                                            <p:strVal val="ppt_y"/>
                                          </p:val>
                                        </p:tav>
                                        <p:tav tm="100000">
                                          <p:val>
                                            <p:strVal val="1+ppt_h/2"/>
                                          </p:val>
                                        </p:tav>
                                      </p:tavLst>
                                    </p:anim>
                                    <p:set>
                                      <p:cBhvr>
                                        <p:cTn id="82"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smtClean="0"/>
              <a:t>Aim: To identify any open source software and create detailed report about it(DVD Flick).</a:t>
            </a:r>
            <a:endParaRPr lang="en-US" sz="30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7413"/>
            <a:ext cx="8234606" cy="4593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9086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p:cTn id="13" dur="500" fill="hold"/>
                                        <p:tgtEl>
                                          <p:spTgt spid="1029"/>
                                        </p:tgtEl>
                                        <p:attrNameLst>
                                          <p:attrName>ppt_w</p:attrName>
                                        </p:attrNameLst>
                                      </p:cBhvr>
                                      <p:tavLst>
                                        <p:tav tm="0">
                                          <p:val>
                                            <p:fltVal val="0"/>
                                          </p:val>
                                        </p:tav>
                                        <p:tav tm="100000">
                                          <p:val>
                                            <p:strVal val="#ppt_w"/>
                                          </p:val>
                                        </p:tav>
                                      </p:tavLst>
                                    </p:anim>
                                    <p:anim calcmode="lin" valueType="num">
                                      <p:cBhvr>
                                        <p:cTn id="14" dur="500" fill="hold"/>
                                        <p:tgtEl>
                                          <p:spTgt spid="1029"/>
                                        </p:tgtEl>
                                        <p:attrNameLst>
                                          <p:attrName>ppt_h</p:attrName>
                                        </p:attrNameLst>
                                      </p:cBhvr>
                                      <p:tavLst>
                                        <p:tav tm="0">
                                          <p:val>
                                            <p:fltVal val="0"/>
                                          </p:val>
                                        </p:tav>
                                        <p:tav tm="100000">
                                          <p:val>
                                            <p:strVal val="#ppt_h"/>
                                          </p:val>
                                        </p:tav>
                                      </p:tavLst>
                                    </p:anim>
                                    <p:animEffect transition="in" filter="fade">
                                      <p:cBhvr>
                                        <p:cTn id="15" dur="500"/>
                                        <p:tgtEl>
                                          <p:spTgt spid="102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1" nodeType="clickEffect">
                                  <p:stCondLst>
                                    <p:cond delay="0"/>
                                  </p:stCondLst>
                                  <p:childTnLst>
                                    <p:anim calcmode="lin" valueType="num">
                                      <p:cBhvr>
                                        <p:cTn id="19" dur="500"/>
                                        <p:tgtEl>
                                          <p:spTgt spid="2"/>
                                        </p:tgtEl>
                                        <p:attrNameLst>
                                          <p:attrName>ppt_w</p:attrName>
                                        </p:attrNameLst>
                                      </p:cBhvr>
                                      <p:tavLst>
                                        <p:tav tm="0">
                                          <p:val>
                                            <p:strVal val="ppt_w"/>
                                          </p:val>
                                        </p:tav>
                                        <p:tav tm="100000">
                                          <p:val>
                                            <p:fltVal val="0"/>
                                          </p:val>
                                        </p:tav>
                                      </p:tavLst>
                                    </p:anim>
                                    <p:anim calcmode="lin" valueType="num">
                                      <p:cBhvr>
                                        <p:cTn id="20" dur="500"/>
                                        <p:tgtEl>
                                          <p:spTgt spid="2"/>
                                        </p:tgtEl>
                                        <p:attrNameLst>
                                          <p:attrName>ppt_h</p:attrName>
                                        </p:attrNameLst>
                                      </p:cBhvr>
                                      <p:tavLst>
                                        <p:tav tm="0">
                                          <p:val>
                                            <p:strVal val="ppt_h"/>
                                          </p:val>
                                        </p:tav>
                                        <p:tav tm="100000">
                                          <p:val>
                                            <p:fltVal val="0"/>
                                          </p:val>
                                        </p:tav>
                                      </p:tavLst>
                                    </p:anim>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par>
                          <p:cTn id="23" fill="hold">
                            <p:stCondLst>
                              <p:cond delay="500"/>
                            </p:stCondLst>
                            <p:childTnLst>
                              <p:par>
                                <p:cTn id="24" presetID="53" presetClass="exit" presetSubtype="32" fill="hold" nodeType="afterEffect">
                                  <p:stCondLst>
                                    <p:cond delay="0"/>
                                  </p:stCondLst>
                                  <p:childTnLst>
                                    <p:anim calcmode="lin" valueType="num">
                                      <p:cBhvr>
                                        <p:cTn id="25" dur="500"/>
                                        <p:tgtEl>
                                          <p:spTgt spid="1029"/>
                                        </p:tgtEl>
                                        <p:attrNameLst>
                                          <p:attrName>ppt_w</p:attrName>
                                        </p:attrNameLst>
                                      </p:cBhvr>
                                      <p:tavLst>
                                        <p:tav tm="0">
                                          <p:val>
                                            <p:strVal val="ppt_w"/>
                                          </p:val>
                                        </p:tav>
                                        <p:tav tm="100000">
                                          <p:val>
                                            <p:fltVal val="0"/>
                                          </p:val>
                                        </p:tav>
                                      </p:tavLst>
                                    </p:anim>
                                    <p:anim calcmode="lin" valueType="num">
                                      <p:cBhvr>
                                        <p:cTn id="26" dur="500"/>
                                        <p:tgtEl>
                                          <p:spTgt spid="1029"/>
                                        </p:tgtEl>
                                        <p:attrNameLst>
                                          <p:attrName>ppt_h</p:attrName>
                                        </p:attrNameLst>
                                      </p:cBhvr>
                                      <p:tavLst>
                                        <p:tav tm="0">
                                          <p:val>
                                            <p:strVal val="ppt_h"/>
                                          </p:val>
                                        </p:tav>
                                        <p:tav tm="100000">
                                          <p:val>
                                            <p:fltVal val="0"/>
                                          </p:val>
                                        </p:tav>
                                      </p:tavLst>
                                    </p:anim>
                                    <p:animEffect transition="out" filter="fade">
                                      <p:cBhvr>
                                        <p:cTn id="27" dur="500"/>
                                        <p:tgtEl>
                                          <p:spTgt spid="1029"/>
                                        </p:tgtEl>
                                      </p:cBhvr>
                                    </p:animEffect>
                                    <p:set>
                                      <p:cBhvr>
                                        <p:cTn id="28" dur="1" fill="hold">
                                          <p:stCondLst>
                                            <p:cond delay="4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shade val="100000"/>
                <a:satMod val="150000"/>
              </a:schemeClr>
            </a:gs>
            <a:gs pos="99000">
              <a:schemeClr val="bg1">
                <a:shade val="90000"/>
                <a:satMod val="375000"/>
              </a:schemeClr>
            </a:gs>
            <a:gs pos="6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It aims </a:t>
            </a:r>
            <a:r>
              <a:rPr lang="en-US" dirty="0"/>
              <a:t>to be a simple but at the same time powerful DVD Authoring tool. It can take a number of video files stored on your computer and turn them into a DVD that will play back on your DVD player, Media Center or Home Cinema Set. You can add additional custom audio tracks, subtitles as well as a menu for easier navigation.</a:t>
            </a:r>
          </a:p>
        </p:txBody>
      </p:sp>
      <p:pic>
        <p:nvPicPr>
          <p:cNvPr id="2050" name="Picture 2" descr="E:\Users\YusufM\AppData\Local\Microsoft\Windows\INetCache\IE\G9CNWII8\Dvd_unmoun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420" y="152400"/>
            <a:ext cx="3253089" cy="32530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Users\YusufM\AppData\Local\Microsoft\Windows\INetCache\IE\G9CNWII8\DVD-RW[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3123" y="3557889"/>
            <a:ext cx="3178649" cy="223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3201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0" end="0"/>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wheel(1)">
                                      <p:cBhvr>
                                        <p:cTn id="21" dur="2000"/>
                                        <p:tgtEl>
                                          <p:spTgt spid="2050"/>
                                        </p:tgtEl>
                                      </p:cBhvr>
                                    </p:animEffect>
                                  </p:childTnLst>
                                </p:cTn>
                              </p:par>
                              <p:par>
                                <p:cTn id="22" presetID="8" presetClass="emph" presetSubtype="0" fill="hold" nodeType="withEffect">
                                  <p:stCondLst>
                                    <p:cond delay="2000"/>
                                  </p:stCondLst>
                                  <p:childTnLst>
                                    <p:animRot by="21600000">
                                      <p:cBhvr>
                                        <p:cTn id="23" dur="4000" fill="hold"/>
                                        <p:tgtEl>
                                          <p:spTgt spid="2050"/>
                                        </p:tgtEl>
                                        <p:attrNameLst>
                                          <p:attrName>r</p:attrName>
                                        </p:attrNameLst>
                                      </p:cBhvr>
                                    </p:animRot>
                                  </p:childTnLst>
                                </p:cTn>
                              </p:par>
                              <p:par>
                                <p:cTn id="24" presetID="14" presetClass="entr" presetSubtype="10" fill="hold" nodeType="withEffect">
                                  <p:stCondLst>
                                    <p:cond delay="6000"/>
                                  </p:stCondLst>
                                  <p:childTnLst>
                                    <p:set>
                                      <p:cBhvr>
                                        <p:cTn id="25" dur="1" fill="hold">
                                          <p:stCondLst>
                                            <p:cond delay="0"/>
                                          </p:stCondLst>
                                        </p:cTn>
                                        <p:tgtEl>
                                          <p:spTgt spid="2052"/>
                                        </p:tgtEl>
                                        <p:attrNameLst>
                                          <p:attrName>style.visibility</p:attrName>
                                        </p:attrNameLst>
                                      </p:cBhvr>
                                      <p:to>
                                        <p:strVal val="visible"/>
                                      </p:to>
                                    </p:set>
                                    <p:animEffect transition="in" filter="randombar(horizontal)">
                                      <p:cBhvr>
                                        <p:cTn id="26" dur="500"/>
                                        <p:tgtEl>
                                          <p:spTgt spid="2052"/>
                                        </p:tgtEl>
                                      </p:cBhvr>
                                    </p:animEffect>
                                  </p:childTnLst>
                                </p:cTn>
                              </p:par>
                            </p:childTnLst>
                          </p:cTn>
                        </p:par>
                      </p:childTnLst>
                    </p:cTn>
                  </p:par>
                  <p:par>
                    <p:cTn id="27" fill="hold">
                      <p:stCondLst>
                        <p:cond delay="indefinite"/>
                      </p:stCondLst>
                      <p:childTnLst>
                        <p:par>
                          <p:cTn id="28" fill="hold">
                            <p:stCondLst>
                              <p:cond delay="0"/>
                            </p:stCondLst>
                            <p:childTnLst>
                              <p:par>
                                <p:cTn id="29" presetID="35" presetClass="exit" presetSubtype="0" fill="hold" grpId="1" nodeType="clickEffect">
                                  <p:stCondLst>
                                    <p:cond delay="0"/>
                                  </p:stCondLst>
                                  <p:childTnLst>
                                    <p:animEffect transition="out" filter="fade">
                                      <p:cBhvr>
                                        <p:cTn id="30" dur="2000"/>
                                        <p:tgtEl>
                                          <p:spTgt spid="2"/>
                                        </p:tgtEl>
                                      </p:cBhvr>
                                    </p:animEffect>
                                    <p:anim calcmode="lin" valueType="num">
                                      <p:cBhvr>
                                        <p:cTn id="31" dur="2000"/>
                                        <p:tgtEl>
                                          <p:spTgt spid="2"/>
                                        </p:tgtEl>
                                        <p:attrNameLst>
                                          <p:attrName>style.rotation</p:attrName>
                                        </p:attrNameLst>
                                      </p:cBhvr>
                                      <p:tavLst>
                                        <p:tav tm="0">
                                          <p:val>
                                            <p:fltVal val="0"/>
                                          </p:val>
                                        </p:tav>
                                        <p:tav tm="100000">
                                          <p:val>
                                            <p:fltVal val="720"/>
                                          </p:val>
                                        </p:tav>
                                      </p:tavLst>
                                    </p:anim>
                                    <p:anim calcmode="lin" valueType="num">
                                      <p:cBhvr>
                                        <p:cTn id="32" dur="2000"/>
                                        <p:tgtEl>
                                          <p:spTgt spid="2"/>
                                        </p:tgtEl>
                                        <p:attrNameLst>
                                          <p:attrName>ppt_h</p:attrName>
                                        </p:attrNameLst>
                                      </p:cBhvr>
                                      <p:tavLst>
                                        <p:tav tm="0">
                                          <p:val>
                                            <p:strVal val="ppt_h"/>
                                          </p:val>
                                        </p:tav>
                                        <p:tav tm="100000">
                                          <p:val>
                                            <p:fltVal val="0"/>
                                          </p:val>
                                        </p:tav>
                                      </p:tavLst>
                                    </p:anim>
                                    <p:anim calcmode="lin" valueType="num">
                                      <p:cBhvr>
                                        <p:cTn id="33" dur="2000"/>
                                        <p:tgtEl>
                                          <p:spTgt spid="2"/>
                                        </p:tgtEl>
                                        <p:attrNameLst>
                                          <p:attrName>ppt_w</p:attrName>
                                        </p:attrNameLst>
                                      </p:cBhvr>
                                      <p:tavLst>
                                        <p:tav tm="0">
                                          <p:val>
                                            <p:strVal val="ppt_w"/>
                                          </p:val>
                                        </p:tav>
                                        <p:tav tm="100000">
                                          <p:val>
                                            <p:fltVal val="0"/>
                                          </p:val>
                                        </p:tav>
                                      </p:tavLst>
                                    </p:anim>
                                    <p:set>
                                      <p:cBhvr>
                                        <p:cTn id="34" dur="1" fill="hold">
                                          <p:stCondLst>
                                            <p:cond delay="1999"/>
                                          </p:stCondLst>
                                        </p:cTn>
                                        <p:tgtEl>
                                          <p:spTgt spid="2"/>
                                        </p:tgtEl>
                                        <p:attrNameLst>
                                          <p:attrName>style.visibility</p:attrName>
                                        </p:attrNameLst>
                                      </p:cBhvr>
                                      <p:to>
                                        <p:strVal val="hidden"/>
                                      </p:to>
                                    </p:set>
                                  </p:childTnLst>
                                </p:cTn>
                              </p:par>
                              <p:par>
                                <p:cTn id="35" presetID="21" presetClass="exit" presetSubtype="1" fill="hold" grpId="2" nodeType="withEffect">
                                  <p:stCondLst>
                                    <p:cond delay="0"/>
                                  </p:stCondLst>
                                  <p:childTnLst>
                                    <p:animEffect transition="out" filter="wheel(1)">
                                      <p:cBhvr>
                                        <p:cTn id="36" dur="2000"/>
                                        <p:tgtEl>
                                          <p:spTgt spid="2"/>
                                        </p:tgtEl>
                                      </p:cBhvr>
                                    </p:animEffect>
                                    <p:set>
                                      <p:cBhvr>
                                        <p:cTn id="37" dur="1" fill="hold">
                                          <p:stCondLst>
                                            <p:cond delay="1999"/>
                                          </p:stCondLst>
                                        </p:cTn>
                                        <p:tgtEl>
                                          <p:spTgt spid="2"/>
                                        </p:tgtEl>
                                        <p:attrNameLst>
                                          <p:attrName>style.visibility</p:attrName>
                                        </p:attrNameLst>
                                      </p:cBhvr>
                                      <p:to>
                                        <p:strVal val="hidden"/>
                                      </p:to>
                                    </p:set>
                                  </p:childTnLst>
                                </p:cTn>
                              </p:par>
                              <p:par>
                                <p:cTn id="38" presetID="21" presetClass="exit" presetSubtype="1" fill="hold" grpId="1" nodeType="withEffect">
                                  <p:stCondLst>
                                    <p:cond delay="0"/>
                                  </p:stCondLst>
                                  <p:iterate type="lt">
                                    <p:tmPct val="0"/>
                                  </p:iterate>
                                  <p:childTnLst>
                                    <p:animEffect transition="out" filter="wheel(1)">
                                      <p:cBhvr>
                                        <p:cTn id="39" dur="2000"/>
                                        <p:tgtEl>
                                          <p:spTgt spid="3">
                                            <p:txEl>
                                              <p:pRg st="0" end="0"/>
                                            </p:txEl>
                                          </p:spTgt>
                                        </p:tgtEl>
                                      </p:cBhvr>
                                    </p:animEffect>
                                    <p:set>
                                      <p:cBhvr>
                                        <p:cTn id="40" dur="1" fill="hold">
                                          <p:stCondLst>
                                            <p:cond delay="1999"/>
                                          </p:stCondLst>
                                        </p:cTn>
                                        <p:tgtEl>
                                          <p:spTgt spid="3">
                                            <p:txEl>
                                              <p:pRg st="0" end="0"/>
                                            </p:txEl>
                                          </p:spTgt>
                                        </p:tgtEl>
                                        <p:attrNameLst>
                                          <p:attrName>style.visibility</p:attrName>
                                        </p:attrNameLst>
                                      </p:cBhvr>
                                      <p:to>
                                        <p:strVal val="hidden"/>
                                      </p:to>
                                    </p:set>
                                  </p:childTnLst>
                                </p:cTn>
                              </p:par>
                              <p:par>
                                <p:cTn id="41" presetID="37" presetClass="exit" presetSubtype="0" fill="hold" nodeType="withEffect">
                                  <p:stCondLst>
                                    <p:cond delay="0"/>
                                  </p:stCondLst>
                                  <p:childTnLst>
                                    <p:animEffect transition="out" filter="fade">
                                      <p:cBhvr>
                                        <p:cTn id="42" dur="1000"/>
                                        <p:tgtEl>
                                          <p:spTgt spid="2050"/>
                                        </p:tgtEl>
                                      </p:cBhvr>
                                    </p:animEffect>
                                    <p:anim calcmode="lin" valueType="num">
                                      <p:cBhvr>
                                        <p:cTn id="43" dur="1000"/>
                                        <p:tgtEl>
                                          <p:spTgt spid="2050"/>
                                        </p:tgtEl>
                                        <p:attrNameLst>
                                          <p:attrName>ppt_x</p:attrName>
                                        </p:attrNameLst>
                                      </p:cBhvr>
                                      <p:tavLst>
                                        <p:tav tm="0">
                                          <p:val>
                                            <p:strVal val="ppt_x"/>
                                          </p:val>
                                        </p:tav>
                                        <p:tav tm="100000">
                                          <p:val>
                                            <p:strVal val="ppt_x"/>
                                          </p:val>
                                        </p:tav>
                                      </p:tavLst>
                                    </p:anim>
                                    <p:anim calcmode="lin" valueType="num">
                                      <p:cBhvr>
                                        <p:cTn id="44" dur="100" decel="100000"/>
                                        <p:tgtEl>
                                          <p:spTgt spid="2050"/>
                                        </p:tgtEl>
                                        <p:attrNameLst>
                                          <p:attrName>ppt_y</p:attrName>
                                        </p:attrNameLst>
                                      </p:cBhvr>
                                      <p:tavLst>
                                        <p:tav tm="0">
                                          <p:val>
                                            <p:strVal val="ppt_y"/>
                                          </p:val>
                                        </p:tav>
                                        <p:tav tm="100000">
                                          <p:val>
                                            <p:strVal val="ppt_y-.03"/>
                                          </p:val>
                                        </p:tav>
                                      </p:tavLst>
                                    </p:anim>
                                    <p:anim calcmode="lin" valueType="num">
                                      <p:cBhvr>
                                        <p:cTn id="45" dur="900" accel="100000">
                                          <p:stCondLst>
                                            <p:cond delay="100"/>
                                          </p:stCondLst>
                                        </p:cTn>
                                        <p:tgtEl>
                                          <p:spTgt spid="2050"/>
                                        </p:tgtEl>
                                        <p:attrNameLst>
                                          <p:attrName>ppt_y</p:attrName>
                                        </p:attrNameLst>
                                      </p:cBhvr>
                                      <p:tavLst>
                                        <p:tav tm="0">
                                          <p:val>
                                            <p:strVal val="ppt_y"/>
                                          </p:val>
                                        </p:tav>
                                        <p:tav tm="100000">
                                          <p:val>
                                            <p:strVal val="ppt_y+1"/>
                                          </p:val>
                                        </p:tav>
                                      </p:tavLst>
                                    </p:anim>
                                    <p:set>
                                      <p:cBhvr>
                                        <p:cTn id="46" dur="1" fill="hold">
                                          <p:stCondLst>
                                            <p:cond delay="999"/>
                                          </p:stCondLst>
                                        </p:cTn>
                                        <p:tgtEl>
                                          <p:spTgt spid="2050"/>
                                        </p:tgtEl>
                                        <p:attrNameLst>
                                          <p:attrName>style.visibility</p:attrName>
                                        </p:attrNameLst>
                                      </p:cBhvr>
                                      <p:to>
                                        <p:strVal val="hidden"/>
                                      </p:to>
                                    </p:set>
                                  </p:childTnLst>
                                </p:cTn>
                              </p:par>
                              <p:par>
                                <p:cTn id="47" presetID="31" presetClass="exit" presetSubtype="0" fill="hold" nodeType="withEffect">
                                  <p:stCondLst>
                                    <p:cond delay="0"/>
                                  </p:stCondLst>
                                  <p:childTnLst>
                                    <p:anim calcmode="lin" valueType="num">
                                      <p:cBhvr>
                                        <p:cTn id="48" dur="1000"/>
                                        <p:tgtEl>
                                          <p:spTgt spid="2052"/>
                                        </p:tgtEl>
                                        <p:attrNameLst>
                                          <p:attrName>ppt_w</p:attrName>
                                        </p:attrNameLst>
                                      </p:cBhvr>
                                      <p:tavLst>
                                        <p:tav tm="0">
                                          <p:val>
                                            <p:strVal val="ppt_w"/>
                                          </p:val>
                                        </p:tav>
                                        <p:tav tm="100000">
                                          <p:val>
                                            <p:fltVal val="0"/>
                                          </p:val>
                                        </p:tav>
                                      </p:tavLst>
                                    </p:anim>
                                    <p:anim calcmode="lin" valueType="num">
                                      <p:cBhvr>
                                        <p:cTn id="49" dur="1000"/>
                                        <p:tgtEl>
                                          <p:spTgt spid="2052"/>
                                        </p:tgtEl>
                                        <p:attrNameLst>
                                          <p:attrName>ppt_h</p:attrName>
                                        </p:attrNameLst>
                                      </p:cBhvr>
                                      <p:tavLst>
                                        <p:tav tm="0">
                                          <p:val>
                                            <p:strVal val="ppt_h"/>
                                          </p:val>
                                        </p:tav>
                                        <p:tav tm="100000">
                                          <p:val>
                                            <p:fltVal val="0"/>
                                          </p:val>
                                        </p:tav>
                                      </p:tavLst>
                                    </p:anim>
                                    <p:anim calcmode="lin" valueType="num">
                                      <p:cBhvr>
                                        <p:cTn id="50" dur="1000"/>
                                        <p:tgtEl>
                                          <p:spTgt spid="2052"/>
                                        </p:tgtEl>
                                        <p:attrNameLst>
                                          <p:attrName>style.rotation</p:attrName>
                                        </p:attrNameLst>
                                      </p:cBhvr>
                                      <p:tavLst>
                                        <p:tav tm="0">
                                          <p:val>
                                            <p:fltVal val="0"/>
                                          </p:val>
                                        </p:tav>
                                        <p:tav tm="100000">
                                          <p:val>
                                            <p:fltVal val="90"/>
                                          </p:val>
                                        </p:tav>
                                      </p:tavLst>
                                    </p:anim>
                                    <p:animEffect transition="out" filter="fade">
                                      <p:cBhvr>
                                        <p:cTn id="51" dur="1000"/>
                                        <p:tgtEl>
                                          <p:spTgt spid="2052"/>
                                        </p:tgtEl>
                                      </p:cBhvr>
                                    </p:animEffect>
                                    <p:set>
                                      <p:cBhvr>
                                        <p:cTn id="52" dur="1" fill="hold">
                                          <p:stCondLst>
                                            <p:cond delay="999"/>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lstStyle/>
          <a:p>
            <a:r>
              <a:rPr lang="en-US" dirty="0"/>
              <a:t>Burn near any video file to DVD</a:t>
            </a:r>
          </a:p>
          <a:p>
            <a:r>
              <a:rPr lang="en-US" dirty="0"/>
              <a:t>Support for over 45 file formats</a:t>
            </a:r>
          </a:p>
          <a:p>
            <a:r>
              <a:rPr lang="en-US" dirty="0"/>
              <a:t>Support for over 60 video codecs</a:t>
            </a:r>
          </a:p>
          <a:p>
            <a:r>
              <a:rPr lang="en-US" dirty="0"/>
              <a:t>Support for over 40 audio codecs</a:t>
            </a:r>
          </a:p>
          <a:p>
            <a:r>
              <a:rPr lang="en-US" dirty="0"/>
              <a:t>Easily add a menu</a:t>
            </a:r>
          </a:p>
          <a:p>
            <a:r>
              <a:rPr lang="en-US" dirty="0"/>
              <a:t>Add your own subtitles</a:t>
            </a:r>
          </a:p>
          <a:p>
            <a:r>
              <a:rPr lang="en-US" dirty="0"/>
              <a:t>Easy to use interface</a:t>
            </a:r>
          </a:p>
          <a:p>
            <a:r>
              <a:rPr lang="en-US" dirty="0"/>
              <a:t>Burn your project to disc after encoding</a:t>
            </a:r>
          </a:p>
          <a:p>
            <a:r>
              <a:rPr lang="en-US" dirty="0"/>
              <a:t>Completely free without any adware, spyware or </a:t>
            </a:r>
            <a:r>
              <a:rPr lang="en-US" dirty="0" smtClean="0"/>
              <a:t>limitations</a:t>
            </a:r>
            <a:endParaRPr lang="en-US" dirty="0"/>
          </a:p>
        </p:txBody>
      </p:sp>
    </p:spTree>
    <p:extLst>
      <p:ext uri="{BB962C8B-B14F-4D97-AF65-F5344CB8AC3E}">
        <p14:creationId xmlns:p14="http://schemas.microsoft.com/office/powerpoint/2010/main" val="105504709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15"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25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25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4" dur="125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3250"/>
                            </p:stCondLst>
                            <p:childTnLst>
                              <p:par>
                                <p:cTn id="16" presetID="15"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25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25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1" dur="125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4500"/>
                            </p:stCondLst>
                            <p:childTnLst>
                              <p:par>
                                <p:cTn id="23" presetID="15"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25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8" dur="125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5750"/>
                            </p:stCondLst>
                            <p:childTnLst>
                              <p:par>
                                <p:cTn id="30" presetID="15"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25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25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5" dur="125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7000"/>
                            </p:stCondLst>
                            <p:childTnLst>
                              <p:par>
                                <p:cTn id="37" presetID="15" presetClass="entr" presetSubtype="0"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25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25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8250"/>
                            </p:stCondLst>
                            <p:childTnLst>
                              <p:par>
                                <p:cTn id="44" presetID="15" presetClass="entr" presetSubtype="0" fill="hold" grpId="0"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1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47" dur="1250" fill="hold"/>
                                        <p:tgtEl>
                                          <p:spTgt spid="3">
                                            <p:txEl>
                                              <p:pRg st="5" end="5"/>
                                            </p:txEl>
                                          </p:spTgt>
                                        </p:tgtEl>
                                        <p:attrNameLst>
                                          <p:attrName>ppt_h</p:attrName>
                                        </p:attrNameLst>
                                      </p:cBhvr>
                                      <p:tavLst>
                                        <p:tav tm="0">
                                          <p:val>
                                            <p:fltVal val="0"/>
                                          </p:val>
                                        </p:tav>
                                        <p:tav tm="100000">
                                          <p:val>
                                            <p:strVal val="#ppt_h"/>
                                          </p:val>
                                        </p:tav>
                                      </p:tavLst>
                                    </p:anim>
                                    <p:anim calcmode="lin" valueType="num">
                                      <p:cBhvr>
                                        <p:cTn id="48" dur="125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9" dur="125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50" fill="hold">
                            <p:stCondLst>
                              <p:cond delay="9500"/>
                            </p:stCondLst>
                            <p:childTnLst>
                              <p:par>
                                <p:cTn id="51" presetID="15" presetClass="entr" presetSubtype="0" fill="hold" grpId="0" nodeType="after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p:cTn id="53" dur="1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54" dur="1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55" dur="125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6" dur="125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par>
                          <p:cTn id="57" fill="hold">
                            <p:stCondLst>
                              <p:cond delay="10750"/>
                            </p:stCondLst>
                            <p:childTnLst>
                              <p:par>
                                <p:cTn id="58" presetID="15" presetClass="entr" presetSubtype="0" fill="hold" grpId="0" nodeType="after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p:cTn id="60" dur="1250" fill="hold"/>
                                        <p:tgtEl>
                                          <p:spTgt spid="3">
                                            <p:txEl>
                                              <p:pRg st="7" end="7"/>
                                            </p:txEl>
                                          </p:spTgt>
                                        </p:tgtEl>
                                        <p:attrNameLst>
                                          <p:attrName>ppt_w</p:attrName>
                                        </p:attrNameLst>
                                      </p:cBhvr>
                                      <p:tavLst>
                                        <p:tav tm="0">
                                          <p:val>
                                            <p:fltVal val="0"/>
                                          </p:val>
                                        </p:tav>
                                        <p:tav tm="100000">
                                          <p:val>
                                            <p:strVal val="#ppt_w"/>
                                          </p:val>
                                        </p:tav>
                                      </p:tavLst>
                                    </p:anim>
                                    <p:anim calcmode="lin" valueType="num">
                                      <p:cBhvr>
                                        <p:cTn id="61" dur="1250" fill="hold"/>
                                        <p:tgtEl>
                                          <p:spTgt spid="3">
                                            <p:txEl>
                                              <p:pRg st="7" end="7"/>
                                            </p:txEl>
                                          </p:spTgt>
                                        </p:tgtEl>
                                        <p:attrNameLst>
                                          <p:attrName>ppt_h</p:attrName>
                                        </p:attrNameLst>
                                      </p:cBhvr>
                                      <p:tavLst>
                                        <p:tav tm="0">
                                          <p:val>
                                            <p:fltVal val="0"/>
                                          </p:val>
                                        </p:tav>
                                        <p:tav tm="100000">
                                          <p:val>
                                            <p:strVal val="#ppt_h"/>
                                          </p:val>
                                        </p:tav>
                                      </p:tavLst>
                                    </p:anim>
                                    <p:anim calcmode="lin" valueType="num">
                                      <p:cBhvr>
                                        <p:cTn id="62" dur="1250" fill="hold"/>
                                        <p:tgtEl>
                                          <p:spTgt spid="3">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3" dur="1250" fill="hold"/>
                                        <p:tgtEl>
                                          <p:spTgt spid="3">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par>
                          <p:cTn id="64" fill="hold">
                            <p:stCondLst>
                              <p:cond delay="12000"/>
                            </p:stCondLst>
                            <p:childTnLst>
                              <p:par>
                                <p:cTn id="65" presetID="15" presetClass="entr" presetSubtype="0" fill="hold" grpId="0" nodeType="after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p:cTn id="67" dur="1250" fill="hold"/>
                                        <p:tgtEl>
                                          <p:spTgt spid="3">
                                            <p:txEl>
                                              <p:pRg st="8" end="8"/>
                                            </p:txEl>
                                          </p:spTgt>
                                        </p:tgtEl>
                                        <p:attrNameLst>
                                          <p:attrName>ppt_w</p:attrName>
                                        </p:attrNameLst>
                                      </p:cBhvr>
                                      <p:tavLst>
                                        <p:tav tm="0">
                                          <p:val>
                                            <p:fltVal val="0"/>
                                          </p:val>
                                        </p:tav>
                                        <p:tav tm="100000">
                                          <p:val>
                                            <p:strVal val="#ppt_w"/>
                                          </p:val>
                                        </p:tav>
                                      </p:tavLst>
                                    </p:anim>
                                    <p:anim calcmode="lin" valueType="num">
                                      <p:cBhvr>
                                        <p:cTn id="68" dur="1250" fill="hold"/>
                                        <p:tgtEl>
                                          <p:spTgt spid="3">
                                            <p:txEl>
                                              <p:pRg st="8" end="8"/>
                                            </p:txEl>
                                          </p:spTgt>
                                        </p:tgtEl>
                                        <p:attrNameLst>
                                          <p:attrName>ppt_h</p:attrName>
                                        </p:attrNameLst>
                                      </p:cBhvr>
                                      <p:tavLst>
                                        <p:tav tm="0">
                                          <p:val>
                                            <p:fltVal val="0"/>
                                          </p:val>
                                        </p:tav>
                                        <p:tav tm="100000">
                                          <p:val>
                                            <p:strVal val="#ppt_h"/>
                                          </p:val>
                                        </p:tav>
                                      </p:tavLst>
                                    </p:anim>
                                    <p:anim calcmode="lin" valueType="num">
                                      <p:cBhvr>
                                        <p:cTn id="69" dur="1250" fill="hold"/>
                                        <p:tgtEl>
                                          <p:spTgt spid="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0" dur="1250" fill="hold"/>
                                        <p:tgtEl>
                                          <p:spTgt spid="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p:stCondLst>
                        <p:cond delay="indefinite"/>
                      </p:stCondLst>
                      <p:childTnLst>
                        <p:par>
                          <p:cTn id="72" fill="hold">
                            <p:stCondLst>
                              <p:cond delay="0"/>
                            </p:stCondLst>
                            <p:childTnLst>
                              <p:par>
                                <p:cTn id="73" presetID="25" presetClass="exit" presetSubtype="0" fill="hold" grpId="1" nodeType="clickEffect">
                                  <p:stCondLst>
                                    <p:cond delay="0"/>
                                  </p:stCondLst>
                                  <p:childTnLst>
                                    <p:animEffect transition="out" filter="fade">
                                      <p:cBhvr>
                                        <p:cTn id="74" dur="1000" accel="50000">
                                          <p:stCondLst>
                                            <p:cond delay="0"/>
                                          </p:stCondLst>
                                        </p:cTn>
                                        <p:tgtEl>
                                          <p:spTgt spid="2"/>
                                        </p:tgtEl>
                                      </p:cBhvr>
                                    </p:animEffect>
                                    <p:anim calcmode="lin" valueType="num">
                                      <p:cBhvr>
                                        <p:cTn id="75" dur="500" accel="50000">
                                          <p:stCondLst>
                                            <p:cond delay="0"/>
                                          </p:stCondLst>
                                        </p:cTn>
                                        <p:tgtEl>
                                          <p:spTgt spid="2"/>
                                        </p:tgtEl>
                                        <p:attrNameLst>
                                          <p:attrName>ppt_y</p:attrName>
                                        </p:attrNameLst>
                                      </p:cBhvr>
                                      <p:tavLst>
                                        <p:tav tm="0">
                                          <p:val>
                                            <p:strVal val="ppt_y"/>
                                          </p:val>
                                        </p:tav>
                                        <p:tav tm="100000">
                                          <p:val>
                                            <p:strVal val="ppt_y+.1"/>
                                          </p:val>
                                        </p:tav>
                                      </p:tavLst>
                                    </p:anim>
                                    <p:anim calcmode="lin" valueType="num">
                                      <p:cBhvr>
                                        <p:cTn id="76" dur="500" decel="50000">
                                          <p:stCondLst>
                                            <p:cond delay="500"/>
                                          </p:stCondLst>
                                        </p:cTn>
                                        <p:tgtEl>
                                          <p:spTgt spid="2"/>
                                        </p:tgtEl>
                                        <p:attrNameLst>
                                          <p:attrName>ppt_y</p:attrName>
                                        </p:attrNameLst>
                                      </p:cBhvr>
                                      <p:tavLst>
                                        <p:tav tm="0">
                                          <p:val>
                                            <p:strVal val="ppt_y"/>
                                          </p:val>
                                        </p:tav>
                                        <p:tav tm="100000">
                                          <p:val>
                                            <p:strVal val="ppt_y-.1"/>
                                          </p:val>
                                        </p:tav>
                                      </p:tavLst>
                                    </p:anim>
                                    <p:anim calcmode="lin" valueType="num">
                                      <p:cBhvr>
                                        <p:cTn id="77" dur="500" accel="50000">
                                          <p:stCondLst>
                                            <p:cond delay="500"/>
                                          </p:stCondLst>
                                        </p:cTn>
                                        <p:tgtEl>
                                          <p:spTgt spid="2"/>
                                        </p:tgtEl>
                                        <p:attrNameLst>
                                          <p:attrName>ppt_x</p:attrName>
                                        </p:attrNameLst>
                                      </p:cBhvr>
                                      <p:tavLst>
                                        <p:tav tm="0">
                                          <p:val>
                                            <p:strVal val="ppt_x"/>
                                          </p:val>
                                        </p:tav>
                                        <p:tav tm="100000">
                                          <p:val>
                                            <p:strVal val="ppt_x+.4"/>
                                          </p:val>
                                        </p:tav>
                                      </p:tavLst>
                                    </p:anim>
                                    <p:anim calcmode="lin" valueType="num">
                                      <p:cBhvr>
                                        <p:cTn id="78" dur="1000"/>
                                        <p:tgtEl>
                                          <p:spTgt spid="2"/>
                                        </p:tgtEl>
                                        <p:attrNameLst>
                                          <p:attrName>ppt_h</p:attrName>
                                        </p:attrNameLst>
                                      </p:cBhvr>
                                      <p:tavLst>
                                        <p:tav tm="0">
                                          <p:val>
                                            <p:strVal val="ppt_h"/>
                                          </p:val>
                                        </p:tav>
                                        <p:tav tm="100000">
                                          <p:val>
                                            <p:strVal val="ppt_h"/>
                                          </p:val>
                                        </p:tav>
                                      </p:tavLst>
                                    </p:anim>
                                    <p:anim calcmode="lin" valueType="num">
                                      <p:cBhvr>
                                        <p:cTn id="79" dur="500" accel="50000">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80" dur="500" decel="50000">
                                          <p:stCondLst>
                                            <p:cond delay="500"/>
                                          </p:stCondLst>
                                        </p:cTn>
                                        <p:tgtEl>
                                          <p:spTgt spid="2"/>
                                        </p:tgtEl>
                                        <p:attrNameLst>
                                          <p:attrName>ppt_w</p:attrName>
                                        </p:attrNameLst>
                                      </p:cBhvr>
                                      <p:tavLst>
                                        <p:tav tm="0">
                                          <p:val>
                                            <p:strVal val="ppt_w"/>
                                          </p:val>
                                        </p:tav>
                                        <p:tav tm="100000">
                                          <p:val>
                                            <p:strVal val="ppt_w/.05"/>
                                          </p:val>
                                        </p:tav>
                                      </p:tavLst>
                                    </p:anim>
                                    <p:anim calcmode="lin" valueType="num">
                                      <p:cBhvr>
                                        <p:cTn id="81" dur="500" accel="50000">
                                          <p:stCondLst>
                                            <p:cond delay="500"/>
                                          </p:stCondLst>
                                        </p:cTn>
                                        <p:tgtEl>
                                          <p:spTgt spid="2"/>
                                        </p:tgtEl>
                                        <p:attrNameLst>
                                          <p:attrName>style.rotation</p:attrName>
                                        </p:attrNameLst>
                                      </p:cBhvr>
                                      <p:tavLst>
                                        <p:tav tm="0">
                                          <p:val>
                                            <p:fltVal val="0"/>
                                          </p:val>
                                        </p:tav>
                                        <p:tav tm="100000">
                                          <p:val>
                                            <p:fltVal val="-90"/>
                                          </p:val>
                                        </p:tav>
                                      </p:tavLst>
                                    </p:anim>
                                    <p:set>
                                      <p:cBhvr>
                                        <p:cTn id="82" dur="1" fill="hold">
                                          <p:stCondLst>
                                            <p:cond delay="999"/>
                                          </p:stCondLst>
                                        </p:cTn>
                                        <p:tgtEl>
                                          <p:spTgt spid="2"/>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250"/>
                                        <p:tgtEl>
                                          <p:spTgt spid="3">
                                            <p:txEl>
                                              <p:pRg st="0" end="0"/>
                                            </p:txEl>
                                          </p:spTgt>
                                        </p:tgtEl>
                                      </p:cBhvr>
                                    </p:animEffect>
                                    <p:set>
                                      <p:cBhvr>
                                        <p:cTn id="85" dur="1" fill="hold">
                                          <p:stCondLst>
                                            <p:cond delay="249"/>
                                          </p:stCondLst>
                                        </p:cTn>
                                        <p:tgtEl>
                                          <p:spTgt spid="3">
                                            <p:txEl>
                                              <p:pRg st="0" end="0"/>
                                            </p:txEl>
                                          </p:spTgt>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50"/>
                                        <p:tgtEl>
                                          <p:spTgt spid="3">
                                            <p:txEl>
                                              <p:pRg st="1" end="1"/>
                                            </p:txEl>
                                          </p:spTgt>
                                        </p:tgtEl>
                                      </p:cBhvr>
                                    </p:animEffect>
                                    <p:set>
                                      <p:cBhvr>
                                        <p:cTn id="88" dur="1" fill="hold">
                                          <p:stCondLst>
                                            <p:cond delay="249"/>
                                          </p:stCondLst>
                                        </p:cTn>
                                        <p:tgtEl>
                                          <p:spTgt spid="3">
                                            <p:txEl>
                                              <p:pRg st="1" end="1"/>
                                            </p:txEl>
                                          </p:spTgt>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50"/>
                                        <p:tgtEl>
                                          <p:spTgt spid="3">
                                            <p:txEl>
                                              <p:pRg st="2" end="2"/>
                                            </p:txEl>
                                          </p:spTgt>
                                        </p:tgtEl>
                                      </p:cBhvr>
                                    </p:animEffect>
                                    <p:set>
                                      <p:cBhvr>
                                        <p:cTn id="91" dur="1" fill="hold">
                                          <p:stCondLst>
                                            <p:cond delay="249"/>
                                          </p:stCondLst>
                                        </p:cTn>
                                        <p:tgtEl>
                                          <p:spTgt spid="3">
                                            <p:txEl>
                                              <p:pRg st="2" end="2"/>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250"/>
                                        <p:tgtEl>
                                          <p:spTgt spid="3">
                                            <p:txEl>
                                              <p:pRg st="3" end="3"/>
                                            </p:txEl>
                                          </p:spTgt>
                                        </p:tgtEl>
                                      </p:cBhvr>
                                    </p:animEffect>
                                    <p:set>
                                      <p:cBhvr>
                                        <p:cTn id="94" dur="1" fill="hold">
                                          <p:stCondLst>
                                            <p:cond delay="249"/>
                                          </p:stCondLst>
                                        </p:cTn>
                                        <p:tgtEl>
                                          <p:spTgt spid="3">
                                            <p:txEl>
                                              <p:pRg st="3" end="3"/>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250"/>
                                        <p:tgtEl>
                                          <p:spTgt spid="3">
                                            <p:txEl>
                                              <p:pRg st="4" end="4"/>
                                            </p:txEl>
                                          </p:spTgt>
                                        </p:tgtEl>
                                      </p:cBhvr>
                                    </p:animEffect>
                                    <p:set>
                                      <p:cBhvr>
                                        <p:cTn id="97" dur="1" fill="hold">
                                          <p:stCondLst>
                                            <p:cond delay="249"/>
                                          </p:stCondLst>
                                        </p:cTn>
                                        <p:tgtEl>
                                          <p:spTgt spid="3">
                                            <p:txEl>
                                              <p:pRg st="4" end="4"/>
                                            </p:txEl>
                                          </p:spTgt>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250"/>
                                        <p:tgtEl>
                                          <p:spTgt spid="3">
                                            <p:txEl>
                                              <p:pRg st="5" end="5"/>
                                            </p:txEl>
                                          </p:spTgt>
                                        </p:tgtEl>
                                      </p:cBhvr>
                                    </p:animEffect>
                                    <p:set>
                                      <p:cBhvr>
                                        <p:cTn id="100" dur="1" fill="hold">
                                          <p:stCondLst>
                                            <p:cond delay="249"/>
                                          </p:stCondLst>
                                        </p:cTn>
                                        <p:tgtEl>
                                          <p:spTgt spid="3">
                                            <p:txEl>
                                              <p:pRg st="5" end="5"/>
                                            </p:txEl>
                                          </p:spTgt>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250"/>
                                        <p:tgtEl>
                                          <p:spTgt spid="3">
                                            <p:txEl>
                                              <p:pRg st="6" end="6"/>
                                            </p:txEl>
                                          </p:spTgt>
                                        </p:tgtEl>
                                      </p:cBhvr>
                                    </p:animEffect>
                                    <p:set>
                                      <p:cBhvr>
                                        <p:cTn id="103" dur="1" fill="hold">
                                          <p:stCondLst>
                                            <p:cond delay="249"/>
                                          </p:stCondLst>
                                        </p:cTn>
                                        <p:tgtEl>
                                          <p:spTgt spid="3">
                                            <p:txEl>
                                              <p:pRg st="6" end="6"/>
                                            </p:txEl>
                                          </p:spTgt>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250"/>
                                        <p:tgtEl>
                                          <p:spTgt spid="3">
                                            <p:txEl>
                                              <p:pRg st="7" end="7"/>
                                            </p:txEl>
                                          </p:spTgt>
                                        </p:tgtEl>
                                      </p:cBhvr>
                                    </p:animEffect>
                                    <p:set>
                                      <p:cBhvr>
                                        <p:cTn id="106" dur="1" fill="hold">
                                          <p:stCondLst>
                                            <p:cond delay="249"/>
                                          </p:stCondLst>
                                        </p:cTn>
                                        <p:tgtEl>
                                          <p:spTgt spid="3">
                                            <p:txEl>
                                              <p:pRg st="7" end="7"/>
                                            </p:txEl>
                                          </p:spTgt>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250"/>
                                        <p:tgtEl>
                                          <p:spTgt spid="3">
                                            <p:txEl>
                                              <p:pRg st="8" end="8"/>
                                            </p:txEl>
                                          </p:spTgt>
                                        </p:tgtEl>
                                      </p:cBhvr>
                                    </p:animEffect>
                                    <p:set>
                                      <p:cBhvr>
                                        <p:cTn id="109" dur="1" fill="hold">
                                          <p:stCondLst>
                                            <p:cond delay="249"/>
                                          </p:stCondLst>
                                        </p:cTn>
                                        <p:tgtEl>
                                          <p:spTgt spid="3">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Users\YusufM\AppData\Local\Microsoft\Windows\INetCache\IE\3THTO1F7\GPLv3_Logo.svg[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lasticWrap/>
                    </a14:imgEffect>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352800" y="4315123"/>
            <a:ext cx="4953000" cy="21202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p:txBody>
          <a:bodyPr/>
          <a:lstStyle/>
          <a:p>
            <a:r>
              <a:rPr lang="en-US" b="1" dirty="0"/>
              <a:t>DVD Flick</a:t>
            </a:r>
            <a:r>
              <a:rPr lang="en-US" dirty="0"/>
              <a:t> is an open source </a:t>
            </a:r>
            <a:r>
              <a:rPr lang="en-US" dirty="0" smtClean="0"/>
              <a:t>DVD authoring</a:t>
            </a:r>
            <a:r>
              <a:rPr lang="en-US" dirty="0"/>
              <a:t> application for Windows developed by Dennis Meuwissen and released under the GNU General Public </a:t>
            </a:r>
            <a:r>
              <a:rPr lang="en-US" dirty="0" smtClean="0"/>
              <a:t>License</a:t>
            </a:r>
            <a:r>
              <a:rPr lang="en-US" dirty="0"/>
              <a:t> </a:t>
            </a:r>
            <a:r>
              <a:rPr lang="en-US" dirty="0" smtClean="0"/>
              <a:t>which</a:t>
            </a:r>
            <a:r>
              <a:rPr lang="en-US" dirty="0"/>
              <a:t> was originally written by Richard Stallman of the Free </a:t>
            </a:r>
            <a:r>
              <a:rPr lang="en-US" dirty="0" smtClean="0"/>
              <a:t>Software </a:t>
            </a:r>
            <a:r>
              <a:rPr lang="en-US" dirty="0"/>
              <a:t>Foundation(FSF) for the GNU </a:t>
            </a:r>
            <a:r>
              <a:rPr lang="en-US" dirty="0" smtClean="0"/>
              <a:t>Project</a:t>
            </a:r>
          </a:p>
          <a:p>
            <a:r>
              <a:rPr lang="en-US" dirty="0"/>
              <a:t>The GPL is a copyleft license, which means that derivative work can only be distributed under the same license </a:t>
            </a:r>
            <a:r>
              <a:rPr lang="en-US" dirty="0" smtClean="0"/>
              <a:t>terms for general use.</a:t>
            </a:r>
          </a:p>
        </p:txBody>
      </p:sp>
      <p:sp>
        <p:nvSpPr>
          <p:cNvPr id="2" name="Title 1"/>
          <p:cNvSpPr>
            <a:spLocks noGrp="1"/>
          </p:cNvSpPr>
          <p:nvPr>
            <p:ph type="title"/>
          </p:nvPr>
        </p:nvSpPr>
        <p:spPr/>
        <p:txBody>
          <a:bodyPr/>
          <a:lstStyle/>
          <a:p>
            <a:r>
              <a:rPr lang="en-US" dirty="0" smtClean="0"/>
              <a:t>Licensing Model</a:t>
            </a:r>
            <a:endParaRPr lang="en-US" dirty="0"/>
          </a:p>
        </p:txBody>
      </p:sp>
    </p:spTree>
    <p:extLst>
      <p:ext uri="{BB962C8B-B14F-4D97-AF65-F5344CB8AC3E}">
        <p14:creationId xmlns:p14="http://schemas.microsoft.com/office/powerpoint/2010/main" val="11314748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25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3250"/>
                            </p:stCondLst>
                            <p:childTnLst>
                              <p:par>
                                <p:cTn id="26" presetID="26" presetClass="entr" presetSubtype="0"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wipe(down)">
                                      <p:cBhvr>
                                        <p:cTn id="28" dur="580">
                                          <p:stCondLst>
                                            <p:cond delay="0"/>
                                          </p:stCondLst>
                                        </p:cTn>
                                        <p:tgtEl>
                                          <p:spTgt spid="3074"/>
                                        </p:tgtEl>
                                      </p:cBhvr>
                                    </p:animEffect>
                                    <p:anim calcmode="lin" valueType="num">
                                      <p:cBhvr>
                                        <p:cTn id="29"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34" dur="26">
                                          <p:stCondLst>
                                            <p:cond delay="650"/>
                                          </p:stCondLst>
                                        </p:cTn>
                                        <p:tgtEl>
                                          <p:spTgt spid="3074"/>
                                        </p:tgtEl>
                                      </p:cBhvr>
                                      <p:to x="100000" y="60000"/>
                                    </p:animScale>
                                    <p:animScale>
                                      <p:cBhvr>
                                        <p:cTn id="35" dur="166" decel="50000">
                                          <p:stCondLst>
                                            <p:cond delay="676"/>
                                          </p:stCondLst>
                                        </p:cTn>
                                        <p:tgtEl>
                                          <p:spTgt spid="3074"/>
                                        </p:tgtEl>
                                      </p:cBhvr>
                                      <p:to x="100000" y="100000"/>
                                    </p:animScale>
                                    <p:animScale>
                                      <p:cBhvr>
                                        <p:cTn id="36" dur="26">
                                          <p:stCondLst>
                                            <p:cond delay="1312"/>
                                          </p:stCondLst>
                                        </p:cTn>
                                        <p:tgtEl>
                                          <p:spTgt spid="3074"/>
                                        </p:tgtEl>
                                      </p:cBhvr>
                                      <p:to x="100000" y="80000"/>
                                    </p:animScale>
                                    <p:animScale>
                                      <p:cBhvr>
                                        <p:cTn id="37" dur="166" decel="50000">
                                          <p:stCondLst>
                                            <p:cond delay="1338"/>
                                          </p:stCondLst>
                                        </p:cTn>
                                        <p:tgtEl>
                                          <p:spTgt spid="3074"/>
                                        </p:tgtEl>
                                      </p:cBhvr>
                                      <p:to x="100000" y="100000"/>
                                    </p:animScale>
                                    <p:animScale>
                                      <p:cBhvr>
                                        <p:cTn id="38" dur="26">
                                          <p:stCondLst>
                                            <p:cond delay="1642"/>
                                          </p:stCondLst>
                                        </p:cTn>
                                        <p:tgtEl>
                                          <p:spTgt spid="3074"/>
                                        </p:tgtEl>
                                      </p:cBhvr>
                                      <p:to x="100000" y="90000"/>
                                    </p:animScale>
                                    <p:animScale>
                                      <p:cBhvr>
                                        <p:cTn id="39" dur="166" decel="50000">
                                          <p:stCondLst>
                                            <p:cond delay="1668"/>
                                          </p:stCondLst>
                                        </p:cTn>
                                        <p:tgtEl>
                                          <p:spTgt spid="3074"/>
                                        </p:tgtEl>
                                      </p:cBhvr>
                                      <p:to x="100000" y="100000"/>
                                    </p:animScale>
                                    <p:animScale>
                                      <p:cBhvr>
                                        <p:cTn id="40" dur="26">
                                          <p:stCondLst>
                                            <p:cond delay="1808"/>
                                          </p:stCondLst>
                                        </p:cTn>
                                        <p:tgtEl>
                                          <p:spTgt spid="3074"/>
                                        </p:tgtEl>
                                      </p:cBhvr>
                                      <p:to x="100000" y="95000"/>
                                    </p:animScale>
                                    <p:animScale>
                                      <p:cBhvr>
                                        <p:cTn id="41" dur="166" decel="50000">
                                          <p:stCondLst>
                                            <p:cond delay="1834"/>
                                          </p:stCondLst>
                                        </p:cTn>
                                        <p:tgtEl>
                                          <p:spTgt spid="3074"/>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42" presetClass="exit" presetSubtype="0" fill="hold" grpId="1" nodeType="clickEffect">
                                  <p:stCondLst>
                                    <p:cond delay="0"/>
                                  </p:stCondLst>
                                  <p:childTnLst>
                                    <p:animEffect transition="out" filter="fade">
                                      <p:cBhvr>
                                        <p:cTn id="45" dur="1000"/>
                                        <p:tgtEl>
                                          <p:spTgt spid="2"/>
                                        </p:tgtEl>
                                      </p:cBhvr>
                                    </p:animEffect>
                                    <p:anim calcmode="lin" valueType="num">
                                      <p:cBhvr>
                                        <p:cTn id="46" dur="1000"/>
                                        <p:tgtEl>
                                          <p:spTgt spid="2"/>
                                        </p:tgtEl>
                                        <p:attrNameLst>
                                          <p:attrName>ppt_x</p:attrName>
                                        </p:attrNameLst>
                                      </p:cBhvr>
                                      <p:tavLst>
                                        <p:tav tm="0">
                                          <p:val>
                                            <p:strVal val="ppt_x"/>
                                          </p:val>
                                        </p:tav>
                                        <p:tav tm="100000">
                                          <p:val>
                                            <p:strVal val="ppt_x"/>
                                          </p:val>
                                        </p:tav>
                                      </p:tavLst>
                                    </p:anim>
                                    <p:anim calcmode="lin" valueType="num">
                                      <p:cBhvr>
                                        <p:cTn id="47" dur="1000"/>
                                        <p:tgtEl>
                                          <p:spTgt spid="2"/>
                                        </p:tgtEl>
                                        <p:attrNameLst>
                                          <p:attrName>ppt_y</p:attrName>
                                        </p:attrNameLst>
                                      </p:cBhvr>
                                      <p:tavLst>
                                        <p:tav tm="0">
                                          <p:val>
                                            <p:strVal val="ppt_y"/>
                                          </p:val>
                                        </p:tav>
                                        <p:tav tm="100000">
                                          <p:val>
                                            <p:strVal val="ppt_y+.1"/>
                                          </p:val>
                                        </p:tav>
                                      </p:tavLst>
                                    </p:anim>
                                    <p:set>
                                      <p:cBhvr>
                                        <p:cTn id="48" dur="1" fill="hold">
                                          <p:stCondLst>
                                            <p:cond delay="999"/>
                                          </p:stCondLst>
                                        </p:cTn>
                                        <p:tgtEl>
                                          <p:spTgt spid="2"/>
                                        </p:tgtEl>
                                        <p:attrNameLst>
                                          <p:attrName>style.visibility</p:attrName>
                                        </p:attrNameLst>
                                      </p:cBhvr>
                                      <p:to>
                                        <p:strVal val="hidden"/>
                                      </p:to>
                                    </p:set>
                                  </p:childTnLst>
                                </p:cTn>
                              </p:par>
                              <p:par>
                                <p:cTn id="49" presetID="37" presetClass="exit" presetSubtype="0" fill="hold" grpId="1" nodeType="withEffect">
                                  <p:stCondLst>
                                    <p:cond delay="0"/>
                                  </p:stCondLst>
                                  <p:childTnLst>
                                    <p:animEffect transition="out" filter="fade">
                                      <p:cBhvr>
                                        <p:cTn id="50" dur="1000"/>
                                        <p:tgtEl>
                                          <p:spTgt spid="3">
                                            <p:txEl>
                                              <p:pRg st="0" end="0"/>
                                            </p:txEl>
                                          </p:spTgt>
                                        </p:tgtEl>
                                      </p:cBhvr>
                                    </p:animEffect>
                                    <p:anim calcmode="lin" valueType="num">
                                      <p:cBhvr>
                                        <p:cTn id="51"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52" dur="100" decel="100000"/>
                                        <p:tgtEl>
                                          <p:spTgt spid="3">
                                            <p:txEl>
                                              <p:pRg st="0" end="0"/>
                                            </p:txEl>
                                          </p:spTgt>
                                        </p:tgtEl>
                                        <p:attrNameLst>
                                          <p:attrName>ppt_y</p:attrName>
                                        </p:attrNameLst>
                                      </p:cBhvr>
                                      <p:tavLst>
                                        <p:tav tm="0">
                                          <p:val>
                                            <p:strVal val="ppt_y"/>
                                          </p:val>
                                        </p:tav>
                                        <p:tav tm="100000">
                                          <p:val>
                                            <p:strVal val="ppt_y-.03"/>
                                          </p:val>
                                        </p:tav>
                                      </p:tavLst>
                                    </p:anim>
                                    <p:anim calcmode="lin" valueType="num">
                                      <p:cBhvr>
                                        <p:cTn id="53" dur="900" accel="100000">
                                          <p:stCondLst>
                                            <p:cond delay="100"/>
                                          </p:stCondLst>
                                        </p:cTn>
                                        <p:tgtEl>
                                          <p:spTgt spid="3">
                                            <p:txEl>
                                              <p:pRg st="0" end="0"/>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3">
                                            <p:txEl>
                                              <p:pRg st="0" end="0"/>
                                            </p:txEl>
                                          </p:spTgt>
                                        </p:tgtEl>
                                        <p:attrNameLst>
                                          <p:attrName>style.visibility</p:attrName>
                                        </p:attrNameLst>
                                      </p:cBhvr>
                                      <p:to>
                                        <p:strVal val="hidden"/>
                                      </p:to>
                                    </p:set>
                                  </p:childTnLst>
                                </p:cTn>
                              </p:par>
                              <p:par>
                                <p:cTn id="55" presetID="37" presetClass="exit" presetSubtype="0" fill="hold" grpId="1" nodeType="withEffect">
                                  <p:stCondLst>
                                    <p:cond delay="0"/>
                                  </p:stCondLst>
                                  <p:childTnLst>
                                    <p:animEffect transition="out" filter="fade">
                                      <p:cBhvr>
                                        <p:cTn id="56" dur="1000"/>
                                        <p:tgtEl>
                                          <p:spTgt spid="3">
                                            <p:txEl>
                                              <p:pRg st="1" end="1"/>
                                            </p:txEl>
                                          </p:spTgt>
                                        </p:tgtEl>
                                      </p:cBhvr>
                                    </p:animEffect>
                                    <p:anim calcmode="lin" valueType="num">
                                      <p:cBhvr>
                                        <p:cTn id="57"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58" dur="100" decel="100000"/>
                                        <p:tgtEl>
                                          <p:spTgt spid="3">
                                            <p:txEl>
                                              <p:pRg st="1" end="1"/>
                                            </p:txEl>
                                          </p:spTgt>
                                        </p:tgtEl>
                                        <p:attrNameLst>
                                          <p:attrName>ppt_y</p:attrName>
                                        </p:attrNameLst>
                                      </p:cBhvr>
                                      <p:tavLst>
                                        <p:tav tm="0">
                                          <p:val>
                                            <p:strVal val="ppt_y"/>
                                          </p:val>
                                        </p:tav>
                                        <p:tav tm="100000">
                                          <p:val>
                                            <p:strVal val="ppt_y-.03"/>
                                          </p:val>
                                        </p:tav>
                                      </p:tavLst>
                                    </p:anim>
                                    <p:anim calcmode="lin" valueType="num">
                                      <p:cBhvr>
                                        <p:cTn id="59" dur="900" accel="100000">
                                          <p:stCondLst>
                                            <p:cond delay="100"/>
                                          </p:stCondLst>
                                        </p:cTn>
                                        <p:tgtEl>
                                          <p:spTgt spid="3">
                                            <p:txEl>
                                              <p:pRg st="1" end="1"/>
                                            </p:txEl>
                                          </p:spTgt>
                                        </p:tgtEl>
                                        <p:attrNameLst>
                                          <p:attrName>ppt_y</p:attrName>
                                        </p:attrNameLst>
                                      </p:cBhvr>
                                      <p:tavLst>
                                        <p:tav tm="0">
                                          <p:val>
                                            <p:strVal val="ppt_y"/>
                                          </p:val>
                                        </p:tav>
                                        <p:tav tm="100000">
                                          <p:val>
                                            <p:strVal val="ppt_y+1"/>
                                          </p:val>
                                        </p:tav>
                                      </p:tavLst>
                                    </p:anim>
                                    <p:set>
                                      <p:cBhvr>
                                        <p:cTn id="60" dur="1" fill="hold">
                                          <p:stCondLst>
                                            <p:cond delay="999"/>
                                          </p:stCondLst>
                                        </p:cTn>
                                        <p:tgtEl>
                                          <p:spTgt spid="3">
                                            <p:txEl>
                                              <p:pRg st="1" end="1"/>
                                            </p:txEl>
                                          </p:spTgt>
                                        </p:tgtEl>
                                        <p:attrNameLst>
                                          <p:attrName>style.visibility</p:attrName>
                                        </p:attrNameLst>
                                      </p:cBhvr>
                                      <p:to>
                                        <p:strVal val="hidden"/>
                                      </p:to>
                                    </p:set>
                                  </p:childTnLst>
                                </p:cTn>
                              </p:par>
                              <p:par>
                                <p:cTn id="61" presetID="15" presetClass="exit" presetSubtype="0" fill="hold" nodeType="withEffect">
                                  <p:stCondLst>
                                    <p:cond delay="0"/>
                                  </p:stCondLst>
                                  <p:childTnLst>
                                    <p:anim calcmode="lin" valueType="num">
                                      <p:cBhvr>
                                        <p:cTn id="62" dur="1000"/>
                                        <p:tgtEl>
                                          <p:spTgt spid="3074"/>
                                        </p:tgtEl>
                                        <p:attrNameLst>
                                          <p:attrName>ppt_w</p:attrName>
                                        </p:attrNameLst>
                                      </p:cBhvr>
                                      <p:tavLst>
                                        <p:tav tm="0">
                                          <p:val>
                                            <p:strVal val="ppt_w"/>
                                          </p:val>
                                        </p:tav>
                                        <p:tav tm="100000">
                                          <p:val>
                                            <p:fltVal val="0"/>
                                          </p:val>
                                        </p:tav>
                                      </p:tavLst>
                                    </p:anim>
                                    <p:anim calcmode="lin" valueType="num">
                                      <p:cBhvr>
                                        <p:cTn id="63" dur="1000"/>
                                        <p:tgtEl>
                                          <p:spTgt spid="3074"/>
                                        </p:tgtEl>
                                        <p:attrNameLst>
                                          <p:attrName>ppt_h</p:attrName>
                                        </p:attrNameLst>
                                      </p:cBhvr>
                                      <p:tavLst>
                                        <p:tav tm="0">
                                          <p:val>
                                            <p:strVal val="ppt_h"/>
                                          </p:val>
                                        </p:tav>
                                        <p:tav tm="100000">
                                          <p:val>
                                            <p:fltVal val="0"/>
                                          </p:val>
                                        </p:tav>
                                      </p:tavLst>
                                    </p:anim>
                                    <p:anim calcmode="lin" valueType="num">
                                      <p:cBhvr>
                                        <p:cTn id="64" dur="1000"/>
                                        <p:tgtEl>
                                          <p:spTgt spid="307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65" dur="1000"/>
                                        <p:tgtEl>
                                          <p:spTgt spid="307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66" dur="1" fill="hold">
                                          <p:stCondLst>
                                            <p:cond delay="9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frustration"/>
          <p:cNvPicPr>
            <a:picLocks noChangeAspect="1" noChangeArrowheads="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artisticGlowEdges/>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4800" y="1600200"/>
            <a:ext cx="8458200" cy="47593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3309297012"/>
              </p:ext>
            </p:extLst>
          </p:nvPr>
        </p:nvGraphicFramePr>
        <p:xfrm>
          <a:off x="876300" y="228600"/>
          <a:ext cx="7315200" cy="11540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ontent Placeholder 2"/>
          <p:cNvSpPr>
            <a:spLocks noGrp="1"/>
          </p:cNvSpPr>
          <p:nvPr>
            <p:ph idx="1"/>
          </p:nvPr>
        </p:nvSpPr>
        <p:spPr>
          <a:xfrm>
            <a:off x="876300" y="1905001"/>
            <a:ext cx="7315200" cy="3844660"/>
          </a:xfrm>
        </p:spPr>
        <p:txBody>
          <a:bodyPr>
            <a:noAutofit/>
          </a:bodyPr>
          <a:lstStyle/>
          <a:p>
            <a:r>
              <a:rPr lang="en-US" dirty="0"/>
              <a:t>Dennis Meuwissen is a software developer and maker of an open source DVD-creation utility. </a:t>
            </a:r>
            <a:endParaRPr lang="en-US" dirty="0" smtClean="0"/>
          </a:p>
          <a:p>
            <a:r>
              <a:rPr lang="en-US" dirty="0" smtClean="0"/>
              <a:t>Finding </a:t>
            </a:r>
            <a:r>
              <a:rPr lang="en-US" dirty="0"/>
              <a:t>an "Aha, at last" solution for thousands of movie enthusiasts everywhere isn't exactly easy - in fact, many reviewers note that until coming across Meuwissen's </a:t>
            </a:r>
            <a:r>
              <a:rPr lang="en-US" i="1" dirty="0"/>
              <a:t>DVD Flick, </a:t>
            </a:r>
            <a:r>
              <a:rPr lang="en-US" dirty="0"/>
              <a:t>they had met with frustration when trying to find a program that will actually make DVDs that can be </a:t>
            </a:r>
            <a:r>
              <a:rPr lang="en-US" i="1" dirty="0"/>
              <a:t>played</a:t>
            </a:r>
            <a:r>
              <a:rPr lang="en-US" dirty="0"/>
              <a:t> on a DVD player</a:t>
            </a:r>
            <a:r>
              <a:rPr lang="en-US" dirty="0" smtClean="0"/>
              <a:t>.</a:t>
            </a:r>
          </a:p>
          <a:p>
            <a:r>
              <a:rPr lang="en-US" dirty="0" smtClean="0"/>
              <a:t>The </a:t>
            </a:r>
            <a:r>
              <a:rPr lang="en-US" dirty="0"/>
              <a:t>fact that Meuwissen not only developed such a product but offers it for </a:t>
            </a:r>
            <a:r>
              <a:rPr lang="en-US" i="1" dirty="0"/>
              <a:t>free</a:t>
            </a:r>
            <a:r>
              <a:rPr lang="en-US" dirty="0"/>
              <a:t> says as much about </a:t>
            </a:r>
            <a:r>
              <a:rPr lang="en-US" dirty="0" smtClean="0"/>
              <a:t>the </a:t>
            </a:r>
            <a:r>
              <a:rPr lang="en-US" dirty="0"/>
              <a:t>man's design talent as it does his sense of commitment as a developer.</a:t>
            </a:r>
          </a:p>
        </p:txBody>
      </p:sp>
    </p:spTree>
    <p:extLst>
      <p:ext uri="{BB962C8B-B14F-4D97-AF65-F5344CB8AC3E}">
        <p14:creationId xmlns:p14="http://schemas.microsoft.com/office/powerpoint/2010/main" val="5330505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5"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3">
                                            <p:txEl>
                                              <p:pRg st="0" end="0"/>
                                            </p:txEl>
                                          </p:spTgt>
                                        </p:tgtEl>
                                      </p:cBhvr>
                                    </p:animEffect>
                                  </p:childTnLst>
                                </p:cTn>
                              </p:par>
                              <p:par>
                                <p:cTn id="20" presetID="14" presetClass="entr" presetSubtype="10" fill="hold" nodeType="withEffect">
                                  <p:stCondLst>
                                    <p:cond delay="1000"/>
                                  </p:stCondLst>
                                  <p:childTnLst>
                                    <p:set>
                                      <p:cBhvr>
                                        <p:cTn id="21" dur="1" fill="hold">
                                          <p:stCondLst>
                                            <p:cond delay="0"/>
                                          </p:stCondLst>
                                        </p:cTn>
                                        <p:tgtEl>
                                          <p:spTgt spid="4098"/>
                                        </p:tgtEl>
                                        <p:attrNameLst>
                                          <p:attrName>style.visibility</p:attrName>
                                        </p:attrNameLst>
                                      </p:cBhvr>
                                      <p:to>
                                        <p:strVal val="visible"/>
                                      </p:to>
                                    </p:set>
                                    <p:animEffect transition="in" filter="randombar(horizontal)">
                                      <p:cBhvr>
                                        <p:cTn id="22" dur="750"/>
                                        <p:tgtEl>
                                          <p:spTgt spid="4098"/>
                                        </p:tgtEl>
                                      </p:cBhvr>
                                    </p:animEffect>
                                  </p:childTnLst>
                                </p:cTn>
                              </p:par>
                            </p:childTnLst>
                          </p:cTn>
                        </p:par>
                        <p:par>
                          <p:cTn id="23" fill="hold">
                            <p:stCondLst>
                              <p:cond delay="2250"/>
                            </p:stCondLst>
                            <p:childTnLst>
                              <p:par>
                                <p:cTn id="24" presetID="25" presetClass="entr" presetSubtype="0" fill="hold" grpId="0"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9"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3">
                                            <p:txEl>
                                              <p:pRg st="1" end="1"/>
                                            </p:txEl>
                                          </p:spTgt>
                                        </p:tgtEl>
                                      </p:cBhvr>
                                    </p:animEffect>
                                  </p:childTnLst>
                                </p:cTn>
                              </p:par>
                            </p:childTnLst>
                          </p:cTn>
                        </p:par>
                        <p:par>
                          <p:cTn id="34" fill="hold">
                            <p:stCondLst>
                              <p:cond delay="3250"/>
                            </p:stCondLst>
                            <p:childTnLst>
                              <p:par>
                                <p:cTn id="35" presetID="25" presetClass="entr" presetSubtype="0" fill="hold" grpId="0" nodeType="after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p:cTn id="3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1" nodeType="clickEffect">
                                  <p:stCondLst>
                                    <p:cond delay="0"/>
                                  </p:stCondLst>
                                  <p:childTnLst>
                                    <p:anim calcmode="lin" valueType="num">
                                      <p:cBhvr additive="base">
                                        <p:cTn id="48" dur="500"/>
                                        <p:tgtEl>
                                          <p:spTgt spid="4"/>
                                        </p:tgtEl>
                                        <p:attrNameLst>
                                          <p:attrName>ppt_x</p:attrName>
                                        </p:attrNameLst>
                                      </p:cBhvr>
                                      <p:tavLst>
                                        <p:tav tm="0">
                                          <p:val>
                                            <p:strVal val="ppt_x"/>
                                          </p:val>
                                        </p:tav>
                                        <p:tav tm="100000">
                                          <p:val>
                                            <p:strVal val="1+ppt_w/2"/>
                                          </p:val>
                                        </p:tav>
                                      </p:tavLst>
                                    </p:anim>
                                    <p:anim calcmode="lin" valueType="num">
                                      <p:cBhvr additive="base">
                                        <p:cTn id="49" dur="500"/>
                                        <p:tgtEl>
                                          <p:spTgt spid="4"/>
                                        </p:tgtEl>
                                        <p:attrNameLst>
                                          <p:attrName>ppt_y</p:attrName>
                                        </p:attrNameLst>
                                      </p:cBhvr>
                                      <p:tavLst>
                                        <p:tav tm="0">
                                          <p:val>
                                            <p:strVal val="ppt_y"/>
                                          </p:val>
                                        </p:tav>
                                        <p:tav tm="100000">
                                          <p:val>
                                            <p:strVal val="ppt_y"/>
                                          </p:val>
                                        </p:tav>
                                      </p:tavLst>
                                    </p:anim>
                                    <p:set>
                                      <p:cBhvr>
                                        <p:cTn id="50" dur="1" fill="hold">
                                          <p:stCondLst>
                                            <p:cond delay="499"/>
                                          </p:stCondLst>
                                        </p:cTn>
                                        <p:tgtEl>
                                          <p:spTgt spid="4"/>
                                        </p:tgtEl>
                                        <p:attrNameLst>
                                          <p:attrName>style.visibility</p:attrName>
                                        </p:attrNameLst>
                                      </p:cBhvr>
                                      <p:to>
                                        <p:strVal val="hidden"/>
                                      </p:to>
                                    </p:set>
                                  </p:childTnLst>
                                </p:cTn>
                              </p:par>
                              <p:par>
                                <p:cTn id="51" presetID="22" presetClass="exit" presetSubtype="4" fill="hold" grpId="1" nodeType="withEffect">
                                  <p:stCondLst>
                                    <p:cond delay="0"/>
                                  </p:stCondLst>
                                  <p:childTnLst>
                                    <p:animEffect transition="out" filter="wipe(down)">
                                      <p:cBhvr>
                                        <p:cTn id="52" dur="500"/>
                                        <p:tgtEl>
                                          <p:spTgt spid="3">
                                            <p:txEl>
                                              <p:pRg st="0" end="0"/>
                                            </p:txEl>
                                          </p:spTgt>
                                        </p:tgtEl>
                                      </p:cBhvr>
                                    </p:animEffect>
                                    <p:set>
                                      <p:cBhvr>
                                        <p:cTn id="53" dur="1" fill="hold">
                                          <p:stCondLst>
                                            <p:cond delay="499"/>
                                          </p:stCondLst>
                                        </p:cTn>
                                        <p:tgtEl>
                                          <p:spTgt spid="3">
                                            <p:txEl>
                                              <p:pRg st="0" end="0"/>
                                            </p:txEl>
                                          </p:spTgt>
                                        </p:tgtEl>
                                        <p:attrNameLst>
                                          <p:attrName>style.visibility</p:attrName>
                                        </p:attrNameLst>
                                      </p:cBhvr>
                                      <p:to>
                                        <p:strVal val="hidden"/>
                                      </p:to>
                                    </p:set>
                                  </p:childTnLst>
                                </p:cTn>
                              </p:par>
                              <p:par>
                                <p:cTn id="54" presetID="22" presetClass="exit" presetSubtype="4" fill="hold" grpId="1" nodeType="withEffect">
                                  <p:stCondLst>
                                    <p:cond delay="0"/>
                                  </p:stCondLst>
                                  <p:childTnLst>
                                    <p:animEffect transition="out" filter="wipe(down)">
                                      <p:cBhvr>
                                        <p:cTn id="55" dur="500"/>
                                        <p:tgtEl>
                                          <p:spTgt spid="3">
                                            <p:txEl>
                                              <p:pRg st="1" end="1"/>
                                            </p:txEl>
                                          </p:spTgt>
                                        </p:tgtEl>
                                      </p:cBhvr>
                                    </p:animEffect>
                                    <p:set>
                                      <p:cBhvr>
                                        <p:cTn id="56" dur="1" fill="hold">
                                          <p:stCondLst>
                                            <p:cond delay="499"/>
                                          </p:stCondLst>
                                        </p:cTn>
                                        <p:tgtEl>
                                          <p:spTgt spid="3">
                                            <p:txEl>
                                              <p:pRg st="1" end="1"/>
                                            </p:txEl>
                                          </p:spTgt>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3">
                                            <p:txEl>
                                              <p:pRg st="2" end="2"/>
                                            </p:txEl>
                                          </p:spTgt>
                                        </p:tgtEl>
                                      </p:cBhvr>
                                    </p:animEffect>
                                    <p:set>
                                      <p:cBhvr>
                                        <p:cTn id="59" dur="1" fill="hold">
                                          <p:stCondLst>
                                            <p:cond delay="499"/>
                                          </p:stCondLst>
                                        </p:cTn>
                                        <p:tgtEl>
                                          <p:spTgt spid="3">
                                            <p:txEl>
                                              <p:pRg st="2" end="2"/>
                                            </p:txEl>
                                          </p:spTgt>
                                        </p:tgtEl>
                                        <p:attrNameLst>
                                          <p:attrName>style.visibility</p:attrName>
                                        </p:attrNameLst>
                                      </p:cBhvr>
                                      <p:to>
                                        <p:strVal val="hidden"/>
                                      </p:to>
                                    </p:set>
                                  </p:childTnLst>
                                </p:cTn>
                              </p:par>
                              <p:par>
                                <p:cTn id="60" presetID="6" presetClass="exit" presetSubtype="32" fill="hold" nodeType="withEffect">
                                  <p:stCondLst>
                                    <p:cond delay="0"/>
                                  </p:stCondLst>
                                  <p:childTnLst>
                                    <p:animEffect transition="out" filter="circle(out)">
                                      <p:cBhvr>
                                        <p:cTn id="61" dur="2000"/>
                                        <p:tgtEl>
                                          <p:spTgt spid="4098"/>
                                        </p:tgtEl>
                                      </p:cBhvr>
                                    </p:animEffect>
                                    <p:set>
                                      <p:cBhvr>
                                        <p:cTn id="62" dur="1" fill="hold">
                                          <p:stCondLst>
                                            <p:cond delay="19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P spid="3" grpId="0" uiExpand="1"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E:\Users\YusufM\AppData\Local\Microsoft\Windows\INetCache\IE\0716BKC2\6848823919-724f516a05-b[1].jp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800" y="1676400"/>
            <a:ext cx="8407400" cy="482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Monetization Model</a:t>
            </a:r>
            <a:endParaRPr lang="en-US" dirty="0"/>
          </a:p>
        </p:txBody>
      </p:sp>
      <p:sp>
        <p:nvSpPr>
          <p:cNvPr id="4" name="Content Placeholder 3"/>
          <p:cNvSpPr>
            <a:spLocks noGrp="1"/>
          </p:cNvSpPr>
          <p:nvPr>
            <p:ph idx="1"/>
          </p:nvPr>
        </p:nvSpPr>
        <p:spPr/>
        <p:txBody>
          <a:bodyPr>
            <a:normAutofit fontScale="85000" lnSpcReduction="10000"/>
          </a:bodyPr>
          <a:lstStyle/>
          <a:p>
            <a:r>
              <a:rPr lang="en-US" dirty="0" smtClean="0">
                <a:solidFill>
                  <a:schemeClr val="tx1"/>
                </a:solidFill>
              </a:rPr>
              <a:t>As </a:t>
            </a:r>
            <a:r>
              <a:rPr lang="en-US" dirty="0">
                <a:solidFill>
                  <a:schemeClr val="tx1"/>
                </a:solidFill>
              </a:rPr>
              <a:t>Dennis </a:t>
            </a:r>
            <a:r>
              <a:rPr lang="en-US" dirty="0" smtClean="0">
                <a:solidFill>
                  <a:schemeClr val="tx1"/>
                </a:solidFill>
              </a:rPr>
              <a:t>Meuwissen developed and offered the software for free, his intent was not to make money but to help the frustrated people to find a program that would be able to run on a DVD player by encoding DVD’s by software tools.</a:t>
            </a:r>
          </a:p>
          <a:p>
            <a:r>
              <a:rPr lang="en-US" dirty="0" smtClean="0">
                <a:solidFill>
                  <a:schemeClr val="tx1"/>
                </a:solidFill>
              </a:rPr>
              <a:t>He just puts a review box in his official website and asks for the donations if you like the software and to contribute as much as possible by your own wish, to develop the software and add more features in it.</a:t>
            </a:r>
          </a:p>
          <a:p>
            <a:r>
              <a:rPr lang="en-US" dirty="0" smtClean="0">
                <a:solidFill>
                  <a:schemeClr val="tx1"/>
                </a:solidFill>
              </a:rPr>
              <a:t>Even it prompts adds in between and from these adds he gets paid by the companies who request him to give their adds in his softwares (</a:t>
            </a:r>
            <a:r>
              <a:rPr lang="en-US" dirty="0" smtClean="0"/>
              <a:t>www.dvdflick.net).</a:t>
            </a:r>
            <a:endParaRPr lang="en-US" dirty="0">
              <a:solidFill>
                <a:schemeClr val="bg1"/>
              </a:solidFill>
            </a:endParaRPr>
          </a:p>
        </p:txBody>
      </p:sp>
    </p:spTree>
    <p:extLst>
      <p:ext uri="{BB962C8B-B14F-4D97-AF65-F5344CB8AC3E}">
        <p14:creationId xmlns:p14="http://schemas.microsoft.com/office/powerpoint/2010/main" val="18464612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600"/>
                            </p:stCondLst>
                            <p:childTnLst>
                              <p:par>
                                <p:cTn id="12" presetID="42" presetClass="entr" presetSubtype="0" fill="hold" nodeType="after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par>
                          <p:cTn id="17" fill="hold">
                            <p:stCondLst>
                              <p:cond delay="3600"/>
                            </p:stCondLst>
                            <p:childTnLst>
                              <p:par>
                                <p:cTn id="18" presetID="30" presetClass="entr" presetSubtype="0" fill="hold" grpId="0" nodeType="after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800" decel="100000"/>
                                        <p:tgtEl>
                                          <p:spTgt spid="4">
                                            <p:txEl>
                                              <p:pRg st="0" end="0"/>
                                            </p:txEl>
                                          </p:spTgt>
                                        </p:tgtEl>
                                      </p:cBhvr>
                                    </p:animEffect>
                                    <p:anim calcmode="lin" valueType="num">
                                      <p:cBhvr>
                                        <p:cTn id="21" dur="800" decel="100000" fill="hold"/>
                                        <p:tgtEl>
                                          <p:spTgt spid="4">
                                            <p:txEl>
                                              <p:pRg st="0" end="0"/>
                                            </p:txEl>
                                          </p:spTgt>
                                        </p:tgtEl>
                                        <p:attrNameLst>
                                          <p:attrName>style.rotation</p:attrName>
                                        </p:attrNameLst>
                                      </p:cBhvr>
                                      <p:tavLst>
                                        <p:tav tm="0">
                                          <p:val>
                                            <p:fltVal val="-90"/>
                                          </p:val>
                                        </p:tav>
                                        <p:tav tm="100000">
                                          <p:val>
                                            <p:fltVal val="0"/>
                                          </p:val>
                                        </p:tav>
                                      </p:tavLst>
                                    </p:anim>
                                    <p:anim calcmode="lin" valueType="num">
                                      <p:cBhvr>
                                        <p:cTn id="22" dur="800" decel="100000" fill="hold"/>
                                        <p:tgtEl>
                                          <p:spTgt spid="4">
                                            <p:txEl>
                                              <p:pRg st="0" end="0"/>
                                            </p:txEl>
                                          </p:spTgt>
                                        </p:tgtEl>
                                        <p:attrNameLst>
                                          <p:attrName>ppt_x</p:attrName>
                                        </p:attrNameLst>
                                      </p:cBhvr>
                                      <p:tavLst>
                                        <p:tav tm="0">
                                          <p:val>
                                            <p:strVal val="#ppt_x+0.4"/>
                                          </p:val>
                                        </p:tav>
                                        <p:tav tm="100000">
                                          <p:val>
                                            <p:strVal val="#ppt_x-0.05"/>
                                          </p:val>
                                        </p:tav>
                                      </p:tavLst>
                                    </p:anim>
                                    <p:anim calcmode="lin" valueType="num">
                                      <p:cBhvr>
                                        <p:cTn id="23" dur="800" decel="100000" fill="hold"/>
                                        <p:tgtEl>
                                          <p:spTgt spid="4">
                                            <p:txEl>
                                              <p:pRg st="0" end="0"/>
                                            </p:txEl>
                                          </p:spTgt>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4">
                                            <p:txEl>
                                              <p:pRg st="0" end="0"/>
                                            </p:txEl>
                                          </p:spTgt>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4">
                                            <p:txEl>
                                              <p:pRg st="0" end="0"/>
                                            </p:txEl>
                                          </p:spTgt>
                                        </p:tgtEl>
                                        <p:attrNameLst>
                                          <p:attrName>ppt_y</p:attrName>
                                        </p:attrNameLst>
                                      </p:cBhvr>
                                      <p:tavLst>
                                        <p:tav tm="0">
                                          <p:val>
                                            <p:strVal val="#ppt_y+0.1"/>
                                          </p:val>
                                        </p:tav>
                                        <p:tav tm="100000">
                                          <p:val>
                                            <p:strVal val="#ppt_y"/>
                                          </p:val>
                                        </p:tav>
                                      </p:tavLst>
                                    </p:anim>
                                  </p:childTnLst>
                                </p:cTn>
                              </p:par>
                            </p:childTnLst>
                          </p:cTn>
                        </p:par>
                        <p:par>
                          <p:cTn id="26" fill="hold">
                            <p:stCondLst>
                              <p:cond delay="4600"/>
                            </p:stCondLst>
                            <p:childTnLst>
                              <p:par>
                                <p:cTn id="27" presetID="30" presetClass="entr" presetSubtype="0" fill="hold" grpId="0"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fade">
                                      <p:cBhvr>
                                        <p:cTn id="29" dur="800" decel="100000"/>
                                        <p:tgtEl>
                                          <p:spTgt spid="4">
                                            <p:txEl>
                                              <p:pRg st="1" end="1"/>
                                            </p:txEl>
                                          </p:spTgt>
                                        </p:tgtEl>
                                      </p:cBhvr>
                                    </p:animEffect>
                                    <p:anim calcmode="lin" valueType="num">
                                      <p:cBhvr>
                                        <p:cTn id="30" dur="800" decel="100000" fill="hold"/>
                                        <p:tgtEl>
                                          <p:spTgt spid="4">
                                            <p:txEl>
                                              <p:pRg st="1" end="1"/>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4">
                                            <p:txEl>
                                              <p:pRg st="1" end="1"/>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4">
                                            <p:txEl>
                                              <p:pRg st="1" end="1"/>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4">
                                            <p:txEl>
                                              <p:pRg st="1" end="1"/>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4">
                                            <p:txEl>
                                              <p:pRg st="1" end="1"/>
                                            </p:txEl>
                                          </p:spTgt>
                                        </p:tgtEl>
                                        <p:attrNameLst>
                                          <p:attrName>ppt_y</p:attrName>
                                        </p:attrNameLst>
                                      </p:cBhvr>
                                      <p:tavLst>
                                        <p:tav tm="0">
                                          <p:val>
                                            <p:strVal val="#ppt_y+0.1"/>
                                          </p:val>
                                        </p:tav>
                                        <p:tav tm="100000">
                                          <p:val>
                                            <p:strVal val="#ppt_y"/>
                                          </p:val>
                                        </p:tav>
                                      </p:tavLst>
                                    </p:anim>
                                  </p:childTnLst>
                                </p:cTn>
                              </p:par>
                            </p:childTnLst>
                          </p:cTn>
                        </p:par>
                        <p:par>
                          <p:cTn id="35" fill="hold">
                            <p:stCondLst>
                              <p:cond delay="5600"/>
                            </p:stCondLst>
                            <p:childTnLst>
                              <p:par>
                                <p:cTn id="36" presetID="30" presetClass="entr" presetSubtype="0" fill="hold" grpId="0" nodeType="after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800" decel="100000"/>
                                        <p:tgtEl>
                                          <p:spTgt spid="4">
                                            <p:txEl>
                                              <p:pRg st="2" end="2"/>
                                            </p:txEl>
                                          </p:spTgt>
                                        </p:tgtEl>
                                      </p:cBhvr>
                                    </p:animEffect>
                                    <p:anim calcmode="lin" valueType="num">
                                      <p:cBhvr>
                                        <p:cTn id="39" dur="800" decel="100000" fill="hold"/>
                                        <p:tgtEl>
                                          <p:spTgt spid="4">
                                            <p:txEl>
                                              <p:pRg st="2" end="2"/>
                                            </p:txEl>
                                          </p:spTgt>
                                        </p:tgtEl>
                                        <p:attrNameLst>
                                          <p:attrName>style.rotation</p:attrName>
                                        </p:attrNameLst>
                                      </p:cBhvr>
                                      <p:tavLst>
                                        <p:tav tm="0">
                                          <p:val>
                                            <p:fltVal val="-90"/>
                                          </p:val>
                                        </p:tav>
                                        <p:tav tm="100000">
                                          <p:val>
                                            <p:fltVal val="0"/>
                                          </p:val>
                                        </p:tav>
                                      </p:tavLst>
                                    </p:anim>
                                    <p:anim calcmode="lin" valueType="num">
                                      <p:cBhvr>
                                        <p:cTn id="40" dur="800" decel="100000" fill="hold"/>
                                        <p:tgtEl>
                                          <p:spTgt spid="4">
                                            <p:txEl>
                                              <p:pRg st="2" end="2"/>
                                            </p:txEl>
                                          </p:spTgt>
                                        </p:tgtEl>
                                        <p:attrNameLst>
                                          <p:attrName>ppt_x</p:attrName>
                                        </p:attrNameLst>
                                      </p:cBhvr>
                                      <p:tavLst>
                                        <p:tav tm="0">
                                          <p:val>
                                            <p:strVal val="#ppt_x+0.4"/>
                                          </p:val>
                                        </p:tav>
                                        <p:tav tm="100000">
                                          <p:val>
                                            <p:strVal val="#ppt_x-0.05"/>
                                          </p:val>
                                        </p:tav>
                                      </p:tavLst>
                                    </p:anim>
                                    <p:anim calcmode="lin" valueType="num">
                                      <p:cBhvr>
                                        <p:cTn id="41" dur="800" decel="100000" fill="hold"/>
                                        <p:tgtEl>
                                          <p:spTgt spid="4">
                                            <p:txEl>
                                              <p:pRg st="2" end="2"/>
                                            </p:txEl>
                                          </p:spTgt>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4">
                                            <p:txEl>
                                              <p:pRg st="2" end="2"/>
                                            </p:txEl>
                                          </p:spTgt>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4">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1" presetClass="exit" presetSubtype="0" fill="hold" grpId="1" nodeType="clickEffect">
                                  <p:stCondLst>
                                    <p:cond delay="0"/>
                                  </p:stCondLst>
                                  <p:iterate type="lt">
                                    <p:tmPct val="10000"/>
                                  </p:iterate>
                                  <p:childTnLst>
                                    <p:anim calcmode="lin" valueType="num">
                                      <p:cBhvr>
                                        <p:cTn id="47" dur="500"/>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48" dur="500"/>
                                        <p:tgtEl>
                                          <p:spTgt spid="2"/>
                                        </p:tgtEl>
                                        <p:attrNameLst>
                                          <p:attrName>ppt_y</p:attrName>
                                        </p:attrNameLst>
                                      </p:cBhvr>
                                      <p:tavLst>
                                        <p:tav tm="0">
                                          <p:val>
                                            <p:strVal val="ppt_y"/>
                                          </p:val>
                                        </p:tav>
                                        <p:tav tm="100000">
                                          <p:val>
                                            <p:strVal val="ppt_y"/>
                                          </p:val>
                                        </p:tav>
                                      </p:tavLst>
                                    </p:anim>
                                    <p:anim calcmode="lin" valueType="num">
                                      <p:cBhvr>
                                        <p:cTn id="49" dur="500"/>
                                        <p:tgtEl>
                                          <p:spTgt spid="2"/>
                                        </p:tgtEl>
                                        <p:attrNameLst>
                                          <p:attrName>ppt_h</p:attrName>
                                        </p:attrNameLst>
                                      </p:cBhvr>
                                      <p:tavLst>
                                        <p:tav tm="0">
                                          <p:val>
                                            <p:strVal val="ppt_h"/>
                                          </p:val>
                                        </p:tav>
                                        <p:tav tm="50000">
                                          <p:val>
                                            <p:strVal val="ppt_h+.01"/>
                                          </p:val>
                                        </p:tav>
                                        <p:tav tm="100000">
                                          <p:val>
                                            <p:strVal val="ppt_h/10"/>
                                          </p:val>
                                        </p:tav>
                                      </p:tavLst>
                                    </p:anim>
                                    <p:anim calcmode="lin" valueType="num">
                                      <p:cBhvr>
                                        <p:cTn id="50" dur="500"/>
                                        <p:tgtEl>
                                          <p:spTgt spid="2"/>
                                        </p:tgtEl>
                                        <p:attrNameLst>
                                          <p:attrName>ppt_w</p:attrName>
                                        </p:attrNameLst>
                                      </p:cBhvr>
                                      <p:tavLst>
                                        <p:tav tm="0">
                                          <p:val>
                                            <p:strVal val="ppt_w"/>
                                          </p:val>
                                        </p:tav>
                                        <p:tav tm="50000">
                                          <p:val>
                                            <p:strVal val="ppt_w+.01"/>
                                          </p:val>
                                        </p:tav>
                                        <p:tav tm="100000">
                                          <p:val>
                                            <p:strVal val="ppt_w/10"/>
                                          </p:val>
                                        </p:tav>
                                      </p:tavLst>
                                    </p:anim>
                                    <p:animEffect transition="out" filter="fade">
                                      <p:cBhvr>
                                        <p:cTn id="51" dur="500" tmFilter="0,0; .5, 0; 1, 1"/>
                                        <p:tgtEl>
                                          <p:spTgt spid="2"/>
                                        </p:tgtEl>
                                      </p:cBhvr>
                                    </p:animEffect>
                                    <p:set>
                                      <p:cBhvr>
                                        <p:cTn id="52" dur="1" fill="hold">
                                          <p:stCondLst>
                                            <p:cond delay="499"/>
                                          </p:stCondLst>
                                        </p:cTn>
                                        <p:tgtEl>
                                          <p:spTgt spid="2"/>
                                        </p:tgtEl>
                                        <p:attrNameLst>
                                          <p:attrName>style.visibility</p:attrName>
                                        </p:attrNameLst>
                                      </p:cBhvr>
                                      <p:to>
                                        <p:strVal val="hidden"/>
                                      </p:to>
                                    </p:set>
                                  </p:childTnLst>
                                </p:cTn>
                              </p:par>
                              <p:par>
                                <p:cTn id="53" presetID="52" presetClass="exit" presetSubtype="0" fill="hold" nodeType="withEffect">
                                  <p:stCondLst>
                                    <p:cond delay="0"/>
                                  </p:stCondLst>
                                  <p:childTnLst>
                                    <p:animScale>
                                      <p:cBhvr>
                                        <p:cTn id="54" dur="1000" accel="50000">
                                          <p:stCondLst>
                                            <p:cond delay="0"/>
                                          </p:stCondLst>
                                        </p:cTn>
                                        <p:tgtEl>
                                          <p:spTgt spid="512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5" dur="1000" accel="50000">
                                          <p:stCondLst>
                                            <p:cond delay="0"/>
                                          </p:stCondLst>
                                        </p:cTn>
                                        <p:tgtEl>
                                          <p:spTgt spid="5123"/>
                                        </p:tgtEl>
                                        <p:attrNameLst>
                                          <p:attrName>ppt_x</p:attrName>
                                          <p:attrName>ppt_y</p:attrName>
                                        </p:attrNameLst>
                                      </p:cBhvr>
                                    </p:animMotion>
                                    <p:animEffect transition="out" filter="fade">
                                      <p:cBhvr>
                                        <p:cTn id="56" dur="1000"/>
                                        <p:tgtEl>
                                          <p:spTgt spid="5123"/>
                                        </p:tgtEl>
                                      </p:cBhvr>
                                    </p:animEffect>
                                    <p:set>
                                      <p:cBhvr>
                                        <p:cTn id="57" dur="1" fill="hold">
                                          <p:stCondLst>
                                            <p:cond delay="999"/>
                                          </p:stCondLst>
                                        </p:cTn>
                                        <p:tgtEl>
                                          <p:spTgt spid="512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4">
                                            <p:txEl>
                                              <p:pRg st="0" end="0"/>
                                            </p:txEl>
                                          </p:spTgt>
                                        </p:tgtEl>
                                      </p:cBhvr>
                                    </p:animEffect>
                                    <p:set>
                                      <p:cBhvr>
                                        <p:cTn id="60" dur="1" fill="hold">
                                          <p:stCondLst>
                                            <p:cond delay="499"/>
                                          </p:stCondLst>
                                        </p:cTn>
                                        <p:tgtEl>
                                          <p:spTgt spid="4">
                                            <p:txEl>
                                              <p:pRg st="0" end="0"/>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4">
                                            <p:txEl>
                                              <p:pRg st="1" end="1"/>
                                            </p:txEl>
                                          </p:spTgt>
                                        </p:tgtEl>
                                      </p:cBhvr>
                                    </p:animEffect>
                                    <p:set>
                                      <p:cBhvr>
                                        <p:cTn id="63" dur="1" fill="hold">
                                          <p:stCondLst>
                                            <p:cond delay="499"/>
                                          </p:stCondLst>
                                        </p:cTn>
                                        <p:tgtEl>
                                          <p:spTgt spid="4">
                                            <p:txEl>
                                              <p:pRg st="1" end="1"/>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
                                            <p:txEl>
                                              <p:pRg st="2" end="2"/>
                                            </p:txEl>
                                          </p:spTgt>
                                        </p:tgtEl>
                                      </p:cBhvr>
                                    </p:animEffect>
                                    <p:set>
                                      <p:cBhvr>
                                        <p:cTn id="66"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uiExpand="1" build="p"/>
      <p:bldP spid="4" grpId="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9354" t="20429" r="34620" b="7502"/>
          <a:stretch/>
        </p:blipFill>
        <p:spPr>
          <a:xfrm>
            <a:off x="381000" y="1600200"/>
            <a:ext cx="8153400" cy="500145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955" t="21382" r="28061" b="10601"/>
          <a:stretch/>
        </p:blipFill>
        <p:spPr>
          <a:xfrm>
            <a:off x="609600" y="1600200"/>
            <a:ext cx="8283665" cy="5029200"/>
          </a:xfrm>
          <a:prstGeom prst="rect">
            <a:avLst/>
          </a:prstGeom>
        </p:spPr>
      </p:pic>
    </p:spTree>
    <p:extLst>
      <p:ext uri="{BB962C8B-B14F-4D97-AF65-F5344CB8AC3E}">
        <p14:creationId xmlns:p14="http://schemas.microsoft.com/office/powerpoint/2010/main" val="18559204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xit" presetSubtype="0" fill="hold" nodeType="clickEffect">
                                  <p:stCondLst>
                                    <p:cond delay="0"/>
                                  </p:stCondLst>
                                  <p:childTnLst>
                                    <p:anim calcmode="lin" valueType="num">
                                      <p:cBhvr>
                                        <p:cTn id="22" dur="1000"/>
                                        <p:tgtEl>
                                          <p:spTgt spid="4"/>
                                        </p:tgtEl>
                                        <p:attrNameLst>
                                          <p:attrName>ppt_w</p:attrName>
                                        </p:attrNameLst>
                                      </p:cBhvr>
                                      <p:tavLst>
                                        <p:tav tm="0">
                                          <p:val>
                                            <p:strVal val="ppt_w"/>
                                          </p:val>
                                        </p:tav>
                                        <p:tav tm="100000">
                                          <p:val>
                                            <p:fltVal val="0"/>
                                          </p:val>
                                        </p:tav>
                                      </p:tavLst>
                                    </p:anim>
                                    <p:anim calcmode="lin" valueType="num">
                                      <p:cBhvr>
                                        <p:cTn id="23" dur="1000"/>
                                        <p:tgtEl>
                                          <p:spTgt spid="4"/>
                                        </p:tgtEl>
                                        <p:attrNameLst>
                                          <p:attrName>ppt_h</p:attrName>
                                        </p:attrNameLst>
                                      </p:cBhvr>
                                      <p:tavLst>
                                        <p:tav tm="0">
                                          <p:val>
                                            <p:strVal val="ppt_h"/>
                                          </p:val>
                                        </p:tav>
                                        <p:tav tm="100000">
                                          <p:val>
                                            <p:fltVal val="0"/>
                                          </p:val>
                                        </p:tav>
                                      </p:tavLst>
                                    </p:anim>
                                    <p:anim calcmode="lin" valueType="num">
                                      <p:cBhvr>
                                        <p:cTn id="24" dur="1000"/>
                                        <p:tgtEl>
                                          <p:spTgt spid="4"/>
                                        </p:tgtEl>
                                        <p:attrNameLst>
                                          <p:attrName>style.rotation</p:attrName>
                                        </p:attrNameLst>
                                      </p:cBhvr>
                                      <p:tavLst>
                                        <p:tav tm="0">
                                          <p:val>
                                            <p:fltVal val="0"/>
                                          </p:val>
                                        </p:tav>
                                        <p:tav tm="100000">
                                          <p:val>
                                            <p:fltVal val="90"/>
                                          </p:val>
                                        </p:tav>
                                      </p:tavLst>
                                    </p:anim>
                                    <p:animEffect transition="out" filter="fade">
                                      <p:cBhvr>
                                        <p:cTn id="25" dur="1000"/>
                                        <p:tgtEl>
                                          <p:spTgt spid="4"/>
                                        </p:tgtEl>
                                      </p:cBhvr>
                                    </p:animEffect>
                                    <p:set>
                                      <p:cBhvr>
                                        <p:cTn id="26" dur="1" fill="hold">
                                          <p:stCondLst>
                                            <p:cond delay="999"/>
                                          </p:stCondLst>
                                        </p:cTn>
                                        <p:tgtEl>
                                          <p:spTgt spid="4"/>
                                        </p:tgtEl>
                                        <p:attrNameLst>
                                          <p:attrName>style.visibility</p:attrName>
                                        </p:attrNameLst>
                                      </p:cBhvr>
                                      <p:to>
                                        <p:strVal val="hidden"/>
                                      </p:to>
                                    </p:set>
                                  </p:childTnLst>
                                </p:cTn>
                              </p:par>
                            </p:childTnLst>
                          </p:cTn>
                        </p:par>
                        <p:par>
                          <p:cTn id="27" fill="hold">
                            <p:stCondLst>
                              <p:cond delay="1000"/>
                            </p:stCondLst>
                            <p:childTnLst>
                              <p:par>
                                <p:cTn id="28" presetID="4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ppt_w</p:attrName>
                                        </p:attrNameLst>
                                      </p:cBhvr>
                                      <p:tavLst>
                                        <p:tav tm="0" fmla="#ppt_w*sin(2.5*pi*$)">
                                          <p:val>
                                            <p:fltVal val="0"/>
                                          </p:val>
                                        </p:tav>
                                        <p:tav tm="100000">
                                          <p:val>
                                            <p:fltVal val="1"/>
                                          </p:val>
                                        </p:tav>
                                      </p:tavLst>
                                    </p:anim>
                                    <p:anim calcmode="lin" valueType="num">
                                      <p:cBhvr>
                                        <p:cTn id="32"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31" presetClass="exit" presetSubtype="0" fill="hold" grpId="1" nodeType="withEffect">
                                  <p:stCondLst>
                                    <p:cond delay="0"/>
                                  </p:stCondLst>
                                  <p:childTnLst>
                                    <p:anim calcmode="lin" valueType="num">
                                      <p:cBhvr>
                                        <p:cTn id="39" dur="1000"/>
                                        <p:tgtEl>
                                          <p:spTgt spid="2"/>
                                        </p:tgtEl>
                                        <p:attrNameLst>
                                          <p:attrName>ppt_w</p:attrName>
                                        </p:attrNameLst>
                                      </p:cBhvr>
                                      <p:tavLst>
                                        <p:tav tm="0">
                                          <p:val>
                                            <p:strVal val="ppt_w"/>
                                          </p:val>
                                        </p:tav>
                                        <p:tav tm="100000">
                                          <p:val>
                                            <p:fltVal val="0"/>
                                          </p:val>
                                        </p:tav>
                                      </p:tavLst>
                                    </p:anim>
                                    <p:anim calcmode="lin" valueType="num">
                                      <p:cBhvr>
                                        <p:cTn id="40" dur="1000"/>
                                        <p:tgtEl>
                                          <p:spTgt spid="2"/>
                                        </p:tgtEl>
                                        <p:attrNameLst>
                                          <p:attrName>ppt_h</p:attrName>
                                        </p:attrNameLst>
                                      </p:cBhvr>
                                      <p:tavLst>
                                        <p:tav tm="0">
                                          <p:val>
                                            <p:strVal val="ppt_h"/>
                                          </p:val>
                                        </p:tav>
                                        <p:tav tm="100000">
                                          <p:val>
                                            <p:fltVal val="0"/>
                                          </p:val>
                                        </p:tav>
                                      </p:tavLst>
                                    </p:anim>
                                    <p:anim calcmode="lin" valueType="num">
                                      <p:cBhvr>
                                        <p:cTn id="41" dur="1000"/>
                                        <p:tgtEl>
                                          <p:spTgt spid="2"/>
                                        </p:tgtEl>
                                        <p:attrNameLst>
                                          <p:attrName>style.rotation</p:attrName>
                                        </p:attrNameLst>
                                      </p:cBhvr>
                                      <p:tavLst>
                                        <p:tav tm="0">
                                          <p:val>
                                            <p:fltVal val="0"/>
                                          </p:val>
                                        </p:tav>
                                        <p:tav tm="100000">
                                          <p:val>
                                            <p:fltVal val="90"/>
                                          </p:val>
                                        </p:tav>
                                      </p:tavLst>
                                    </p:anim>
                                    <p:animEffect transition="out" filter="fade">
                                      <p:cBhvr>
                                        <p:cTn id="42" dur="1000"/>
                                        <p:tgtEl>
                                          <p:spTgt spid="2"/>
                                        </p:tgtEl>
                                      </p:cBhvr>
                                    </p:animEffect>
                                    <p:set>
                                      <p:cBhvr>
                                        <p:cTn id="4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_rels/theme10.xml.rels><?xml version="1.0" encoding="UTF-8" standalone="yes"?>
<Relationships xmlns="http://schemas.openxmlformats.org/package/2006/relationships"><Relationship Id="rId1" Type="http://schemas.openxmlformats.org/officeDocument/2006/relationships/image" Target="../media/image13.jpeg"/></Relationships>
</file>

<file path=ppt/theme/_rels/them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_rels/them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_rels/them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_rels/theme9.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10.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1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6.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8.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418</TotalTime>
  <Words>479</Words>
  <Application>Microsoft Office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11</vt:i4>
      </vt:variant>
      <vt:variant>
        <vt:lpstr>Slide Titles</vt:lpstr>
      </vt:variant>
      <vt:variant>
        <vt:i4>11</vt:i4>
      </vt:variant>
    </vt:vector>
  </HeadingPairs>
  <TitlesOfParts>
    <vt:vector size="22" baseType="lpstr">
      <vt:lpstr>Thatch</vt:lpstr>
      <vt:lpstr>Opulent</vt:lpstr>
      <vt:lpstr>Metro</vt:lpstr>
      <vt:lpstr>Oriel</vt:lpstr>
      <vt:lpstr>BlackTie</vt:lpstr>
      <vt:lpstr>Perspective</vt:lpstr>
      <vt:lpstr>Pushpin</vt:lpstr>
      <vt:lpstr>Civic</vt:lpstr>
      <vt:lpstr>Flow</vt:lpstr>
      <vt:lpstr>Foundry</vt:lpstr>
      <vt:lpstr>Hardcover</vt:lpstr>
      <vt:lpstr>Open Source Software</vt:lpstr>
      <vt:lpstr>Report based on:</vt:lpstr>
      <vt:lpstr>Aim: To identify any open source software and create detailed report about it(DVD Flick).</vt:lpstr>
      <vt:lpstr>Idea</vt:lpstr>
      <vt:lpstr>Features</vt:lpstr>
      <vt:lpstr>Licensing Model</vt:lpstr>
      <vt:lpstr>PowerPoint Presentation</vt:lpstr>
      <vt:lpstr>Monetization Model</vt:lpstr>
      <vt:lpstr>Popularity</vt:lpstr>
      <vt:lpstr>Impact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dc:title>
  <dc:creator>Aamin Malik</dc:creator>
  <cp:lastModifiedBy>Yusuf Malik</cp:lastModifiedBy>
  <cp:revision>38</cp:revision>
  <dcterms:created xsi:type="dcterms:W3CDTF">2017-07-26T18:01:24Z</dcterms:created>
  <dcterms:modified xsi:type="dcterms:W3CDTF">2017-07-29T14:54:33Z</dcterms:modified>
</cp:coreProperties>
</file>