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517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16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04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68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680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287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28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17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63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90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82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7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35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32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57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9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CE36-3F20-4BBF-A866-41AE2480EA77}" type="datetimeFigureOut">
              <a:rPr lang="tr-TR" smtClean="0"/>
              <a:t>2.07.2024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36B4D-F9B9-43CA-9A13-FB7EE4ACC1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55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İleri Programlama Teknikleri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Doç. Dr. Derya AVCI</a:t>
            </a:r>
          </a:p>
        </p:txBody>
      </p:sp>
    </p:spTree>
    <p:extLst>
      <p:ext uri="{BB962C8B-B14F-4D97-AF65-F5344CB8AC3E}">
        <p14:creationId xmlns:p14="http://schemas.microsoft.com/office/powerpoint/2010/main" val="338593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Format Metodu 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151793"/>
            <a:ext cx="8596668" cy="4889570"/>
          </a:xfrm>
        </p:spPr>
        <p:txBody>
          <a:bodyPr/>
          <a:lstStyle/>
          <a:p>
            <a:r>
              <a:rPr lang="tr-TR" dirty="0"/>
              <a:t>Format metodu </a:t>
            </a:r>
            <a:r>
              <a:rPr lang="tr-TR" b="1" dirty="0"/>
              <a:t>biçimli </a:t>
            </a:r>
            <a:r>
              <a:rPr lang="tr-TR" dirty="0"/>
              <a:t>olarak yazdırmak için kullanılmaktadır. Daha doğrusu yazdırma işlemlerinde </a:t>
            </a:r>
            <a:r>
              <a:rPr lang="tr-TR" b="1" dirty="0"/>
              <a:t>karmaşayı önlemek </a:t>
            </a:r>
            <a:r>
              <a:rPr lang="tr-TR" dirty="0"/>
              <a:t>içinde kullanılır. </a:t>
            </a:r>
          </a:p>
          <a:p>
            <a:r>
              <a:rPr lang="tr-TR" dirty="0"/>
              <a:t>Formatlı kullanımda ekrana yazdırılacak değerler </a:t>
            </a:r>
            <a:r>
              <a:rPr lang="tr-TR" b="1" dirty="0"/>
              <a:t>{0}</a:t>
            </a:r>
            <a:r>
              <a:rPr lang="tr-TR" dirty="0"/>
              <a:t> 'dan başlayarak artarak eleman sayısına göre devam etmektedir. Çift tırnaktan sonra </a:t>
            </a:r>
            <a:r>
              <a:rPr lang="tr-TR" b="1" dirty="0"/>
              <a:t>.format </a:t>
            </a:r>
            <a:r>
              <a:rPr lang="tr-TR" dirty="0"/>
              <a:t>yazılır ve içerisine sırasıyla ya değişken ya da değerler girilerek </a:t>
            </a:r>
            <a:r>
              <a:rPr lang="tr-TR" b="1" dirty="0"/>
              <a:t>0. indiste</a:t>
            </a:r>
            <a:r>
              <a:rPr lang="tr-TR" dirty="0"/>
              <a:t>n itibaren başlayarak değerleri yazma işlemi yapar.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9" y="3527547"/>
            <a:ext cx="6151901" cy="25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72" y="765664"/>
            <a:ext cx="7941070" cy="535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1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Veri Girişi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512277"/>
            <a:ext cx="8596668" cy="4529085"/>
          </a:xfrm>
        </p:spPr>
        <p:txBody>
          <a:bodyPr/>
          <a:lstStyle/>
          <a:p>
            <a:r>
              <a:rPr lang="tr-TR" b="1" dirty="0" err="1"/>
              <a:t>Python</a:t>
            </a:r>
            <a:r>
              <a:rPr lang="tr-TR" b="1" dirty="0"/>
              <a:t> </a:t>
            </a:r>
            <a:r>
              <a:rPr lang="tr-TR" dirty="0"/>
              <a:t>programlama dilinde tüm programlama dillerinde olduğu gibi </a:t>
            </a:r>
            <a:r>
              <a:rPr lang="tr-TR" b="1" dirty="0"/>
              <a:t>veri girişi </a:t>
            </a:r>
            <a:r>
              <a:rPr lang="tr-TR" dirty="0"/>
              <a:t>kullanıcıyı etkin kılmak ve kullanıcı ile etkileşim halinde olmak için veri girişi yapılabilmektedir. </a:t>
            </a:r>
          </a:p>
          <a:p>
            <a:r>
              <a:rPr lang="tr-TR" dirty="0" err="1"/>
              <a:t>Python</a:t>
            </a:r>
            <a:r>
              <a:rPr lang="tr-TR" dirty="0"/>
              <a:t> programlama dilinde veri girişi </a:t>
            </a:r>
            <a:r>
              <a:rPr lang="tr-TR" b="1" dirty="0" err="1"/>
              <a:t>input</a:t>
            </a:r>
            <a:r>
              <a:rPr lang="tr-TR" b="1" dirty="0"/>
              <a:t>() </a:t>
            </a:r>
            <a:r>
              <a:rPr lang="tr-TR" dirty="0"/>
              <a:t>fonksiyonu ile yapılmaktadır. Bu fonksiyon ile kullanıcıdan veri alırken aldığımız veri bir değişkene atanmak zorundadır.</a:t>
            </a:r>
          </a:p>
          <a:p>
            <a:r>
              <a:rPr lang="tr-TR" dirty="0" err="1"/>
              <a:t>İnput</a:t>
            </a:r>
            <a:r>
              <a:rPr lang="tr-TR" dirty="0"/>
              <a:t> fonksiyonu kullanıcıdan </a:t>
            </a:r>
            <a:r>
              <a:rPr lang="tr-TR" b="1" dirty="0" err="1"/>
              <a:t>metinsel</a:t>
            </a:r>
            <a:r>
              <a:rPr lang="tr-TR" b="1" dirty="0"/>
              <a:t> </a:t>
            </a:r>
            <a:r>
              <a:rPr lang="tr-TR" dirty="0"/>
              <a:t>ve </a:t>
            </a:r>
            <a:r>
              <a:rPr lang="tr-TR" b="1" dirty="0"/>
              <a:t>sayısal </a:t>
            </a:r>
            <a:r>
              <a:rPr lang="tr-TR" dirty="0"/>
              <a:t>veriler almak için kullanılabilmektedir.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685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İnput</a:t>
            </a:r>
            <a:r>
              <a:rPr lang="tr-TR" dirty="0"/>
              <a:t> Fonksiyonu Kullanımı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İnput</a:t>
            </a:r>
            <a:r>
              <a:rPr lang="tr-TR" dirty="0"/>
              <a:t> fonksiyonunu kullanırken bir değişkene atanması gerekir.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3" y="3080238"/>
            <a:ext cx="637958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Sayısal Veri Girişi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İnput</a:t>
            </a:r>
            <a:r>
              <a:rPr lang="tr-TR" dirty="0"/>
              <a:t> fonksiyonuna herhangi bir işlem yapmaz isek </a:t>
            </a:r>
            <a:r>
              <a:rPr lang="tr-TR" dirty="0" err="1"/>
              <a:t>metinsel</a:t>
            </a:r>
            <a:r>
              <a:rPr lang="tr-TR" dirty="0"/>
              <a:t> veri girişi şeklinde alacaktır. </a:t>
            </a:r>
          </a:p>
          <a:p>
            <a:r>
              <a:rPr lang="tr-TR" dirty="0"/>
              <a:t>Biz </a:t>
            </a:r>
            <a:r>
              <a:rPr lang="tr-TR" dirty="0" err="1"/>
              <a:t>metinsel</a:t>
            </a:r>
            <a:r>
              <a:rPr lang="tr-TR" dirty="0"/>
              <a:t> verilerin türünü </a:t>
            </a:r>
            <a:r>
              <a:rPr lang="tr-TR" dirty="0" err="1"/>
              <a:t>int</a:t>
            </a:r>
            <a:r>
              <a:rPr lang="tr-TR" dirty="0"/>
              <a:t>() fonksiyonu kullanarak sayısal veri türüne çevireceğiz. Burada kullanıcıdan veriyi alırken </a:t>
            </a:r>
            <a:r>
              <a:rPr lang="tr-TR" dirty="0" err="1"/>
              <a:t>input</a:t>
            </a:r>
            <a:r>
              <a:rPr lang="tr-TR" dirty="0"/>
              <a:t>() </a:t>
            </a:r>
            <a:r>
              <a:rPr lang="tr-TR" dirty="0" err="1"/>
              <a:t>fonksiyonu'nu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() fonksiyonu içerisinde alarak kullanacağız ve aldığımız veri sayısal ifadeye dönüşmüş olacak.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6" y="4695665"/>
            <a:ext cx="8542826" cy="8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800101"/>
            <a:ext cx="8596668" cy="5241262"/>
          </a:xfrm>
        </p:spPr>
        <p:txBody>
          <a:bodyPr/>
          <a:lstStyle/>
          <a:p>
            <a:r>
              <a:rPr lang="tr-TR" dirty="0"/>
              <a:t>Örneğin:</a:t>
            </a:r>
          </a:p>
          <a:p>
            <a:pPr marL="0" indent="0">
              <a:buNone/>
            </a:pPr>
            <a:r>
              <a:rPr lang="tr-TR" dirty="0"/>
              <a:t>Aşağıdaki örnekte iki sayı girdirilmesi istenmektedir. </a:t>
            </a:r>
            <a:r>
              <a:rPr lang="tr-TR" b="1" dirty="0"/>
              <a:t>Örneğin</a:t>
            </a:r>
            <a:r>
              <a:rPr lang="tr-TR" dirty="0"/>
              <a:t>: Kullanıcı </a:t>
            </a:r>
          </a:p>
          <a:p>
            <a:pPr marL="0" indent="0">
              <a:buNone/>
            </a:pPr>
            <a:r>
              <a:rPr lang="tr-TR" dirty="0"/>
              <a:t>sayıyı:</a:t>
            </a:r>
            <a:r>
              <a:rPr lang="tr-TR" b="1" dirty="0"/>
              <a:t>10</a:t>
            </a:r>
            <a:r>
              <a:rPr lang="tr-TR" dirty="0"/>
              <a:t>, 2. sayıyı </a:t>
            </a:r>
            <a:r>
              <a:rPr lang="tr-TR" b="1" dirty="0"/>
              <a:t>20 </a:t>
            </a:r>
            <a:r>
              <a:rPr lang="tr-TR" dirty="0"/>
              <a:t>girerse ekrana </a:t>
            </a:r>
            <a:r>
              <a:rPr lang="tr-TR" b="1" dirty="0"/>
              <a:t>Sayıların Toplamı=30 </a:t>
            </a:r>
            <a:r>
              <a:rPr lang="tr-TR" dirty="0"/>
              <a:t>yazacaktır.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63" y="2467341"/>
            <a:ext cx="7834493" cy="20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5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Ekrana Yazdırma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Python programlama dilinde diğer dillerde olduğu gibi kullanıcı tarafından sonuçların görüntülenmesi gerekmektedir. </a:t>
            </a:r>
          </a:p>
          <a:p>
            <a:r>
              <a:rPr lang="tr-TR" dirty="0"/>
              <a:t>Python programlama dilinde kullanıcıların ekranda sonuçları görebilmesi için kullanılan ekrana yazdırma komutu </a:t>
            </a:r>
            <a:r>
              <a:rPr lang="tr-TR" b="1" dirty="0" err="1"/>
              <a:t>print</a:t>
            </a:r>
            <a:r>
              <a:rPr lang="tr-TR" b="1" dirty="0"/>
              <a:t> </a:t>
            </a:r>
            <a:r>
              <a:rPr lang="tr-TR" dirty="0"/>
              <a:t>komutudur. </a:t>
            </a:r>
          </a:p>
          <a:p>
            <a:r>
              <a:rPr lang="tr-TR" dirty="0"/>
              <a:t>Bu komut ile </a:t>
            </a:r>
            <a:r>
              <a:rPr lang="tr-TR" b="1" dirty="0"/>
              <a:t>konsol </a:t>
            </a:r>
            <a:r>
              <a:rPr lang="tr-TR" dirty="0"/>
              <a:t>üzerinde verileri gösterme işlemi yapılmaktadır.</a:t>
            </a:r>
          </a:p>
        </p:txBody>
      </p:sp>
    </p:spTree>
    <p:extLst>
      <p:ext uri="{BB962C8B-B14F-4D97-AF65-F5344CB8AC3E}">
        <p14:creationId xmlns:p14="http://schemas.microsoft.com/office/powerpoint/2010/main" val="22763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Print</a:t>
            </a:r>
            <a:r>
              <a:rPr lang="tr-TR" dirty="0"/>
              <a:t> Fonksiyonu Kullanımı: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1-</a:t>
            </a:r>
            <a:r>
              <a:rPr lang="tr-TR" dirty="0"/>
              <a:t> Herhangi bir metni yazmak için aşağıdaki yöntemler kullanılır.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25" y="2934162"/>
            <a:ext cx="5653821" cy="27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24255"/>
            <a:ext cx="8596668" cy="5417108"/>
          </a:xfrm>
        </p:spPr>
        <p:txBody>
          <a:bodyPr/>
          <a:lstStyle/>
          <a:p>
            <a:r>
              <a:rPr lang="tr-TR" b="1" dirty="0"/>
              <a:t> 2- </a:t>
            </a:r>
            <a:r>
              <a:rPr lang="tr-TR" dirty="0"/>
              <a:t>Herhangi bir değişkeni ekrana yazdırmak için aşağıdaki yöntem kullanılır.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Değişkenler ekrana yazdırılırken tırnak işareti kullanılmaz. Değişken ismi parantez içerisine aynen yazılmaktadır.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5" y="2733674"/>
            <a:ext cx="6538291" cy="10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8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685801"/>
            <a:ext cx="8596668" cy="5355562"/>
          </a:xfrm>
        </p:spPr>
        <p:txBody>
          <a:bodyPr/>
          <a:lstStyle/>
          <a:p>
            <a:r>
              <a:rPr lang="tr-TR" b="1" dirty="0"/>
              <a:t>Örneğin:</a:t>
            </a:r>
            <a:r>
              <a:rPr lang="tr-TR" dirty="0"/>
              <a:t> Birden fazla elemanı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paremetresi</a:t>
            </a:r>
            <a:r>
              <a:rPr lang="tr-TR" dirty="0"/>
              <a:t> kullanarak yan yana yazdıralım.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83" y="2262555"/>
            <a:ext cx="9399709" cy="18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4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Değişken ile Belirli Bir Metni Ekrana Yazdırma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Değişken ile herhangi bir metni ekrana yazdırmak için </a:t>
            </a:r>
            <a:r>
              <a:rPr lang="tr-TR" b="1" dirty="0"/>
              <a:t>, (virgül)</a:t>
            </a:r>
            <a:r>
              <a:rPr lang="tr-TR" dirty="0"/>
              <a:t> işareti kullanılmaktadır. Örneğin: Kullanıcıdan bir sayı istedik ve bu sayının ne olduğunu "Girilen sayı = 5 " şeklinde göstermek için kullanılmaktadır.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39" y="3501902"/>
            <a:ext cx="51720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Print</a:t>
            </a:r>
            <a:r>
              <a:rPr lang="tr-TR" dirty="0"/>
              <a:t> Fonksiyonu ile Alt Satıra Geçme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49669"/>
            <a:ext cx="8596668" cy="4291693"/>
          </a:xfrm>
        </p:spPr>
        <p:txBody>
          <a:bodyPr/>
          <a:lstStyle/>
          <a:p>
            <a:r>
              <a:rPr lang="tr-TR" dirty="0" err="1"/>
              <a:t>Print</a:t>
            </a:r>
            <a:r>
              <a:rPr lang="tr-TR" dirty="0"/>
              <a:t> fonksiyonu içinde alt satıra geçmek için </a:t>
            </a:r>
            <a:r>
              <a:rPr lang="tr-TR" b="1" dirty="0"/>
              <a:t>\n</a:t>
            </a:r>
            <a:r>
              <a:rPr lang="tr-TR" dirty="0"/>
              <a:t> kullanılmaktadır. En çok kullanılan parametrelerden biridir.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6" y="3070468"/>
            <a:ext cx="5043313" cy="23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Print</a:t>
            </a:r>
            <a:r>
              <a:rPr lang="tr-TR" dirty="0"/>
              <a:t> Fonksiyonu </a:t>
            </a:r>
            <a:r>
              <a:rPr lang="tr-TR" dirty="0" err="1"/>
              <a:t>End</a:t>
            </a:r>
            <a:r>
              <a:rPr lang="tr-TR" dirty="0"/>
              <a:t> Parametresi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512277"/>
            <a:ext cx="8596668" cy="4529085"/>
          </a:xfrm>
        </p:spPr>
        <p:txBody>
          <a:bodyPr/>
          <a:lstStyle/>
          <a:p>
            <a:r>
              <a:rPr lang="tr-TR" dirty="0" err="1"/>
              <a:t>Print</a:t>
            </a:r>
            <a:r>
              <a:rPr lang="tr-TR" dirty="0"/>
              <a:t> fonksiyonu içerisinde </a:t>
            </a:r>
            <a:r>
              <a:rPr lang="tr-TR" dirty="0" err="1"/>
              <a:t>end</a:t>
            </a:r>
            <a:r>
              <a:rPr lang="tr-TR" dirty="0"/>
              <a:t> parametresini bulundurmaktadır. </a:t>
            </a:r>
          </a:p>
          <a:p>
            <a:r>
              <a:rPr lang="tr-TR" dirty="0"/>
              <a:t>Varsayılan olarak bulundurulan </a:t>
            </a:r>
            <a:r>
              <a:rPr lang="tr-TR" dirty="0" err="1"/>
              <a:t>end</a:t>
            </a:r>
            <a:r>
              <a:rPr lang="tr-TR" dirty="0"/>
              <a:t> parametresi alt satıra geçme işlemi için kullanılmaktadır. </a:t>
            </a:r>
          </a:p>
          <a:p>
            <a:r>
              <a:rPr lang="tr-TR" dirty="0"/>
              <a:t>Yani hiçbir değer yazmasak bile bizim görmediğimiz bir </a:t>
            </a:r>
            <a:r>
              <a:rPr lang="tr-TR" dirty="0" err="1"/>
              <a:t>end</a:t>
            </a:r>
            <a:r>
              <a:rPr lang="tr-TR" dirty="0"/>
              <a:t> parametresi bulunmakta ve alt satıra geçme işlemi yapmaktadır. </a:t>
            </a:r>
          </a:p>
          <a:p>
            <a:r>
              <a:rPr lang="tr-TR" dirty="0"/>
              <a:t>Biz </a:t>
            </a:r>
            <a:r>
              <a:rPr lang="tr-TR" dirty="0" err="1"/>
              <a:t>end</a:t>
            </a:r>
            <a:r>
              <a:rPr lang="tr-TR" dirty="0"/>
              <a:t> parametresini kullanarak varsayılan değeri değiştirebiliriz. Örneğin boşluk bırakarak yazıları yan yana yazdırma işlemi yapabiliriz.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11" y="3889172"/>
            <a:ext cx="5598136" cy="296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Sep</a:t>
            </a:r>
            <a:r>
              <a:rPr lang="tr-TR" dirty="0"/>
              <a:t> Parametresi 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270000"/>
            <a:ext cx="9257974" cy="5139592"/>
          </a:xfrm>
        </p:spPr>
        <p:txBody>
          <a:bodyPr/>
          <a:lstStyle/>
          <a:p>
            <a:r>
              <a:rPr lang="tr-TR" dirty="0" err="1"/>
              <a:t>Print</a:t>
            </a:r>
            <a:r>
              <a:rPr lang="tr-TR" dirty="0"/>
              <a:t> fonksiyonu içerisinde birden fazla eleman olabileceği ayları yazdırılarak gösterilmişti. Bu parametre ile birden fazla elemanı yazdırırken aralarına istediğimiz karakteri koyma işlemi yapabileceğiz. </a:t>
            </a:r>
          </a:p>
          <a:p>
            <a:r>
              <a:rPr lang="tr-TR" dirty="0"/>
              <a:t>Örneğin yukarıdaki örneğimizde ayları yazdırdığımızda aralarında birer boşluk atarak ekrana yazma işlemi yapmıştı. Biz aralarına virgül veya istediğimiz herhangi bir karakteri yazdırmak ister isek </a:t>
            </a:r>
            <a:r>
              <a:rPr lang="tr-TR" dirty="0" err="1"/>
              <a:t>sep</a:t>
            </a:r>
            <a:r>
              <a:rPr lang="tr-TR" dirty="0"/>
              <a:t> parametresini kullanırız. 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58" y="3693502"/>
            <a:ext cx="8772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280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510</Words>
  <Application>Microsoft Macintosh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Yüzeyler</vt:lpstr>
      <vt:lpstr>İleri Programlama Teknikleri</vt:lpstr>
      <vt:lpstr>Python Ekrana Yazdırma </vt:lpstr>
      <vt:lpstr>Print Fonksiyonu Kullanımı: </vt:lpstr>
      <vt:lpstr>PowerPoint Presentation</vt:lpstr>
      <vt:lpstr>PowerPoint Presentation</vt:lpstr>
      <vt:lpstr>Değişken ile Belirli Bir Metni Ekrana Yazdırma </vt:lpstr>
      <vt:lpstr>Print Fonksiyonu ile Alt Satıra Geçme </vt:lpstr>
      <vt:lpstr>Print Fonksiyonu End Parametresi </vt:lpstr>
      <vt:lpstr>Sep Parametresi  </vt:lpstr>
      <vt:lpstr>Format Metodu  </vt:lpstr>
      <vt:lpstr>PowerPoint Presentation</vt:lpstr>
      <vt:lpstr>Python Veri Girişi </vt:lpstr>
      <vt:lpstr>İnput Fonksiyonu Kullanımı </vt:lpstr>
      <vt:lpstr>Python Sayısal Veri Girişi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İleri Programlama Teknikleri</dc:title>
  <dc:creator>derya</dc:creator>
  <cp:lastModifiedBy>Mehmet Said Hüseyinoğlu</cp:lastModifiedBy>
  <cp:revision>5</cp:revision>
  <dcterms:created xsi:type="dcterms:W3CDTF">2022-02-22T12:53:08Z</dcterms:created>
  <dcterms:modified xsi:type="dcterms:W3CDTF">2024-07-02T17:04:41Z</dcterms:modified>
</cp:coreProperties>
</file>