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3D731-189F-E750-8581-70A69C1D7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38CF68-E625-DEC8-7BCB-1F442498C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BDC60-171D-5C57-E219-0302E050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29AAF-0DA5-66CB-78D3-D178CAFC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B588E-A853-0214-85E0-2C34128B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00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16F91-4CEF-A1CD-A5E5-0B423406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2503B3-ACBA-B553-E9C9-8D5CA8232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863D2-823C-B8A5-8499-ABD1FE36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977E8-8960-EAFC-1366-D18B1AAE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8DE0D-4B2B-4CB2-DDC4-8F444897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2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DA2E9D-6EF1-A567-5A5E-6DB92C302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B1CD3A-BE8A-30FF-64C9-14457488E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C6158-D6BB-A119-419F-F5FCC8E4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8CE5F-9016-42BE-499B-A6FB0E75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C8FEF-5A82-3C8D-A129-D78D3B3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8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3942-0691-EDD0-A426-A6A2E915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6ECD4-0FC3-9783-A262-CBD31982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B2F12-18A7-C1C4-949C-1661703B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60326-6492-85F5-F464-087C8C89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81FB7-E718-1E6B-F69E-861006EF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6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4A828-CC0D-903D-FA4C-7C8D9F1A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FFB3A-C2FB-3821-3ABE-5D5FD8F90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748C5-E1C6-8B10-6C28-ECEE2700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6F3C2-5E1D-408A-D1B2-E0FBC6DD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0DD53-6D90-3AFA-6766-1E9C032D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0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FBEAD-B286-EC07-A288-2515011F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30F86-FC53-C002-0063-2A8D1A8A6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37B4A-0F5E-CA16-E169-860E9DCCB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ABE5B-0184-E2D1-0BDB-319C1067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03A13-1586-17CE-56E6-E32407D6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105EA-C7C2-A53B-BD03-DC333E8B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3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B92B8-23DF-B35A-AD00-47BF94F3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6E63FA-690A-ABCE-21BA-F2A59B853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8D59BB-C01E-8E07-B4F8-95304011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500025-88AB-1B29-F15B-60AB8C9FE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705D6A-2715-C593-C9C6-549B2BE7A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258D2B-C46E-0FD3-5D5E-C0458E08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8C7924-5A62-34F5-2DD8-AFF2AA97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D7668E-A91A-EC5E-AE7B-A7DB8971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04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D54B2-5C63-3932-C9C6-42FAF696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A47DBC-7BEA-FFBA-9972-D9FB98DB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5B2B9-D772-2B50-3D20-9F59A27C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1EDDC7-DAF4-676B-0F03-DD4DF47C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5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E45E19-35D1-0EAC-61BF-892D6638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F9A03C-68A8-A3CA-77C6-010613A8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A45269-8CD2-001F-6627-93CB8217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4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C4C2C-4002-390B-77CC-4632F8DF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60B80-69B0-6440-686C-15D23263D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1A592-9DC9-5C3A-5E34-FCBF17703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B71F0-8295-5EE9-A46E-6A88C9BC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652167-B733-F299-ED46-C1F6FD5A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EB3C1-E906-6054-F65F-9192C73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2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EE58F-1A8B-0975-8CA7-295B9DBA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07EB85-5E2D-8C7A-2553-E5AE5D02E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607A87-B7DA-D2E3-2827-9D72FAF3D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FD1BE-49B8-F2F8-6549-9E620EA3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764F8-A6A5-71E9-59FB-31ABDD5C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29B9B-8F9B-4D1A-26F7-7E8B24EF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5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B10804-FD83-E525-66A6-443A4201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664C0-7FB4-967D-8D0F-44C6028D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F7DE8-768C-0E81-7B50-1CF0CFE89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3E378-D24E-3805-4B62-C406A6CC6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F634A-1E32-9F60-12C5-EAC249DE6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02105" y="2792730"/>
            <a:ext cx="1243330" cy="91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72920" y="2942590"/>
            <a:ext cx="962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在三维空间中表示相应的运动轨迹</a:t>
            </a:r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 flipV="1">
            <a:off x="2845435" y="2308225"/>
            <a:ext cx="461010" cy="9436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517265" y="1874520"/>
            <a:ext cx="1243330" cy="91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17265" y="3858260"/>
            <a:ext cx="1243330" cy="91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855595" y="3255645"/>
            <a:ext cx="421005" cy="1036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349625" y="1541780"/>
            <a:ext cx="1578610" cy="359283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dbl">
            <a:solidFill>
              <a:schemeClr val="accent1">
                <a:shade val="50000"/>
              </a:schemeClr>
            </a:solidFill>
            <a:prstDash val="sysDot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67125" y="2103755"/>
            <a:ext cx="962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无人机飞行轨迹的构建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652520" y="4087495"/>
            <a:ext cx="1021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烟幕弹弹道轨迹的构建</a:t>
            </a:r>
          </a:p>
        </p:txBody>
      </p:sp>
      <p:sp>
        <p:nvSpPr>
          <p:cNvPr id="14" name="矩形 13"/>
          <p:cNvSpPr/>
          <p:nvPr/>
        </p:nvSpPr>
        <p:spPr>
          <a:xfrm>
            <a:off x="5848350" y="3858260"/>
            <a:ext cx="1243330" cy="91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456940" y="3691255"/>
            <a:ext cx="3744595" cy="1277620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982335" y="4022090"/>
            <a:ext cx="1022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烟幕云团运动轨迹的构建</a:t>
            </a:r>
          </a:p>
        </p:txBody>
      </p:sp>
      <p:cxnSp>
        <p:nvCxnSpPr>
          <p:cNvPr id="17" name="直接箭头连接符 16"/>
          <p:cNvCxnSpPr>
            <a:stCxn id="18" idx="1"/>
          </p:cNvCxnSpPr>
          <p:nvPr/>
        </p:nvCxnSpPr>
        <p:spPr>
          <a:xfrm flipV="1">
            <a:off x="4971415" y="4292600"/>
            <a:ext cx="861060" cy="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971415" y="4087495"/>
            <a:ext cx="836930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800"/>
              <a:t>经过爆炸点</a:t>
            </a:r>
          </a:p>
        </p:txBody>
      </p:sp>
      <p:sp>
        <p:nvSpPr>
          <p:cNvPr id="20" name="矩形 19"/>
          <p:cNvSpPr/>
          <p:nvPr/>
        </p:nvSpPr>
        <p:spPr>
          <a:xfrm>
            <a:off x="7813040" y="2773045"/>
            <a:ext cx="1243330" cy="918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cxnSpLocks/>
          </p:cNvCxnSpPr>
          <p:nvPr/>
        </p:nvCxnSpPr>
        <p:spPr>
          <a:xfrm>
            <a:off x="4928235" y="2103755"/>
            <a:ext cx="2918460" cy="88074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>
            <a:off x="6403340" y="3195320"/>
            <a:ext cx="0" cy="6629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/>
          </p:cNvCxnSpPr>
          <p:nvPr/>
        </p:nvCxnSpPr>
        <p:spPr>
          <a:xfrm>
            <a:off x="6403340" y="3195320"/>
            <a:ext cx="14433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941310" y="2942590"/>
            <a:ext cx="977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应用遮蔽判断模型并计算遮蔽时长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9056370" y="3232150"/>
            <a:ext cx="7143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744075" y="2792730"/>
            <a:ext cx="1243330" cy="918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906000" y="2939415"/>
            <a:ext cx="937895" cy="645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/>
              <a:t>输出计算最终结果</a:t>
            </a:r>
            <a:r>
              <a:rPr lang="en-US" altLang="zh-CN" sz="1200"/>
              <a:t>-</a:t>
            </a:r>
            <a:r>
              <a:rPr lang="zh-CN" altLang="en-US" sz="1200"/>
              <a:t>遮蔽时长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2294890" y="1580515"/>
            <a:ext cx="1485900" cy="2136140"/>
          </a:xfrm>
          <a:prstGeom prst="triangle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94890" y="3429000"/>
            <a:ext cx="1485900" cy="693420"/>
          </a:xfrm>
          <a:prstGeom prst="ellipse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2840990" y="2857500"/>
            <a:ext cx="393065" cy="85915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4889500" y="1580515"/>
            <a:ext cx="1485900" cy="2136140"/>
          </a:xfrm>
          <a:prstGeom prst="triangle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89500" y="3429000"/>
            <a:ext cx="1485900" cy="693420"/>
          </a:xfrm>
          <a:prstGeom prst="ellipse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柱形 8"/>
          <p:cNvSpPr/>
          <p:nvPr/>
        </p:nvSpPr>
        <p:spPr>
          <a:xfrm>
            <a:off x="5435600" y="2857500"/>
            <a:ext cx="393065" cy="85915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435600" y="2857500"/>
            <a:ext cx="392430" cy="1225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436235" y="3594100"/>
            <a:ext cx="392430" cy="1225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817620" y="2857500"/>
            <a:ext cx="859155" cy="0"/>
          </a:xfrm>
          <a:prstGeom prst="straightConnector1">
            <a:avLst/>
          </a:prstGeom>
          <a:ln w="31750" cap="rnd">
            <a:solidFill>
              <a:prstClr val="black"/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2294890" y="1580515"/>
            <a:ext cx="1485900" cy="2147570"/>
          </a:xfrm>
          <a:prstGeom prst="triangle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94890" y="3429000"/>
            <a:ext cx="1485900" cy="693420"/>
          </a:xfrm>
          <a:prstGeom prst="ellipse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675890" y="2402205"/>
            <a:ext cx="711835" cy="7493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75890" y="2653665"/>
            <a:ext cx="712470" cy="2578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9320000">
            <a:off x="3056255" y="3323590"/>
            <a:ext cx="466725" cy="3073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5246370" y="1580515"/>
            <a:ext cx="1485900" cy="2147570"/>
          </a:xfrm>
          <a:prstGeom prst="triangle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246370" y="3429000"/>
            <a:ext cx="1485900" cy="693420"/>
          </a:xfrm>
          <a:prstGeom prst="ellipse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627370" y="2402205"/>
            <a:ext cx="711835" cy="7493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27370" y="2653665"/>
            <a:ext cx="712470" cy="2578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9320000">
            <a:off x="6007735" y="3323590"/>
            <a:ext cx="466725" cy="3073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5962650" y="1708150"/>
            <a:ext cx="0" cy="1203325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978525" y="2869565"/>
            <a:ext cx="257810" cy="58928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0"/>
          </p:cNvCxnSpPr>
          <p:nvPr/>
        </p:nvCxnSpPr>
        <p:spPr>
          <a:xfrm>
            <a:off x="5989320" y="1580515"/>
            <a:ext cx="247015" cy="1853565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0"/>
          </p:cNvCxnSpPr>
          <p:nvPr/>
        </p:nvCxnSpPr>
        <p:spPr>
          <a:xfrm flipV="1">
            <a:off x="6146800" y="2623820"/>
            <a:ext cx="1182370" cy="732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064885" y="3353435"/>
            <a:ext cx="75565" cy="75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263640" y="3548380"/>
            <a:ext cx="75565" cy="75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6315075" y="3544570"/>
            <a:ext cx="1136650" cy="79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329170" y="2451735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451725" y="335978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P2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037330" y="2911475"/>
            <a:ext cx="859155" cy="0"/>
          </a:xfrm>
          <a:prstGeom prst="straightConnector1">
            <a:avLst/>
          </a:prstGeom>
          <a:ln w="31750" cap="rnd">
            <a:solidFill>
              <a:prstClr val="black"/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中山大学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Moon Ancient</dc:creator>
  <cp:lastModifiedBy>Moon Ancient</cp:lastModifiedBy>
  <cp:revision>2</cp:revision>
  <dcterms:created xsi:type="dcterms:W3CDTF">2025-09-06T16:19:42Z</dcterms:created>
  <dcterms:modified xsi:type="dcterms:W3CDTF">2025-09-06T16:30:12Z</dcterms:modified>
</cp:coreProperties>
</file>