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2DC7F0-9946-4D2E-83C3-6FADE1F115A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01E5A1-91BF-4415-A49A-1C840FB450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609600"/>
            <a:ext cx="8458200" cy="1447800"/>
          </a:xfrm>
        </p:spPr>
        <p:txBody>
          <a:bodyPr/>
          <a:lstStyle/>
          <a:p>
            <a:r>
              <a:rPr lang="en-US" dirty="0" smtClean="0"/>
              <a:t>          Control Flow Graph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0" y="3200400"/>
            <a:ext cx="6705600" cy="24384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Ashraful</a:t>
            </a:r>
            <a:r>
              <a:rPr lang="en-US" sz="3200" dirty="0" smtClean="0">
                <a:solidFill>
                  <a:schemeClr val="tx1"/>
                </a:solidFill>
              </a:rPr>
              <a:t> Islam </a:t>
            </a:r>
            <a:r>
              <a:rPr lang="en-US" sz="3200" dirty="0" err="1" smtClean="0">
                <a:solidFill>
                  <a:schemeClr val="tx1"/>
                </a:solidFill>
              </a:rPr>
              <a:t>Shanto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Sikder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Roll</a:t>
            </a:r>
            <a:r>
              <a:rPr lang="en-US" sz="3200" dirty="0" smtClean="0"/>
              <a:t> : </a:t>
            </a:r>
            <a:r>
              <a:rPr lang="en-US" sz="3200" dirty="0" smtClean="0">
                <a:solidFill>
                  <a:schemeClr val="tx1"/>
                </a:solidFill>
              </a:rPr>
              <a:t>BSSE</a:t>
            </a:r>
            <a:r>
              <a:rPr lang="en-US" sz="3200" dirty="0" smtClean="0"/>
              <a:t> 1124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Supervised by : </a:t>
            </a:r>
            <a:r>
              <a:rPr lang="en-US" sz="3200" b="1" dirty="0" err="1" smtClean="0"/>
              <a:t>Abdus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Satter</a:t>
            </a:r>
            <a:endParaRPr lang="en-US" sz="3200" b="1" dirty="0" smtClean="0"/>
          </a:p>
          <a:p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362200"/>
            <a:ext cx="5562600" cy="3459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Control </a:t>
            </a:r>
            <a:r>
              <a:rPr lang="en-US" dirty="0" smtClean="0"/>
              <a:t>Flow Graph (CFG) is a graph representation of a </a:t>
            </a:r>
            <a:r>
              <a:rPr lang="en-US" dirty="0" smtClean="0"/>
              <a:t>program.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Statements </a:t>
            </a:r>
            <a:r>
              <a:rPr lang="en-US" dirty="0" smtClean="0"/>
              <a:t>are represented by </a:t>
            </a:r>
            <a:r>
              <a:rPr lang="en-US" dirty="0" smtClean="0"/>
              <a:t>Nodes.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Statement </a:t>
            </a:r>
            <a:r>
              <a:rPr lang="en-US" dirty="0" smtClean="0"/>
              <a:t>dependency or jumps are represented by directed </a:t>
            </a:r>
            <a:r>
              <a:rPr lang="en-US" dirty="0" smtClean="0"/>
              <a:t>edges.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6932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Control Flow Graph?</a:t>
            </a:r>
            <a:endParaRPr lang="en-US" dirty="0"/>
          </a:p>
        </p:txBody>
      </p:sp>
      <p:pic>
        <p:nvPicPr>
          <p:cNvPr id="2050" name="Picture 2" descr="Image result for Control FLow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981200"/>
            <a:ext cx="28956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38800" y="6604084"/>
            <a:ext cx="350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      Image collected from geeksforgeeks.com</a:t>
            </a:r>
            <a:endParaRPr lang="en-US" sz="1050" dirty="0"/>
          </a:p>
        </p:txBody>
      </p:sp>
      <p:sp>
        <p:nvSpPr>
          <p:cNvPr id="14" name="Right Arrow 13"/>
          <p:cNvSpPr/>
          <p:nvPr/>
        </p:nvSpPr>
        <p:spPr>
          <a:xfrm>
            <a:off x="457200" y="22860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57200" y="3657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57200" y="46482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Parsing C source </a:t>
            </a:r>
            <a:r>
              <a:rPr lang="en-US" dirty="0" smtClean="0"/>
              <a:t>codes</a:t>
            </a:r>
          </a:p>
          <a:p>
            <a:endParaRPr lang="en-US" dirty="0" smtClean="0"/>
          </a:p>
          <a:p>
            <a:r>
              <a:rPr lang="en-US" dirty="0" smtClean="0"/>
              <a:t>Detecting </a:t>
            </a:r>
            <a:r>
              <a:rPr lang="en-US" dirty="0" smtClean="0"/>
              <a:t>Statements  </a:t>
            </a:r>
          </a:p>
          <a:p>
            <a:endParaRPr lang="en-US" dirty="0" smtClean="0"/>
          </a:p>
          <a:p>
            <a:r>
              <a:rPr lang="en-US" dirty="0" smtClean="0"/>
              <a:t>Detecting Loops (for, while, </a:t>
            </a:r>
            <a:r>
              <a:rPr lang="en-US" dirty="0" smtClean="0"/>
              <a:t>do-while)</a:t>
            </a:r>
          </a:p>
          <a:p>
            <a:endParaRPr lang="en-US" dirty="0" smtClean="0"/>
          </a:p>
          <a:p>
            <a:r>
              <a:rPr lang="en-US" dirty="0" smtClean="0"/>
              <a:t>Detecting </a:t>
            </a:r>
            <a:r>
              <a:rPr lang="en-US" dirty="0" smtClean="0"/>
              <a:t>If-else</a:t>
            </a:r>
          </a:p>
          <a:p>
            <a:endParaRPr lang="en-US" dirty="0" smtClean="0"/>
          </a:p>
          <a:p>
            <a:r>
              <a:rPr lang="en-US" dirty="0" smtClean="0"/>
              <a:t>Implementing CFG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Graphical Simulation of the generated CFG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Steps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 source codes</a:t>
            </a:r>
          </a:p>
          <a:p>
            <a:endParaRPr lang="en-US" dirty="0" smtClean="0"/>
          </a:p>
          <a:p>
            <a:r>
              <a:rPr lang="en-US" dirty="0" smtClean="0"/>
              <a:t>Detecting Statements </a:t>
            </a:r>
          </a:p>
          <a:p>
            <a:endParaRPr lang="en-US" dirty="0" smtClean="0"/>
          </a:p>
          <a:p>
            <a:r>
              <a:rPr lang="en-US" dirty="0" smtClean="0"/>
              <a:t>Detecting Loops (for, while, do-while)</a:t>
            </a:r>
          </a:p>
          <a:p>
            <a:endParaRPr lang="en-US" dirty="0" smtClean="0"/>
          </a:p>
          <a:p>
            <a:r>
              <a:rPr lang="en-US" dirty="0" smtClean="0"/>
              <a:t>Detecting If-else</a:t>
            </a:r>
          </a:p>
          <a:p>
            <a:endParaRPr lang="en-US" dirty="0" smtClean="0"/>
          </a:p>
          <a:p>
            <a:r>
              <a:rPr lang="en-US" dirty="0" smtClean="0"/>
              <a:t>Implementing CFG using Linked Lists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Till Date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Simulating the CFG using MINIMUM library use</a:t>
            </a:r>
          </a:p>
          <a:p>
            <a:r>
              <a:rPr lang="en-US" dirty="0" smtClean="0"/>
              <a:t>Increasing Efficiency as much as 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Next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131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          Control Flow Graph</vt:lpstr>
      <vt:lpstr>What Is Control Flow Graph?</vt:lpstr>
      <vt:lpstr>Motivations</vt:lpstr>
      <vt:lpstr>Planned Steps</vt:lpstr>
      <vt:lpstr>Progress Till Date</vt:lpstr>
      <vt:lpstr>Things To Do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Graph</dc:title>
  <dc:creator>sikde</dc:creator>
  <cp:lastModifiedBy>sikde</cp:lastModifiedBy>
  <cp:revision>9</cp:revision>
  <dcterms:created xsi:type="dcterms:W3CDTF">2020-03-11T08:13:06Z</dcterms:created>
  <dcterms:modified xsi:type="dcterms:W3CDTF">2020-03-11T09:38:31Z</dcterms:modified>
</cp:coreProperties>
</file>