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scikit-learn.org/stable/modules/generated/sklearn.ensemble.RandomForestClassifier.html" TargetMode="External"/><Relationship Id="rId2" Type="http://schemas.openxmlformats.org/officeDocument/2006/relationships/hyperlink" Target="https://citizennet.com/blog/2012/11/10/random-forests-ensembles-and-performance-metrics/" TargetMode="External"/><Relationship Id="rId3" Type="http://schemas.openxmlformats.org/officeDocument/2006/relationships/hyperlink" Target="http://link.springer.com/article/10.1023/A:1010933404324" TargetMode="External"/><Relationship Id="rId4" Type="http://schemas.openxmlformats.org/officeDocument/2006/relationships/hyperlink" Target="https://www.youtube.com/watch?v=loNcrMjYh64" TargetMode="External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BlackJack-2016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Pedro Silva nmec:72645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Ariel Bastos nmec:72204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Marc Wagner nmec:38511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algoritmo utilizado neste trabalho foi o RandomForestClassifier.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random forest is a meta estimator that fits a number of decision tree classifiers on various sub-samples of the dataset and use averaging to improve the predictive accuracy and control over-fitting.”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http://scikit-learn.org/stable/modules/generated/sklearn.ensemble.RandomForestClassifier.html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Links with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Relativamente ao funcionamento deste algoritmo: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http://scikit-learn.org/stable/modules/generated/sklearn.ensemble.RandomForestClassifier.html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https://citizennet.com/blog/2012/11/10/random-forests-ensembles-and-performance-metrics/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http://link.springer.com/article/10.1023/A:1010933404324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https://www.youtube.com/watch?v=loNcrMjYh64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 Strategies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modo a desenvolver um agente inteligente decidimos adaptar várias estratégias de modo a que ele se comportasse mais como um ser humano e se estivesse a perder muito com uma determinada estratégia pudesse mudar para outra estratégia de modo a maximizar o seu lucro e também a sua aprendizagem;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Todas as jogadas em que este agente ganha/empata serão entao armazenadas num ficheiro .csv de modo a que o agente “saiba” quais são as melhores jogadas a fazer(jogadas que dão mais lucro) e são guardadas no histórico de jogadas do agente. Deste modo, o agente consegue determinar o caminho/solução com a melhor classificação;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Jogos &amp; estratégias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implementação das estratégias também teve como base o número de jogos que o agente vai fazer por isso: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&lt; 1000 jogos: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Martingale(²);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Paroli(+2);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Progressive(+1/1);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&gt; 1000 jogos: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Martingale(²);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Paroli(+2);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Progressive(+1/1);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Max_bet(max_bet); → no nosso caso é subtraida a max_bet uma certa quantia para apostar de modo ao agente ficar com algum dinheiro no bolso;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Min_bet(min_bet); → no nosso caso é adicionada a min_bet uma certa quantia para apostar de modo a contrabalançar o metódo max_bet e de forma a tornar o jogo mais justo;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Jogos &amp; Estratégias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tal modo em que dividimos os jogos em etapas consoante o que agente ganha ou perde: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&lt; 1000 jogos: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Martingale(self.initial_pocket + 0.80*self.initial_pocket) &lt; self.pocket &lt;= 2*self.initial_pocket);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Paroli((self.initial_pocket + 0.60*self.initial_pocket) &lt; self.pocket &lt;= (self.initial_pocket + 0.80*self.initial_pocket));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Progressive((self.initial_pocket + 0.40*self.initial_pocket) &lt; self.pocket &lt;= (self.initial_pocket + 0.60*self.initial_pocket));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Martingale((0.80*self.initial_pocket &lt; self.pocket &lt;= (self.initial_pocket + 0.40*self.initial_pocket));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Paroli((0.60*self.initial_pocket &lt; self.pocket &lt;= 0.80*self.initial_pocket));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Progressive(((0.40*self.initial_pocket &lt; self.pocket &lt;= 0.60*self.initial_pocket));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Default: Martingale;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Jogos &amp; Estratégias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&gt; 1000 jogos: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Max_bet((2*self.initial_pocket &lt; self.pocket &lt;= self.rules.max_bet));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Martingale(self.initial_pocket + 0.80*self.initial_pocket) &lt; self.pocket &lt;= 2*self.initial_pocket);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Paroli((self.initial_pocket + 0.60*self.initial_pocket) &lt; self.pocket &lt;= (self.initial_pocket + 0.80*self.initial_pocket));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Progressive((self.initial_pocket + 0.40*self.initial_pocket) &lt; self.pocket &lt;= (self.initial_pocket + 0.60*self.initial_pocket));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Martingale((0.80*self.initial_pocket &lt; self.pocket &lt;= (self.initial_pocket + 0.40*self.initial_pocket));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Paroli((0.60*self.initial_pocket &lt; self.pocket &lt;= 0.80*self.initial_pocket));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Progressive(((0.40*self.initial_pocket &lt; self.pocket &lt;= 0.60*self.initial_pocket));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Min_bet((0 &lt; self.pocket &lt;= 0.40*self.initial_pocket));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Default: martingale;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Este bot tem problemas em inicializar dando algumas vezes erros de raise EOFError and raise self._value no numpy_pickle.py do sklearn e no pool.py do multiprocessing; Também é frequente ele não conseguir ler completamente o array data dando um erro ValueError: EOF: reading array data, expected x bytes got y; Este bot com uma max_bet = 5 para qualquer que seja a estratégia quando entra no payback ele nao imprime o que ganha ou mesmo o que perde e fica em loop;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Bugs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(*) Ver a imagens dos bugs na pasta image_results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2016-12-19T20:38:18Z</dcterms:created>
  <dc:creator/>
  <dc:description/>
  <dc:language>en-US</dc:language>
  <cp:lastModifiedBy/>
  <dcterms:modified xsi:type="dcterms:W3CDTF">2016-12-20T00:28:27Z</dcterms:modified>
  <cp:revision>5</cp:revision>
  <dc:subject/>
  <dc:title/>
</cp:coreProperties>
</file>