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47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7FB663-7E94-41FA-B7F4-82861AFC4E08}" type="datetimeFigureOut">
              <a:rPr lang="en-US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39597F-00F1-427C-A250-251F23967B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597F-00F1-427C-A250-251F23967B3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597F-00F1-427C-A250-251F23967B3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597F-00F1-427C-A250-251F23967B3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597F-00F1-427C-A250-251F23967B3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597F-00F1-427C-A250-251F23967B3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597F-00F1-427C-A250-251F23967B3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1805-24CE-46DD-B2F5-701BC1C33B0D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3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2C0-9BDE-4F24-AEDF-27EFE4A2EB7F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C475-8A64-42E7-A4F4-2792D5ED67A5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66EA-E83C-4B41-8FF4-71232BABEE0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9534-819F-43CF-BE97-8B0BCCAE1AF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4F51-4499-4AA3-95FE-513DCD3544A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6EA-BC96-4415-8364-20C3364CB4AC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7A3C-6F0C-4C61-B42C-E5FD68DE2E01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FE14-C4AB-4018-B9B3-2BB1CDD8D34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2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E0E-5D99-464C-998C-0777C33EDF02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EE5-85BF-40AC-B1BE-F4FF8D4B8403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4881-CE95-4653-9828-3AE2C534EFF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0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Project Overview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CS 5531</a:t>
            </a:r>
          </a:p>
          <a:p>
            <a:r>
              <a:rPr lang="en-US">
                <a:cs typeface="Calibri"/>
              </a:rPr>
              <a:t>(Rao)</a:t>
            </a:r>
          </a:p>
          <a:p>
            <a:r>
              <a:rPr lang="en-US">
                <a:cs typeface="Calibri"/>
              </a:rPr>
              <a:t>Fall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Due date: Dec 10, 2012</a:t>
            </a:r>
          </a:p>
          <a:p>
            <a:r>
              <a:rPr lang="en-US" dirty="0" smtClean="0"/>
              <a:t>Aim: To understand the performance impact of different scheduling algorithms</a:t>
            </a:r>
          </a:p>
          <a:p>
            <a:pPr lvl="1"/>
            <a:r>
              <a:rPr lang="en-US" dirty="0" err="1" smtClean="0"/>
              <a:t>Fifo</a:t>
            </a:r>
            <a:r>
              <a:rPr lang="en-US" dirty="0" smtClean="0"/>
              <a:t>, </a:t>
            </a:r>
            <a:r>
              <a:rPr lang="en-US" dirty="0" err="1" smtClean="0"/>
              <a:t>Fairshare</a:t>
            </a:r>
            <a:r>
              <a:rPr lang="en-US" dirty="0" smtClean="0"/>
              <a:t>, and the three algorithms you implemented in phase 2</a:t>
            </a:r>
          </a:p>
          <a:p>
            <a:r>
              <a:rPr lang="en-US" dirty="0" smtClean="0"/>
              <a:t>You will be given a script/</a:t>
            </a:r>
            <a:r>
              <a:rPr lang="en-US" dirty="0" err="1" smtClean="0"/>
              <a:t>testcase</a:t>
            </a:r>
            <a:r>
              <a:rPr lang="en-US" dirty="0" smtClean="0"/>
              <a:t> that will start several jobs</a:t>
            </a:r>
          </a:p>
          <a:p>
            <a:r>
              <a:rPr lang="en-US" dirty="0" smtClean="0"/>
              <a:t>Metric 1: measure the total running time of each job</a:t>
            </a:r>
          </a:p>
          <a:p>
            <a:pPr lvl="1"/>
            <a:r>
              <a:rPr lang="en-US" dirty="0" smtClean="0"/>
              <a:t>Time(when a job finished) – Time(when a job was started)</a:t>
            </a:r>
          </a:p>
          <a:p>
            <a:r>
              <a:rPr lang="en-US" dirty="0" smtClean="0"/>
              <a:t>Metric 2: measure the total running time of all jobs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Hadoop</a:t>
            </a:r>
            <a:r>
              <a:rPr lang="en-US" dirty="0" smtClean="0"/>
              <a:t> setup with</a:t>
            </a:r>
          </a:p>
          <a:p>
            <a:pPr lvl="1"/>
            <a:r>
              <a:rPr lang="en-US" dirty="0" smtClean="0"/>
              <a:t>A) 1 master + 1 data nodes</a:t>
            </a:r>
          </a:p>
          <a:p>
            <a:pPr lvl="1"/>
            <a:r>
              <a:rPr lang="en-US" dirty="0" smtClean="0"/>
              <a:t>B) 1 master + 2 data nodes</a:t>
            </a:r>
          </a:p>
          <a:p>
            <a:pPr lvl="1"/>
            <a:r>
              <a:rPr lang="en-US" dirty="0" smtClean="0"/>
              <a:t>C) 1 master + 4 data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Make a note of the data center that you have used along with the time when you did </a:t>
            </a:r>
            <a:r>
              <a:rPr lang="en-US" smtClean="0"/>
              <a:t>the experiment</a:t>
            </a:r>
            <a:endParaRPr lang="en-US" dirty="0" smtClean="0"/>
          </a:p>
          <a:p>
            <a:r>
              <a:rPr lang="en-US" dirty="0" smtClean="0"/>
              <a:t>If you have trouble starting many data nodes in the same data center, use multiple data centers</a:t>
            </a:r>
          </a:p>
          <a:p>
            <a:r>
              <a:rPr lang="en-US" dirty="0" smtClean="0"/>
              <a:t>Measure metric 1 for different scheduling algorithms for setups (A), (B), and (C)</a:t>
            </a:r>
          </a:p>
          <a:p>
            <a:r>
              <a:rPr lang="en-US" dirty="0" smtClean="0"/>
              <a:t>Measure metric 2 for </a:t>
            </a:r>
            <a:r>
              <a:rPr lang="en-US" dirty="0"/>
              <a:t>different scheduling algorithms for setups (A), (B), and (C)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5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Plot Type 1 – one plot per job</a:t>
            </a:r>
          </a:p>
          <a:p>
            <a:pPr lvl="1"/>
            <a:r>
              <a:rPr lang="en-US" dirty="0" smtClean="0"/>
              <a:t>X-axis: setups (A), (B), and (C)</a:t>
            </a:r>
          </a:p>
          <a:p>
            <a:pPr lvl="1"/>
            <a:r>
              <a:rPr lang="en-US" dirty="0"/>
              <a:t>Y-axis - metric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5 trends – one for each scheduling algorithm </a:t>
            </a:r>
          </a:p>
          <a:p>
            <a:r>
              <a:rPr lang="en-US" dirty="0" smtClean="0"/>
              <a:t>Plot Type 2 – only one plot</a:t>
            </a:r>
          </a:p>
          <a:p>
            <a:pPr lvl="1"/>
            <a:r>
              <a:rPr lang="en-US" dirty="0"/>
              <a:t>X-axis: setups (A), (B), and (C)</a:t>
            </a:r>
          </a:p>
          <a:p>
            <a:pPr lvl="1"/>
            <a:r>
              <a:rPr lang="en-US" dirty="0"/>
              <a:t>Y-axis - metric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trends – one for each scheduling algorithm </a:t>
            </a:r>
          </a:p>
          <a:p>
            <a:r>
              <a:rPr lang="en-US" dirty="0" smtClean="0"/>
              <a:t>Use tools like Excel or </a:t>
            </a:r>
            <a:r>
              <a:rPr lang="en-US" dirty="0" err="1" smtClean="0"/>
              <a:t>Gnuplot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Apache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Project site: http://hadoop.apache.org</a:t>
            </a:r>
          </a:p>
          <a:p>
            <a:r>
              <a:rPr lang="en-US">
                <a:latin typeface="Calibri"/>
                <a:cs typeface="Calibri"/>
              </a:rPr>
              <a:t>Open-source, scalable, reliable distributed computing</a:t>
            </a:r>
          </a:p>
          <a:p>
            <a:r>
              <a:rPr lang="en-US">
                <a:latin typeface="Calibri"/>
                <a:cs typeface="Calibri"/>
              </a:rPr>
              <a:t>Distributed processing of large data sets (Big Data) on a large cluster of machines using a simple programming model</a:t>
            </a:r>
          </a:p>
          <a:p>
            <a:r>
              <a:rPr lang="en-US">
                <a:latin typeface="Calibri"/>
                <a:cs typeface="Calibri"/>
              </a:rPr>
              <a:t>Written in Java</a:t>
            </a: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Phase 1 - setup and testing of Hadoop on IBM Cloud</a:t>
            </a:r>
          </a:p>
          <a:p>
            <a:r>
              <a:rPr lang="en-US">
                <a:cs typeface="Calibri"/>
              </a:rPr>
              <a:t>Phase 2 - modify the source code of Hadoop to add a new functionality; testing</a:t>
            </a:r>
          </a:p>
          <a:p>
            <a:r>
              <a:rPr lang="en-US">
                <a:cs typeface="Calibri"/>
              </a:rPr>
              <a:t>Phase 3 - performance evaluation on IBM Cloud</a:t>
            </a:r>
          </a:p>
          <a:p>
            <a:r>
              <a:rPr lang="en-US">
                <a:cs typeface="Calibri"/>
              </a:rPr>
              <a:t>Phase 4 - in-class presentation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Design a New Scheduling Algorithm for Apache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Existing scheduling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cs typeface="Calibri"/>
              </a:rPr>
              <a:t>First-come first-served ( FIFO)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cs typeface="Calibri"/>
              </a:rPr>
              <a:t>Shortest job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cs typeface="Calibri"/>
              </a:rPr>
              <a:t>Round robin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cs typeface="Calibri"/>
              </a:rPr>
              <a:t>Priority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cs typeface="Calibri"/>
              </a:rPr>
              <a:t>Fair-share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Hadoop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# of Map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# of Reduce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All Map tasks are first completed, then the Reduce tasks are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A job is complete when all the Map and Reduce tasks have finished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Many jobs can run in a cluster setup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Hadoop Job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start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# of Map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# of Reduce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# of finished Map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# of finished Reduce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# of pending Map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# of pending Reduce tasks, and some more information</a:t>
            </a: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Requirement: the job with least number of (map + reduce tasks) should go first</a:t>
            </a:r>
          </a:p>
          <a:p>
            <a:pPr lvl="1"/>
            <a:r>
              <a:rPr lang="en-US" dirty="0" smtClean="0"/>
              <a:t>Break ties by first examining the priority and </a:t>
            </a:r>
            <a:r>
              <a:rPr lang="en-US" smtClean="0"/>
              <a:t>then the start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Requirement: the job with the smallest percentage of map tasks completed should go first</a:t>
            </a:r>
          </a:p>
          <a:p>
            <a:pPr lvl="1"/>
            <a:r>
              <a:rPr lang="en-US" dirty="0"/>
              <a:t>Break ties by </a:t>
            </a:r>
            <a:r>
              <a:rPr lang="en-US" dirty="0" smtClean="0"/>
              <a:t>using Scheduling Algorithm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Requirement: the job with the highest number of pending tasks should go first</a:t>
            </a:r>
          </a:p>
          <a:p>
            <a:pPr lvl="1"/>
            <a:r>
              <a:rPr lang="en-US" dirty="0" smtClean="0"/>
              <a:t>Break ties by using Scheduling Algorithm 2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CS5531, 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33</TotalTime>
  <Words>614</Words>
  <Application>Microsoft Office PowerPoint</Application>
  <PresentationFormat>On-screen Show (4:3)</PresentationFormat>
  <Paragraphs>103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</vt:lpstr>
      <vt:lpstr>Project Overview </vt:lpstr>
      <vt:lpstr>Apache Hadoop</vt:lpstr>
      <vt:lpstr>Project</vt:lpstr>
      <vt:lpstr>Design a New Scheduling Algorithm for Apache Hadoop</vt:lpstr>
      <vt:lpstr>A Hadoop Job</vt:lpstr>
      <vt:lpstr>Hadoop Job Information</vt:lpstr>
      <vt:lpstr>Scheduling Algorithm 1</vt:lpstr>
      <vt:lpstr>Scheduling Algorithm 2</vt:lpstr>
      <vt:lpstr>Scheduling Algorithm 3</vt:lpstr>
      <vt:lpstr>Performance Evaluation</vt:lpstr>
      <vt:lpstr>Setup</vt:lpstr>
      <vt:lpstr>Plots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 </dc:title>
  <cp:lastModifiedBy>UMKC</cp:lastModifiedBy>
  <cp:revision>53</cp:revision>
  <cp:lastPrinted>2012-11-13T16:03:27Z</cp:lastPrinted>
  <dcterms:modified xsi:type="dcterms:W3CDTF">2012-11-13T19:13:24Z</dcterms:modified>
</cp:coreProperties>
</file>