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5DE3-F055-4E7E-A5F9-C448B128B94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DF44-360B-471D-AB0F-140D6D46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Efficient RDF Store Over a Relational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RDF over Relational</a:t>
            </a:r>
          </a:p>
          <a:p>
            <a:pPr lvl="1"/>
            <a:r>
              <a:rPr lang="en-US" dirty="0" smtClean="0"/>
              <a:t>Predicate to Column assignment</a:t>
            </a:r>
          </a:p>
          <a:p>
            <a:pPr lvl="1"/>
            <a:r>
              <a:rPr lang="en-US" dirty="0" smtClean="0"/>
              <a:t>Graph Coloring</a:t>
            </a:r>
          </a:p>
          <a:p>
            <a:r>
              <a:rPr lang="en-US" dirty="0" smtClean="0"/>
              <a:t>Querying RDF</a:t>
            </a:r>
          </a:p>
          <a:p>
            <a:pPr lvl="1"/>
            <a:r>
              <a:rPr lang="en-US" dirty="0" smtClean="0"/>
              <a:t>SPARQL Optimizer</a:t>
            </a:r>
          </a:p>
          <a:p>
            <a:pPr lvl="1"/>
            <a:r>
              <a:rPr lang="en-US" dirty="0" smtClean="0"/>
              <a:t>SPARQL to SQL Translator</a:t>
            </a:r>
          </a:p>
          <a:p>
            <a:r>
              <a:rPr lang="en-US" dirty="0" smtClean="0"/>
              <a:t>Evaluation and Experiments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2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903"/>
            <a:ext cx="10515600" cy="4587060"/>
          </a:xfrm>
        </p:spPr>
        <p:txBody>
          <a:bodyPr>
            <a:normAutofit/>
          </a:bodyPr>
          <a:lstStyle/>
          <a:p>
            <a:r>
              <a:rPr lang="en-US" dirty="0"/>
              <a:t>Triple store, Type-­Oriented (Jena 1,2) </a:t>
            </a:r>
            <a:r>
              <a:rPr lang="en-US" dirty="0" smtClean="0"/>
              <a:t>and predicate-</a:t>
            </a:r>
            <a:r>
              <a:rPr lang="en-US" dirty="0"/>
              <a:t>­oriented (SW Store and </a:t>
            </a:r>
            <a:r>
              <a:rPr lang="en-US" dirty="0" err="1" smtClean="0"/>
              <a:t>Hexastore</a:t>
            </a:r>
            <a:r>
              <a:rPr lang="en-US" dirty="0" smtClean="0"/>
              <a:t>) are </a:t>
            </a:r>
            <a:r>
              <a:rPr lang="en-US" dirty="0"/>
              <a:t>not flexible and scalable </a:t>
            </a:r>
            <a:r>
              <a:rPr lang="en-US" dirty="0" smtClean="0"/>
              <a:t>enough.</a:t>
            </a:r>
          </a:p>
          <a:p>
            <a:r>
              <a:rPr lang="en-US" dirty="0"/>
              <a:t>New mechanism of relational </a:t>
            </a:r>
            <a:r>
              <a:rPr lang="en-US" dirty="0" smtClean="0"/>
              <a:t>representation of </a:t>
            </a:r>
            <a:r>
              <a:rPr lang="en-US" dirty="0"/>
              <a:t>RDF data based on </a:t>
            </a:r>
            <a:r>
              <a:rPr lang="en-US" dirty="0" smtClean="0"/>
              <a:t>entity</a:t>
            </a:r>
          </a:p>
          <a:p>
            <a:r>
              <a:rPr lang="en-US" dirty="0"/>
              <a:t>Flexible enough to handle dynamic changes </a:t>
            </a:r>
            <a:r>
              <a:rPr lang="en-US" dirty="0" smtClean="0"/>
              <a:t>in schema.</a:t>
            </a:r>
          </a:p>
          <a:p>
            <a:r>
              <a:rPr lang="en-US" dirty="0"/>
              <a:t>Scalable for most complex </a:t>
            </a:r>
            <a:r>
              <a:rPr lang="en-US" dirty="0" smtClean="0"/>
              <a:t>queries.</a:t>
            </a:r>
          </a:p>
          <a:p>
            <a:r>
              <a:rPr lang="en-US" dirty="0"/>
              <a:t>Hybrid approach to efficient </a:t>
            </a:r>
            <a:r>
              <a:rPr lang="en-US" dirty="0" smtClean="0"/>
              <a:t>querying mechanism.</a:t>
            </a:r>
          </a:p>
          <a:p>
            <a:pPr lvl="1"/>
            <a:r>
              <a:rPr lang="en-US" dirty="0"/>
              <a:t>Build data flow structure based on inter-</a:t>
            </a:r>
            <a:r>
              <a:rPr lang="en-US" dirty="0" smtClean="0"/>
              <a:t>­relationships.</a:t>
            </a:r>
          </a:p>
          <a:p>
            <a:pPr lvl="1"/>
            <a:r>
              <a:rPr lang="en-US" dirty="0"/>
              <a:t>Use this structure and statistics costs to </a:t>
            </a:r>
            <a:r>
              <a:rPr lang="en-US" dirty="0" smtClean="0"/>
              <a:t>determine best </a:t>
            </a:r>
            <a:r>
              <a:rPr lang="en-US" dirty="0"/>
              <a:t>query </a:t>
            </a:r>
            <a:r>
              <a:rPr lang="en-US" dirty="0" smtClean="0"/>
              <a:t>plan.</a:t>
            </a:r>
          </a:p>
          <a:p>
            <a:r>
              <a:rPr lang="en-US" dirty="0"/>
              <a:t>Efficient mechanism for SPARQL to </a:t>
            </a:r>
            <a:r>
              <a:rPr lang="en-US" dirty="0" smtClean="0"/>
              <a:t>SQL translation </a:t>
            </a:r>
            <a:r>
              <a:rPr lang="en-US" dirty="0"/>
              <a:t>irrelevant of RDF</a:t>
            </a:r>
          </a:p>
        </p:txBody>
      </p:sp>
    </p:spTree>
    <p:extLst>
      <p:ext uri="{BB962C8B-B14F-4D97-AF65-F5344CB8AC3E}">
        <p14:creationId xmlns:p14="http://schemas.microsoft.com/office/powerpoint/2010/main" val="10363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over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flexibility of triple store to </a:t>
            </a:r>
            <a:r>
              <a:rPr lang="en-US" dirty="0" smtClean="0"/>
              <a:t>add triples </a:t>
            </a:r>
            <a:r>
              <a:rPr lang="en-US" dirty="0"/>
              <a:t>but in column fashion</a:t>
            </a:r>
          </a:p>
          <a:p>
            <a:pPr lvl="1"/>
            <a:r>
              <a:rPr lang="en-US" dirty="0" smtClean="0"/>
              <a:t>Predicate </a:t>
            </a:r>
            <a:r>
              <a:rPr lang="en-US" dirty="0"/>
              <a:t>gets assigned to columns like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predicate-</a:t>
            </a:r>
            <a:r>
              <a:rPr lang="en-US" dirty="0"/>
              <a:t>­oriented approach but dynamically</a:t>
            </a:r>
            <a:endParaRPr lang="en-US" dirty="0" smtClean="0"/>
          </a:p>
          <a:p>
            <a:r>
              <a:rPr lang="en-US" dirty="0"/>
              <a:t>Direct Primary Hash -­ each tuple stores a </a:t>
            </a:r>
            <a:r>
              <a:rPr lang="en-US" dirty="0" smtClean="0"/>
              <a:t>subject s </a:t>
            </a:r>
            <a:r>
              <a:rPr lang="en-US" dirty="0"/>
              <a:t>in the entry column, with all its </a:t>
            </a:r>
            <a:r>
              <a:rPr lang="en-US" dirty="0" smtClean="0"/>
              <a:t>associated predicates </a:t>
            </a:r>
            <a:r>
              <a:rPr lang="en-US" dirty="0"/>
              <a:t>and objects stored in the </a:t>
            </a:r>
            <a:r>
              <a:rPr lang="en-US" dirty="0" err="1" smtClean="0"/>
              <a:t>pred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dirty="0" err="1" smtClean="0"/>
              <a:t>val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columns 0≤i≤k </a:t>
            </a:r>
            <a:r>
              <a:rPr lang="en-US" dirty="0"/>
              <a:t>respectively</a:t>
            </a:r>
          </a:p>
        </p:txBody>
      </p:sp>
    </p:spTree>
    <p:extLst>
      <p:ext uri="{BB962C8B-B14F-4D97-AF65-F5344CB8AC3E}">
        <p14:creationId xmlns:p14="http://schemas.microsoft.com/office/powerpoint/2010/main" val="17426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over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|</a:t>
            </a:r>
            <a:r>
              <a:rPr lang="en-US" dirty="0" err="1"/>
              <a:t>pred</a:t>
            </a:r>
            <a:r>
              <a:rPr lang="en-US" dirty="0"/>
              <a:t>(s)| &gt; k, then ((|</a:t>
            </a:r>
            <a:r>
              <a:rPr lang="en-US" dirty="0" err="1"/>
              <a:t>pred</a:t>
            </a:r>
            <a:r>
              <a:rPr lang="en-US" dirty="0"/>
              <a:t>(s)|/k) + 1) tuples </a:t>
            </a:r>
            <a:r>
              <a:rPr lang="en-US" dirty="0" smtClean="0"/>
              <a:t>and spills </a:t>
            </a:r>
            <a:r>
              <a:rPr lang="en-US" dirty="0"/>
              <a:t>into extra tuples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5" y="2423299"/>
            <a:ext cx="7389730" cy="3376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" y="2586680"/>
            <a:ext cx="1946004" cy="3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over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/>
              <a:t>Secondary Hash (</a:t>
            </a:r>
            <a:r>
              <a:rPr lang="en-US" dirty="0" smtClean="0"/>
              <a:t>DS)- used </a:t>
            </a:r>
            <a:r>
              <a:rPr lang="en-US" dirty="0" err="1" smtClean="0"/>
              <a:t>formultivalued</a:t>
            </a:r>
            <a:r>
              <a:rPr lang="en-US" dirty="0" smtClean="0"/>
              <a:t>-</a:t>
            </a:r>
            <a:r>
              <a:rPr lang="en-US" dirty="0"/>
              <a:t>­attribute with help of unique identifier</a:t>
            </a:r>
          </a:p>
          <a:p>
            <a:endParaRPr lang="en-US" dirty="0" smtClean="0"/>
          </a:p>
          <a:p>
            <a:r>
              <a:rPr lang="en-US" dirty="0" smtClean="0"/>
              <a:t>Reverse </a:t>
            </a:r>
            <a:r>
              <a:rPr lang="en-US" dirty="0"/>
              <a:t>Primary Hash (</a:t>
            </a:r>
            <a:r>
              <a:rPr lang="en-US" dirty="0" smtClean="0"/>
              <a:t>RPH)-to facilitate efficient </a:t>
            </a:r>
            <a:r>
              <a:rPr lang="en-US" dirty="0"/>
              <a:t>of access, predicate to an object </a:t>
            </a:r>
            <a:r>
              <a:rPr lang="en-US" dirty="0" smtClean="0"/>
              <a:t>is considered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Reverse </a:t>
            </a:r>
            <a:r>
              <a:rPr lang="en-US" dirty="0"/>
              <a:t>Secondary Hash (</a:t>
            </a:r>
            <a:r>
              <a:rPr lang="en-US" dirty="0" smtClean="0"/>
              <a:t>RS)-same </a:t>
            </a:r>
            <a:r>
              <a:rPr lang="en-US" dirty="0"/>
              <a:t>as </a:t>
            </a:r>
            <a:r>
              <a:rPr lang="en-US" dirty="0" smtClean="0"/>
              <a:t>DS but </a:t>
            </a:r>
            <a:r>
              <a:rPr lang="en-US" dirty="0"/>
              <a:t>for predicate to object</a:t>
            </a:r>
          </a:p>
        </p:txBody>
      </p:sp>
    </p:spTree>
    <p:extLst>
      <p:ext uri="{BB962C8B-B14F-4D97-AF65-F5344CB8AC3E}">
        <p14:creationId xmlns:p14="http://schemas.microsoft.com/office/powerpoint/2010/main" val="40284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over Relational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33" y="1998620"/>
            <a:ext cx="7072673" cy="4072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054" y="1813954"/>
            <a:ext cx="65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number of joins in Star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over Relational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543" y="1825625"/>
            <a:ext cx="7980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Building an Efficient RDF Store Over a Relational Database</vt:lpstr>
      <vt:lpstr>Outline</vt:lpstr>
      <vt:lpstr>Introduction</vt:lpstr>
      <vt:lpstr>RDF over Relational</vt:lpstr>
      <vt:lpstr>RDF over Relational</vt:lpstr>
      <vt:lpstr>RDF over Relational</vt:lpstr>
      <vt:lpstr>RDF over Relational</vt:lpstr>
      <vt:lpstr>RDF over Relational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Efficient RDF Store Over a Relational Database</dc:title>
  <dc:creator>Atluri, Prudhvi Raj (UMKC-Student)</dc:creator>
  <cp:lastModifiedBy>Atluri, Prudhvi Raj (UMKC-Student)</cp:lastModifiedBy>
  <cp:revision>6</cp:revision>
  <dcterms:created xsi:type="dcterms:W3CDTF">2014-04-30T17:44:07Z</dcterms:created>
  <dcterms:modified xsi:type="dcterms:W3CDTF">2014-04-30T19:28:18Z</dcterms:modified>
</cp:coreProperties>
</file>