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3600450" cy="3600450"/>
  <p:notesSz cx="6858000" cy="9144000"/>
  <p:defaultTextStyle>
    <a:defPPr>
      <a:defRPr lang="ja-JP"/>
    </a:defPPr>
    <a:lvl1pPr marL="0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kumimoji="1"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0"/>
    <p:restoredTop sz="88958"/>
  </p:normalViewPr>
  <p:slideViewPr>
    <p:cSldViewPr snapToGrid="0" snapToObjects="1">
      <p:cViewPr>
        <p:scale>
          <a:sx n="271" d="100"/>
          <a:sy n="271" d="100"/>
        </p:scale>
        <p:origin x="28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8829-D679-4745-AC00-C8B0A6FD9EE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D9B2-DDE2-464F-98C3-90254F2B3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kumimoji="1"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56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風船の下にギターがある。隣には段ボール箱がある。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DD9B2-DDE2-464F-98C3-90254F2B353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3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56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風船の下にギターがある。隣には段ボール箱がある。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DD9B2-DDE2-464F-98C3-90254F2B353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31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56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上に移動した。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DD9B2-DDE2-464F-98C3-90254F2B353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31BF7-DE36-304F-A813-1C07A2CBA4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056" y="1553755"/>
            <a:ext cx="2700338" cy="288976"/>
          </a:xfrm>
        </p:spPr>
        <p:txBody>
          <a:bodyPr anchor="b"/>
          <a:lstStyle>
            <a:lvl1pPr algn="ctr">
              <a:defRPr sz="1299" b="1"/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A116DD-9202-1542-992A-CD3427E21A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kumimoji="1" lang="ja-JP" altLang="en-US"/>
              <a:t>サブタイトルを入力</a:t>
            </a:r>
            <a:br>
              <a:rPr kumimoji="1" lang="en-US" altLang="ja-JP" dirty="0"/>
            </a:br>
            <a:r>
              <a:rPr kumimoji="1" lang="en-US" altLang="ja-JP" dirty="0"/>
              <a:t>1970/1/1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C052-CCB0-E042-BD37-1FADA885B9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225" y="107789"/>
            <a:ext cx="3402000" cy="239924"/>
          </a:xfrm>
        </p:spPr>
        <p:txBody>
          <a:bodyPr>
            <a:sp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C7D17-6736-6142-BD21-C94D29422FF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レベル</a:t>
            </a:r>
          </a:p>
          <a:p>
            <a:pPr lvl="1"/>
            <a:r>
              <a:rPr kumimoji="1" lang="ja-JP" altLang="en-US"/>
              <a:t>第</a:t>
            </a:r>
            <a:r>
              <a:rPr kumimoji="1" lang="en-US" altLang="ja-JP" dirty="0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 dirty="0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 dirty="0"/>
              <a:t>4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</a:t>
            </a:r>
            <a:r>
              <a:rPr kumimoji="1" lang="en-US" altLang="ja-JP" dirty="0"/>
              <a:t>5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93932-B47A-BD48-BCF0-66D987E1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1970/1/1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2A833-A84C-1F4B-B4D3-9F8F88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1A35-DC09-7746-9B28-C35C155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9DDFF4-0BB7-C748-98CD-1742BC03C2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5642C1-E1D4-C345-9E8C-8334014CDD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47535"/>
            <a:ext cx="3600450" cy="28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532"/>
          </a:p>
        </p:txBody>
      </p:sp>
    </p:spTree>
    <p:extLst>
      <p:ext uri="{BB962C8B-B14F-4D97-AF65-F5344CB8AC3E}">
        <p14:creationId xmlns:p14="http://schemas.microsoft.com/office/powerpoint/2010/main" val="38947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D0FBA-A3A5-5D42-8225-408AF2891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D5A6BA-08DC-C44C-9BBE-86757236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1970/1/1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45EF60-2795-8244-8618-6064270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7C9A3F-F47A-E846-8C04-E0D2344C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DFF4-0BB7-C748-98CD-1742BC03C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69FE4A-4A93-B24C-818C-B7AA2022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1970/1/1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2F8693-DE56-F740-9FE8-21A5F76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A3ADEB-02D4-6640-BC89-8CF4830E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DFF4-0BB7-C748-98CD-1742BC03C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1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31BF7-DE36-304F-A813-1C07A2CBA4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0500" y="595236"/>
            <a:ext cx="2297244" cy="239924"/>
          </a:xfrm>
        </p:spPr>
        <p:txBody>
          <a:bodyPr tIns="72000" anchor="ctr" anchorCtr="0"/>
          <a:lstStyle>
            <a:lvl1pPr algn="l">
              <a:defRPr sz="945"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B0885-C6E6-4F41-94F5-BA4A47E59A8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687778" cy="3600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532"/>
          </a:p>
        </p:txBody>
      </p:sp>
    </p:spTree>
    <p:extLst>
      <p:ext uri="{BB962C8B-B14F-4D97-AF65-F5344CB8AC3E}">
        <p14:creationId xmlns:p14="http://schemas.microsoft.com/office/powerpoint/2010/main" val="42041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D901796-5A7D-DA44-8A0F-632D673E469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3600450" cy="3600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532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331BF7-DE36-304F-A813-1C07A2CBA4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538" y="1506649"/>
            <a:ext cx="3189375" cy="587153"/>
          </a:xfrm>
        </p:spPr>
        <p:txBody>
          <a:bodyPr tIns="288000" bIns="180000" anchor="ctr" anchorCtr="0"/>
          <a:lstStyle>
            <a:lvl1pPr algn="ctr">
              <a:defRPr sz="827"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09429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F9A422E-E3EE-F84C-996D-511721AEE6F5}"/>
              </a:ext>
            </a:extLst>
          </p:cNvPr>
          <p:cNvSpPr/>
          <p:nvPr userDrawn="1"/>
        </p:nvSpPr>
        <p:spPr bwMode="auto">
          <a:xfrm>
            <a:off x="0" y="0"/>
            <a:ext cx="3600450" cy="447535"/>
          </a:xfrm>
          <a:prstGeom prst="roundRect">
            <a:avLst>
              <a:gd name="adj" fmla="val 0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177"/>
              </a:spcAft>
            </a:pPr>
            <a:endParaRPr kumimoji="1" lang="ja-JP" altLang="en-US" sz="472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C052-CCB0-E042-BD37-1FADA885B9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225" y="107789"/>
            <a:ext cx="3402000" cy="239924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C7D17-6736-6142-BD21-C94D29422FF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en-US" altLang="ja-JP" dirty="0"/>
              <a:t>1st level</a:t>
            </a:r>
            <a:endParaRPr kumimoji="1" lang="ja-JP" altLang="en-US"/>
          </a:p>
          <a:p>
            <a:pPr lvl="1"/>
            <a:r>
              <a:rPr kumimoji="1" lang="en-US" altLang="ja-JP" dirty="0"/>
              <a:t>2nd level</a:t>
            </a:r>
            <a:endParaRPr kumimoji="1" lang="ja-JP" altLang="en-US"/>
          </a:p>
          <a:p>
            <a:pPr lvl="2"/>
            <a:r>
              <a:rPr kumimoji="1" lang="en-US" altLang="ja-JP" dirty="0"/>
              <a:t>3rd level</a:t>
            </a:r>
            <a:endParaRPr kumimoji="1" lang="ja-JP" altLang="en-US"/>
          </a:p>
          <a:p>
            <a:pPr lvl="3"/>
            <a:r>
              <a:rPr kumimoji="1" lang="en-US" altLang="ja-JP" dirty="0"/>
              <a:t>4th level</a:t>
            </a:r>
            <a:endParaRPr kumimoji="1" lang="ja-JP" altLang="en-US"/>
          </a:p>
          <a:p>
            <a:pPr lvl="4"/>
            <a:r>
              <a:rPr kumimoji="1" lang="en-US" altLang="ja-JP" dirty="0"/>
              <a:t>5th level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93932-B47A-BD48-BCF0-66D987E1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1970/1/1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2A833-A84C-1F4B-B4D3-9F8F88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1A35-DC09-7746-9B28-C35C155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9DDFF4-0BB7-C748-98CD-1742BC03C2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5642C1-E1D4-C345-9E8C-8334014CDD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47535"/>
            <a:ext cx="3600450" cy="28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532"/>
          </a:p>
        </p:txBody>
      </p:sp>
    </p:spTree>
    <p:extLst>
      <p:ext uri="{BB962C8B-B14F-4D97-AF65-F5344CB8AC3E}">
        <p14:creationId xmlns:p14="http://schemas.microsoft.com/office/powerpoint/2010/main" val="14509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192EB-2522-F74F-9495-02AD543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6" y="2122674"/>
            <a:ext cx="3105388" cy="272626"/>
          </a:xfrm>
        </p:spPr>
        <p:txBody>
          <a:bodyPr anchor="b"/>
          <a:lstStyle>
            <a:lvl1pPr>
              <a:defRPr sz="1181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D0594-5F0A-A049-993A-E04D9623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656" y="2409468"/>
            <a:ext cx="3105388" cy="787598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29F69-E544-9A46-B7D0-EA5FE2B4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1970/1/1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CC1248-465A-0C43-AA99-57C92CA3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FA927-0668-4E4D-9B17-0E9B4068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DFF4-0BB7-C748-98CD-1742BC03C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9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081288-E6CC-0D44-B67E-DB5C5703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5" y="107894"/>
            <a:ext cx="3402000" cy="239924"/>
          </a:xfrm>
          <a:prstGeom prst="rect">
            <a:avLst/>
          </a:prstGeom>
        </p:spPr>
        <p:txBody>
          <a:bodyPr vert="horz" lIns="0" tIns="72000" rIns="0" bIns="36000" rtlCol="0" anchor="ctr">
            <a:sp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33B0B-C459-4B4D-8197-B54CD21E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38" y="537018"/>
            <a:ext cx="3189375" cy="268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レベル</a:t>
            </a:r>
          </a:p>
          <a:p>
            <a:pPr lvl="1"/>
            <a:r>
              <a:rPr kumimoji="1" lang="ja-JP" altLang="en-US"/>
              <a:t>第</a:t>
            </a:r>
            <a:r>
              <a:rPr kumimoji="1" lang="en-US" altLang="ja-JP" dirty="0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 dirty="0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 dirty="0"/>
              <a:t>4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</a:t>
            </a:r>
            <a:r>
              <a:rPr kumimoji="1" lang="en-US" altLang="ja-JP" dirty="0"/>
              <a:t>5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E8923-5E7F-F64D-94DD-AF4130C1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225" y="3432108"/>
            <a:ext cx="810101" cy="1417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1970/1/1</a:t>
            </a:r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6BDA7-1217-A74A-BBEA-E724582C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2649" y="3440102"/>
            <a:ext cx="1215152" cy="1417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Kyoto University</a:t>
            </a:r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DF03D-E65A-064B-BFC4-CE476F62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91124" y="3440102"/>
            <a:ext cx="810101" cy="1417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EB9DDFF4-0BB7-C748-98CD-1742BC03C21D}" type="slidenum">
              <a:rPr lang="ja-JP" altLang="en-US" smtClean="0"/>
              <a:pPr/>
              <a:t>‹#›</a:t>
            </a:fld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9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51" r:id="rId8"/>
  </p:sldLayoutIdLst>
  <p:hf sldNum="0" hdr="0" ftr="0" dt="0"/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kumimoji="1" sz="945" b="0" i="0" kern="1200" baseline="0">
          <a:solidFill>
            <a:schemeClr val="tx1"/>
          </a:solidFill>
          <a:latin typeface="Hiragino Sans W5" panose="020B0400000000000000" pitchFamily="34" charset="-128"/>
          <a:ea typeface="Hiragino Sans W5" panose="020B0400000000000000" pitchFamily="34" charset="-128"/>
          <a:cs typeface="Segoe UI Historic" panose="020B0502040204020203" pitchFamily="34" charset="0"/>
        </a:defRPr>
      </a:lvl1pPr>
    </p:titleStyle>
    <p:bodyStyle>
      <a:lvl1pPr marL="95677" indent="-74416" algn="l" defTabSz="270022" rtl="0" eaLnBrk="1" latinLnBrk="0" hangingPunct="1">
        <a:lnSpc>
          <a:spcPct val="120000"/>
        </a:lnSpc>
        <a:spcBef>
          <a:spcPts val="354"/>
        </a:spcBef>
        <a:spcAft>
          <a:spcPts val="177"/>
        </a:spcAft>
        <a:buFont typeface="Arial" panose="020B0604020202020204" pitchFamily="34" charset="0"/>
        <a:buChar char="•"/>
        <a:defRPr kumimoji="1" sz="827" b="0" i="0" kern="1200" baseline="0">
          <a:solidFill>
            <a:schemeClr val="tx1"/>
          </a:solidFill>
          <a:latin typeface="+mn-lt"/>
          <a:ea typeface="+mn-ea"/>
          <a:cs typeface="Segoe UI Historic" panose="020B0502040204020203" pitchFamily="34" charset="0"/>
        </a:defRPr>
      </a:lvl1pPr>
      <a:lvl2pPr marL="191354" indent="-63785" algn="l" defTabSz="270022" rtl="0" eaLnBrk="1" latinLnBrk="0" hangingPunct="1">
        <a:lnSpc>
          <a:spcPct val="120000"/>
        </a:lnSpc>
        <a:spcBef>
          <a:spcPts val="0"/>
        </a:spcBef>
        <a:spcAft>
          <a:spcPts val="177"/>
        </a:spcAft>
        <a:buFont typeface="Arial" panose="020B0604020202020204" pitchFamily="34" charset="0"/>
        <a:buChar char="•"/>
        <a:defRPr kumimoji="1" sz="709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87032" indent="-63785" algn="l" defTabSz="270022" rtl="0" eaLnBrk="1" latinLnBrk="0" hangingPunct="1">
        <a:lnSpc>
          <a:spcPct val="120000"/>
        </a:lnSpc>
        <a:spcBef>
          <a:spcPts val="0"/>
        </a:spcBef>
        <a:spcAft>
          <a:spcPts val="177"/>
        </a:spcAft>
        <a:buFont typeface="Arial" panose="020B0604020202020204" pitchFamily="34" charset="0"/>
        <a:buChar char="•"/>
        <a:defRPr kumimoji="1" sz="709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82709" indent="-63785" algn="l" defTabSz="270022" rtl="0" eaLnBrk="1" latinLnBrk="0" hangingPunct="1">
        <a:lnSpc>
          <a:spcPct val="120000"/>
        </a:lnSpc>
        <a:spcBef>
          <a:spcPts val="0"/>
        </a:spcBef>
        <a:spcAft>
          <a:spcPts val="177"/>
        </a:spcAft>
        <a:buFont typeface="Arial" panose="020B0604020202020204" pitchFamily="34" charset="0"/>
        <a:buChar char="•"/>
        <a:defRPr kumimoji="1" sz="709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78386" indent="-63785" algn="l" defTabSz="270022" rtl="0" eaLnBrk="1" latinLnBrk="0" hangingPunct="1">
        <a:lnSpc>
          <a:spcPct val="120000"/>
        </a:lnSpc>
        <a:spcBef>
          <a:spcPts val="0"/>
        </a:spcBef>
        <a:spcAft>
          <a:spcPts val="177"/>
        </a:spcAft>
        <a:buFont typeface="Arial" panose="020B0604020202020204" pitchFamily="34" charset="0"/>
        <a:buChar char="•"/>
        <a:defRPr kumimoji="1" sz="709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kumimoji="1"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2E2480E-F0F6-7EAE-BC59-53AE6C4B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943" y="1605091"/>
            <a:ext cx="620312" cy="620312"/>
          </a:xfrm>
          <a:prstGeom prst="rect">
            <a:avLst/>
          </a:prstGeom>
        </p:spPr>
      </p:pic>
      <p:pic>
        <p:nvPicPr>
          <p:cNvPr id="18" name="Graphic 17" descr="Balloons with solid fill">
            <a:extLst>
              <a:ext uri="{FF2B5EF4-FFF2-40B4-BE49-F238E27FC236}">
                <a16:creationId xmlns:a16="http://schemas.microsoft.com/office/drawing/2014/main" id="{74F700E8-FB01-FDC8-88B3-950C3CA51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8509" y="1425919"/>
            <a:ext cx="684462" cy="684462"/>
          </a:xfrm>
          <a:prstGeom prst="rect">
            <a:avLst/>
          </a:prstGeom>
        </p:spPr>
      </p:pic>
      <p:pic>
        <p:nvPicPr>
          <p:cNvPr id="20" name="Graphic 19" descr="Basketball with solid fill">
            <a:extLst>
              <a:ext uri="{FF2B5EF4-FFF2-40B4-BE49-F238E27FC236}">
                <a16:creationId xmlns:a16="http://schemas.microsoft.com/office/drawing/2014/main" id="{CB533EE2-FEDE-640D-CEC8-04AF25A0C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3520" y="2085793"/>
            <a:ext cx="620312" cy="620312"/>
          </a:xfrm>
          <a:prstGeom prst="rect">
            <a:avLst/>
          </a:prstGeom>
        </p:spPr>
      </p:pic>
      <p:pic>
        <p:nvPicPr>
          <p:cNvPr id="22" name="Graphic 21" descr="Box with solid fill">
            <a:extLst>
              <a:ext uri="{FF2B5EF4-FFF2-40B4-BE49-F238E27FC236}">
                <a16:creationId xmlns:a16="http://schemas.microsoft.com/office/drawing/2014/main" id="{5D8C0A6B-8138-581D-A64D-4475446AF0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97658" y="1329488"/>
            <a:ext cx="798679" cy="798679"/>
          </a:xfrm>
          <a:prstGeom prst="rect">
            <a:avLst/>
          </a:prstGeom>
        </p:spPr>
      </p:pic>
      <p:pic>
        <p:nvPicPr>
          <p:cNvPr id="24" name="Graphic 23" descr="Electric guitar with solid fill">
            <a:extLst>
              <a:ext uri="{FF2B5EF4-FFF2-40B4-BE49-F238E27FC236}">
                <a16:creationId xmlns:a16="http://schemas.microsoft.com/office/drawing/2014/main" id="{1D564646-F51E-F348-21E3-1D4CD965C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35435" y="2085793"/>
            <a:ext cx="1494761" cy="1494761"/>
          </a:xfrm>
          <a:prstGeom prst="rect">
            <a:avLst/>
          </a:prstGeom>
        </p:spPr>
      </p:pic>
      <p:pic>
        <p:nvPicPr>
          <p:cNvPr id="26" name="Graphic 25" descr="Disconnected with solid fill">
            <a:extLst>
              <a:ext uri="{FF2B5EF4-FFF2-40B4-BE49-F238E27FC236}">
                <a16:creationId xmlns:a16="http://schemas.microsoft.com/office/drawing/2014/main" id="{D1E050A8-F1AF-9D61-9378-1BAAFBDDB9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977" y="2427898"/>
            <a:ext cx="620312" cy="620312"/>
          </a:xfrm>
          <a:prstGeom prst="rect">
            <a:avLst/>
          </a:prstGeom>
        </p:spPr>
      </p:pic>
      <p:pic>
        <p:nvPicPr>
          <p:cNvPr id="2" name="Graphic 1" descr="Electric guitar with solid fill">
            <a:extLst>
              <a:ext uri="{FF2B5EF4-FFF2-40B4-BE49-F238E27FC236}">
                <a16:creationId xmlns:a16="http://schemas.microsoft.com/office/drawing/2014/main" id="{3EEF09DB-CF9A-0468-FAFD-FD909644A0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074" y="181357"/>
            <a:ext cx="966308" cy="966308"/>
          </a:xfrm>
          <a:prstGeom prst="rect">
            <a:avLst/>
          </a:prstGeom>
        </p:spPr>
      </p:pic>
      <p:pic>
        <p:nvPicPr>
          <p:cNvPr id="3" name="Graphic 2" descr="Badminton with solid fill">
            <a:extLst>
              <a:ext uri="{FF2B5EF4-FFF2-40B4-BE49-F238E27FC236}">
                <a16:creationId xmlns:a16="http://schemas.microsoft.com/office/drawing/2014/main" id="{D7F4FAFA-F638-7743-C3AA-11F503EFC8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87502" y="113452"/>
            <a:ext cx="620312" cy="620312"/>
          </a:xfrm>
          <a:prstGeom prst="rect">
            <a:avLst/>
          </a:prstGeom>
        </p:spPr>
      </p:pic>
      <p:pic>
        <p:nvPicPr>
          <p:cNvPr id="4" name="Graphic 3" descr="Box with solid fill">
            <a:extLst>
              <a:ext uri="{FF2B5EF4-FFF2-40B4-BE49-F238E27FC236}">
                <a16:creationId xmlns:a16="http://schemas.microsoft.com/office/drawing/2014/main" id="{FEC6216C-FC7E-15E0-7FE7-26B5B0817D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398" y="1422932"/>
            <a:ext cx="620312" cy="6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corn with solid fill">
            <a:extLst>
              <a:ext uri="{FF2B5EF4-FFF2-40B4-BE49-F238E27FC236}">
                <a16:creationId xmlns:a16="http://schemas.microsoft.com/office/drawing/2014/main" id="{B68EA8A5-ECE1-864F-C6D6-CEE1CCA33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06" y="825215"/>
            <a:ext cx="620312" cy="620312"/>
          </a:xfrm>
          <a:prstGeom prst="rect">
            <a:avLst/>
          </a:prstGeom>
        </p:spPr>
      </p:pic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2E2480E-F0F6-7EAE-BC59-53AE6C4BB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943" y="1605091"/>
            <a:ext cx="620312" cy="620312"/>
          </a:xfrm>
          <a:prstGeom prst="rect">
            <a:avLst/>
          </a:prstGeom>
        </p:spPr>
      </p:pic>
      <p:pic>
        <p:nvPicPr>
          <p:cNvPr id="18" name="Graphic 17" descr="Balloons with solid fill">
            <a:extLst>
              <a:ext uri="{FF2B5EF4-FFF2-40B4-BE49-F238E27FC236}">
                <a16:creationId xmlns:a16="http://schemas.microsoft.com/office/drawing/2014/main" id="{74F700E8-FB01-FDC8-88B3-950C3CA51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69" y="1270132"/>
            <a:ext cx="917389" cy="917389"/>
          </a:xfrm>
          <a:prstGeom prst="rect">
            <a:avLst/>
          </a:prstGeom>
        </p:spPr>
      </p:pic>
      <p:pic>
        <p:nvPicPr>
          <p:cNvPr id="20" name="Graphic 19" descr="Basketball with solid fill">
            <a:extLst>
              <a:ext uri="{FF2B5EF4-FFF2-40B4-BE49-F238E27FC236}">
                <a16:creationId xmlns:a16="http://schemas.microsoft.com/office/drawing/2014/main" id="{CB533EE2-FEDE-640D-CEC8-04AF25A0C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520" y="2085793"/>
            <a:ext cx="620312" cy="620312"/>
          </a:xfrm>
          <a:prstGeom prst="rect">
            <a:avLst/>
          </a:prstGeom>
        </p:spPr>
      </p:pic>
      <p:pic>
        <p:nvPicPr>
          <p:cNvPr id="22" name="Graphic 21" descr="Box with solid fill">
            <a:extLst>
              <a:ext uri="{FF2B5EF4-FFF2-40B4-BE49-F238E27FC236}">
                <a16:creationId xmlns:a16="http://schemas.microsoft.com/office/drawing/2014/main" id="{5D8C0A6B-8138-581D-A64D-4475446AF0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7658" y="1329488"/>
            <a:ext cx="798679" cy="798679"/>
          </a:xfrm>
          <a:prstGeom prst="rect">
            <a:avLst/>
          </a:prstGeom>
        </p:spPr>
      </p:pic>
      <p:pic>
        <p:nvPicPr>
          <p:cNvPr id="24" name="Graphic 23" descr="Electric guitar with solid fill">
            <a:extLst>
              <a:ext uri="{FF2B5EF4-FFF2-40B4-BE49-F238E27FC236}">
                <a16:creationId xmlns:a16="http://schemas.microsoft.com/office/drawing/2014/main" id="{1D564646-F51E-F348-21E3-1D4CD965C4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35435" y="2085793"/>
            <a:ext cx="1494761" cy="1494761"/>
          </a:xfrm>
          <a:prstGeom prst="rect">
            <a:avLst/>
          </a:prstGeom>
        </p:spPr>
      </p:pic>
      <p:pic>
        <p:nvPicPr>
          <p:cNvPr id="26" name="Graphic 25" descr="Disconnected with solid fill">
            <a:extLst>
              <a:ext uri="{FF2B5EF4-FFF2-40B4-BE49-F238E27FC236}">
                <a16:creationId xmlns:a16="http://schemas.microsoft.com/office/drawing/2014/main" id="{D1E050A8-F1AF-9D61-9378-1BAAFBDDB9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429694" y="2577953"/>
            <a:ext cx="620312" cy="620312"/>
          </a:xfrm>
          <a:prstGeom prst="rect">
            <a:avLst/>
          </a:prstGeom>
        </p:spPr>
      </p:pic>
      <p:pic>
        <p:nvPicPr>
          <p:cNvPr id="2" name="Graphic 1" descr="Electric guitar with solid fill">
            <a:extLst>
              <a:ext uri="{FF2B5EF4-FFF2-40B4-BE49-F238E27FC236}">
                <a16:creationId xmlns:a16="http://schemas.microsoft.com/office/drawing/2014/main" id="{3EEF09DB-CF9A-0468-FAFD-FD909644A0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64074" y="181357"/>
            <a:ext cx="966308" cy="966308"/>
          </a:xfrm>
          <a:prstGeom prst="rect">
            <a:avLst/>
          </a:prstGeom>
        </p:spPr>
      </p:pic>
      <p:pic>
        <p:nvPicPr>
          <p:cNvPr id="3" name="Graphic 2" descr="Badminton with solid fill">
            <a:extLst>
              <a:ext uri="{FF2B5EF4-FFF2-40B4-BE49-F238E27FC236}">
                <a16:creationId xmlns:a16="http://schemas.microsoft.com/office/drawing/2014/main" id="{D7F4FAFA-F638-7743-C3AA-11F503EFC8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72659" y="401750"/>
            <a:ext cx="620312" cy="620312"/>
          </a:xfrm>
          <a:prstGeom prst="rect">
            <a:avLst/>
          </a:prstGeom>
        </p:spPr>
      </p:pic>
      <p:pic>
        <p:nvPicPr>
          <p:cNvPr id="4" name="Graphic 3" descr="Box with solid fill">
            <a:extLst>
              <a:ext uri="{FF2B5EF4-FFF2-40B4-BE49-F238E27FC236}">
                <a16:creationId xmlns:a16="http://schemas.microsoft.com/office/drawing/2014/main" id="{FEC6216C-FC7E-15E0-7FE7-26B5B0817D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8398" y="1422932"/>
            <a:ext cx="620312" cy="6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corn with solid fill">
            <a:extLst>
              <a:ext uri="{FF2B5EF4-FFF2-40B4-BE49-F238E27FC236}">
                <a16:creationId xmlns:a16="http://schemas.microsoft.com/office/drawing/2014/main" id="{B68EA8A5-ECE1-864F-C6D6-CEE1CCA33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06" y="825215"/>
            <a:ext cx="620312" cy="620312"/>
          </a:xfrm>
          <a:prstGeom prst="rect">
            <a:avLst/>
          </a:prstGeom>
        </p:spPr>
      </p:pic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2E2480E-F0F6-7EAE-BC59-53AE6C4BB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943" y="1605091"/>
            <a:ext cx="620312" cy="620312"/>
          </a:xfrm>
          <a:prstGeom prst="rect">
            <a:avLst/>
          </a:prstGeom>
        </p:spPr>
      </p:pic>
      <p:pic>
        <p:nvPicPr>
          <p:cNvPr id="18" name="Graphic 17" descr="Balloons with solid fill">
            <a:extLst>
              <a:ext uri="{FF2B5EF4-FFF2-40B4-BE49-F238E27FC236}">
                <a16:creationId xmlns:a16="http://schemas.microsoft.com/office/drawing/2014/main" id="{74F700E8-FB01-FDC8-88B3-950C3CA51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69" y="1270132"/>
            <a:ext cx="917389" cy="917389"/>
          </a:xfrm>
          <a:prstGeom prst="rect">
            <a:avLst/>
          </a:prstGeom>
        </p:spPr>
      </p:pic>
      <p:pic>
        <p:nvPicPr>
          <p:cNvPr id="20" name="Graphic 19" descr="Basketball with solid fill">
            <a:extLst>
              <a:ext uri="{FF2B5EF4-FFF2-40B4-BE49-F238E27FC236}">
                <a16:creationId xmlns:a16="http://schemas.microsoft.com/office/drawing/2014/main" id="{CB533EE2-FEDE-640D-CEC8-04AF25A0C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520" y="2085793"/>
            <a:ext cx="620312" cy="620312"/>
          </a:xfrm>
          <a:prstGeom prst="rect">
            <a:avLst/>
          </a:prstGeom>
        </p:spPr>
      </p:pic>
      <p:pic>
        <p:nvPicPr>
          <p:cNvPr id="22" name="Graphic 21" descr="Box with solid fill">
            <a:extLst>
              <a:ext uri="{FF2B5EF4-FFF2-40B4-BE49-F238E27FC236}">
                <a16:creationId xmlns:a16="http://schemas.microsoft.com/office/drawing/2014/main" id="{5D8C0A6B-8138-581D-A64D-4475446AF0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7658" y="354130"/>
            <a:ext cx="798679" cy="798679"/>
          </a:xfrm>
          <a:prstGeom prst="rect">
            <a:avLst/>
          </a:prstGeom>
        </p:spPr>
      </p:pic>
      <p:pic>
        <p:nvPicPr>
          <p:cNvPr id="24" name="Graphic 23" descr="Electric guitar with solid fill">
            <a:extLst>
              <a:ext uri="{FF2B5EF4-FFF2-40B4-BE49-F238E27FC236}">
                <a16:creationId xmlns:a16="http://schemas.microsoft.com/office/drawing/2014/main" id="{1D564646-F51E-F348-21E3-1D4CD965C4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35435" y="2085793"/>
            <a:ext cx="1494761" cy="1494761"/>
          </a:xfrm>
          <a:prstGeom prst="rect">
            <a:avLst/>
          </a:prstGeom>
        </p:spPr>
      </p:pic>
      <p:pic>
        <p:nvPicPr>
          <p:cNvPr id="26" name="Graphic 25" descr="Disconnected with solid fill">
            <a:extLst>
              <a:ext uri="{FF2B5EF4-FFF2-40B4-BE49-F238E27FC236}">
                <a16:creationId xmlns:a16="http://schemas.microsoft.com/office/drawing/2014/main" id="{D1E050A8-F1AF-9D61-9378-1BAAFBDDB9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106" y="2742076"/>
            <a:ext cx="620312" cy="620312"/>
          </a:xfrm>
          <a:prstGeom prst="rect">
            <a:avLst/>
          </a:prstGeom>
        </p:spPr>
      </p:pic>
      <p:pic>
        <p:nvPicPr>
          <p:cNvPr id="2" name="Graphic 1" descr="Electric guitar with solid fill">
            <a:extLst>
              <a:ext uri="{FF2B5EF4-FFF2-40B4-BE49-F238E27FC236}">
                <a16:creationId xmlns:a16="http://schemas.microsoft.com/office/drawing/2014/main" id="{3EEF09DB-CF9A-0468-FAFD-FD909644A0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074" y="181357"/>
            <a:ext cx="966308" cy="966308"/>
          </a:xfrm>
          <a:prstGeom prst="rect">
            <a:avLst/>
          </a:prstGeom>
        </p:spPr>
      </p:pic>
      <p:pic>
        <p:nvPicPr>
          <p:cNvPr id="3" name="Graphic 2" descr="Badminton with solid fill">
            <a:extLst>
              <a:ext uri="{FF2B5EF4-FFF2-40B4-BE49-F238E27FC236}">
                <a16:creationId xmlns:a16="http://schemas.microsoft.com/office/drawing/2014/main" id="{D7F4FAFA-F638-7743-C3AA-11F503EFC8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62503" y="704946"/>
            <a:ext cx="620312" cy="620312"/>
          </a:xfrm>
          <a:prstGeom prst="rect">
            <a:avLst/>
          </a:prstGeom>
        </p:spPr>
      </p:pic>
      <p:pic>
        <p:nvPicPr>
          <p:cNvPr id="4" name="Graphic 3" descr="Box with solid fill">
            <a:extLst>
              <a:ext uri="{FF2B5EF4-FFF2-40B4-BE49-F238E27FC236}">
                <a16:creationId xmlns:a16="http://schemas.microsoft.com/office/drawing/2014/main" id="{FEC6216C-FC7E-15E0-7FE7-26B5B0817D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8398" y="1422932"/>
            <a:ext cx="620312" cy="6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y-color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my-fonts2">
      <a:majorFont>
        <a:latin typeface="Helvetica"/>
        <a:ea typeface="ヒラギノ角ゴシック W6"/>
        <a:cs typeface=""/>
      </a:majorFont>
      <a:minorFont>
        <a:latin typeface="Helvetica"/>
        <a:ea typeface="ヒラギノ角ゴシック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0000"/>
            <a:lumOff val="40000"/>
            <a:alpha val="50000"/>
          </a:schemeClr>
        </a:solidFill>
        <a:ln w="25400">
          <a:solidFill>
            <a:schemeClr val="tx1">
              <a:lumMod val="60000"/>
              <a:lumOff val="40000"/>
            </a:schemeClr>
          </a:solidFill>
        </a:ln>
      </a:spPr>
      <a:bodyPr lIns="0" tIns="0" rIns="0" bIns="0" rtlCol="0" anchor="ctr" anchorCtr="0"/>
      <a:lstStyle>
        <a:defPPr algn="ctr">
          <a:defRPr kumimoji="1" sz="2400" smtClean="0">
            <a:solidFill>
              <a:schemeClr val="tx1"/>
            </a:solidFill>
            <a:latin typeface="+mn-ea"/>
            <a:ea typeface="+mn-ea"/>
            <a:cs typeface="Arial Unicode MS" panose="020B060402020202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0">
          <a:noFill/>
        </a:ln>
      </a:spPr>
      <a:bodyPr wrap="none" tIns="36000" bIns="36000" rtlCol="0" anchor="ctr" anchorCtr="0">
        <a:spAutoFit/>
      </a:bodyPr>
      <a:lstStyle>
        <a:defPPr marL="0" indent="-158400" algn="l">
          <a:lnSpc>
            <a:spcPct val="110000"/>
          </a:lnSpc>
          <a:buFont typeface="Arial" panose="020B0604020202020204" pitchFamily="34" charset="0"/>
          <a:buNone/>
          <a:defRPr kumimoji="1" sz="2000" dirty="0" err="1" smtClean="0">
            <a:latin typeface="+mn-lt"/>
            <a:ea typeface="+mn-ea"/>
            <a:cs typeface="Arial Unicode MS" panose="020B060402020202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_template_16-9.ja.potx" id="{75B66D69-BF79-C64F-8C4E-C1947E4AC912}" vid="{BA2AA00F-3BBA-9342-98E6-91A25FB8237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22</TotalTime>
  <Words>21</Words>
  <Application>Microsoft Macintosh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Hiragino Sans W5</vt:lpstr>
      <vt:lpstr>メイリオ</vt:lpstr>
      <vt:lpstr>游ゴシック</vt:lpstr>
      <vt:lpstr>Arial</vt:lpstr>
      <vt:lpstr>Helvetica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植田 暢大</dc:creator>
  <cp:lastModifiedBy>植田 暢大</cp:lastModifiedBy>
  <cp:revision>1</cp:revision>
  <dcterms:created xsi:type="dcterms:W3CDTF">2022-12-29T14:24:46Z</dcterms:created>
  <dcterms:modified xsi:type="dcterms:W3CDTF">2022-12-29T14:47:21Z</dcterms:modified>
</cp:coreProperties>
</file>