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  <a:srgbClr val="385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2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1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8A214-A492-4CD1-BECE-D7E4FDE6A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95" b="20001"/>
          <a:stretch/>
        </p:blipFill>
        <p:spPr>
          <a:xfrm>
            <a:off x="-1" y="-10231"/>
            <a:ext cx="12191980" cy="6857988"/>
          </a:xfrm>
          <a:prstGeom prst="rect">
            <a:avLst/>
          </a:prstGeom>
          <a:ln>
            <a:solidFill>
              <a:srgbClr val="465359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B1A75-7936-4CAD-8D1D-383D3A40F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INGENIEROS AL PESO S.A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15E53-D974-47A7-92C3-AC1941AF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415953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FFFFFF">
                    <a:alpha val="75000"/>
                  </a:srgbClr>
                </a:solidFill>
                <a:latin typeface="Arial Narrow" panose="020B0606020202030204" pitchFamily="34" charset="0"/>
              </a:rPr>
              <a:t>Plataforma de gestión de las horas de trabajo</a:t>
            </a:r>
          </a:p>
          <a:p>
            <a:endParaRPr lang="es-ES" sz="1400" dirty="0">
              <a:solidFill>
                <a:srgbClr val="FFFFFF">
                  <a:alpha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5AD496-8502-434D-98B4-A3CB0AFD9099}"/>
              </a:ext>
            </a:extLst>
          </p:cNvPr>
          <p:cNvSpPr txBox="1"/>
          <p:nvPr/>
        </p:nvSpPr>
        <p:spPr>
          <a:xfrm>
            <a:off x="837106" y="4240530"/>
            <a:ext cx="3303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M. Ángel Benito Mota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Jorge Berbel Ruiz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Arial Narrow" panose="020B0606020202030204" pitchFamily="34" charset="0"/>
              </a:rPr>
              <a:t>Ruben</a:t>
            </a:r>
            <a:r>
              <a:rPr lang="es-ES" sz="1400" dirty="0">
                <a:latin typeface="Arial Narrow" panose="020B0606020202030204" pitchFamily="34" charset="0"/>
              </a:rPr>
              <a:t> Calvo Cabello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Alejandro Vázquez Gómez</a:t>
            </a:r>
          </a:p>
        </p:txBody>
      </p:sp>
    </p:spTree>
    <p:extLst>
      <p:ext uri="{BB962C8B-B14F-4D97-AF65-F5344CB8AC3E}">
        <p14:creationId xmlns:p14="http://schemas.microsoft.com/office/powerpoint/2010/main" val="408548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09BF1-59F8-46EC-9F9A-8790E255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182"/>
          </a:xfrm>
        </p:spPr>
        <p:txBody>
          <a:bodyPr>
            <a:normAutofit/>
          </a:bodyPr>
          <a:lstStyle/>
          <a:p>
            <a:r>
              <a:rPr lang="es-ES" dirty="0"/>
              <a:t>IDEA GENERAL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F8EFE-A193-470F-9C17-97938323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9691"/>
            <a:ext cx="11029615" cy="2224725"/>
          </a:xfrm>
        </p:spPr>
        <p:txBody>
          <a:bodyPr/>
          <a:lstStyle/>
          <a:p>
            <a:pPr algn="just"/>
            <a:r>
              <a:rPr lang="es-ES" dirty="0">
                <a:latin typeface="Arial Narrow" panose="020B0606020202030204" pitchFamily="34" charset="0"/>
              </a:rPr>
              <a:t>Plataforma que valida al usuario como empleado común o de recursos humanos. </a:t>
            </a:r>
          </a:p>
          <a:p>
            <a:pPr algn="just"/>
            <a:r>
              <a:rPr lang="es-ES" dirty="0">
                <a:latin typeface="Arial Narrow" panose="020B0606020202030204" pitchFamily="34" charset="0"/>
              </a:rPr>
              <a:t>El empleado solo accede a una lista de proyectos a los que está asignado para fichar, donde tendrá opción también de solicitar días libres.</a:t>
            </a:r>
          </a:p>
          <a:p>
            <a:pPr algn="just"/>
            <a:r>
              <a:rPr lang="es-ES" dirty="0">
                <a:latin typeface="Arial Narrow" panose="020B0606020202030204" pitchFamily="34" charset="0"/>
              </a:rPr>
              <a:t>Recursos humanos tendrá un rol de administrador, por lo que accederá a TODO: empresas, proyectos y empleados. Cada uno de estos recursos serán representados en listas donde el administrador podrá crear, editar y eliminar.</a:t>
            </a:r>
          </a:p>
          <a:p>
            <a:pPr algn="just"/>
            <a:r>
              <a:rPr lang="es-ES" dirty="0">
                <a:latin typeface="Arial Narrow" panose="020B0606020202030204" pitchFamily="34" charset="0"/>
              </a:rPr>
              <a:t>Estas listas son accesibles sucesivamente con una jerarquía Empresa -&gt; Proyecto -&gt; Empleado.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5A32EA-2150-4BC9-83A1-A9CA4194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53" y="4037524"/>
            <a:ext cx="5908893" cy="25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39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72B-F0DD-413C-90DA-140080BC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09"/>
          </a:xfrm>
        </p:spPr>
        <p:txBody>
          <a:bodyPr>
            <a:normAutofit/>
          </a:bodyPr>
          <a:lstStyle/>
          <a:p>
            <a:r>
              <a:rPr lang="es-ES" dirty="0"/>
              <a:t>Organización DEL EQUIPO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B33BB-490A-4FD5-9F1C-3F2ADA37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3959"/>
            <a:ext cx="11029615" cy="2856321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Arial Narrow" panose="020B0606020202030204" pitchFamily="34" charset="0"/>
              </a:rPr>
              <a:t>Seguimos un patrón MVC, y el reparto de tareas se ajustó un poco a cada parte del patrón. </a:t>
            </a:r>
          </a:p>
          <a:p>
            <a:pPr algn="just"/>
            <a:r>
              <a:rPr lang="es-ES" dirty="0">
                <a:latin typeface="Arial Narrow" panose="020B0606020202030204" pitchFamily="34" charset="0"/>
              </a:rPr>
              <a:t>Somos 4 personas, por lo que intentamos distribuir el esfuerzo como consideramos más eficiente:</a:t>
            </a:r>
          </a:p>
          <a:p>
            <a:pPr lvl="1" algn="just"/>
            <a:r>
              <a:rPr lang="es-ES" sz="1700" dirty="0">
                <a:latin typeface="Arial Narrow" panose="020B0606020202030204" pitchFamily="34" charset="0"/>
              </a:rPr>
              <a:t>Ficheros JSP y CSS: 1 encargado, 1 asistente.</a:t>
            </a:r>
          </a:p>
          <a:p>
            <a:pPr lvl="1" algn="just"/>
            <a:r>
              <a:rPr lang="es-ES" sz="1700" dirty="0">
                <a:latin typeface="Arial Narrow" panose="020B0606020202030204" pitchFamily="34" charset="0"/>
              </a:rPr>
              <a:t>Ficheros Java: 2 encargados.</a:t>
            </a:r>
          </a:p>
          <a:p>
            <a:pPr lvl="1" algn="just"/>
            <a:r>
              <a:rPr lang="es-ES" sz="1700" dirty="0">
                <a:latin typeface="Arial Narrow" panose="020B0606020202030204" pitchFamily="34" charset="0"/>
              </a:rPr>
              <a:t>Script MySQL: 1 encargado, 1 asistente.</a:t>
            </a:r>
          </a:p>
          <a:p>
            <a:pPr marL="0" indent="0" algn="just">
              <a:buNone/>
            </a:pPr>
            <a:r>
              <a:rPr lang="es-ES" dirty="0">
                <a:latin typeface="Arial Narrow" panose="020B0606020202030204" pitchFamily="34" charset="0"/>
              </a:rPr>
              <a:t>El rol de asistente surgió a medida que encontrábamos más complejidad  y problemas con los que no habíamos contado.</a:t>
            </a:r>
          </a:p>
          <a:p>
            <a:pPr algn="just"/>
            <a:r>
              <a:rPr lang="es-ES" dirty="0">
                <a:latin typeface="Arial Narrow" panose="020B0606020202030204" pitchFamily="34" charset="0"/>
              </a:rPr>
              <a:t>Para poder pasarnos nuestras partes, hicimos uso de GitHub.</a:t>
            </a:r>
          </a:p>
        </p:txBody>
      </p:sp>
    </p:spTree>
    <p:extLst>
      <p:ext uri="{BB962C8B-B14F-4D97-AF65-F5344CB8AC3E}">
        <p14:creationId xmlns:p14="http://schemas.microsoft.com/office/powerpoint/2010/main" val="756888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599A-2430-470A-8D51-0505A8C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714"/>
          </a:xfrm>
        </p:spPr>
        <p:txBody>
          <a:bodyPr/>
          <a:lstStyle/>
          <a:p>
            <a:r>
              <a:rPr lang="es-ES" dirty="0"/>
              <a:t>TECNOLOGÍAS UTILIZADAS</a:t>
            </a:r>
          </a:p>
        </p:txBody>
      </p:sp>
      <p:pic>
        <p:nvPicPr>
          <p:cNvPr id="1032" name="Picture 8" descr="Repasamos las mejores interfaces gráficas para MySQL - D&amp;D Serveis  Informàtics">
            <a:extLst>
              <a:ext uri="{FF2B5EF4-FFF2-40B4-BE49-F238E27FC236}">
                <a16:creationId xmlns:a16="http://schemas.microsoft.com/office/drawing/2014/main" id="{E6E87853-FDB6-41A8-8BDB-C91F209B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68" y="3751256"/>
            <a:ext cx="3982401" cy="242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Deep Dive Into GitHub Actions. Learn about the architecture of… | by  Deborah Digges | Better Programming | Medium">
            <a:extLst>
              <a:ext uri="{FF2B5EF4-FFF2-40B4-BE49-F238E27FC236}">
                <a16:creationId xmlns:a16="http://schemas.microsoft.com/office/drawing/2014/main" id="{A73331EC-98C3-4A2D-9425-C5911EEC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552350"/>
            <a:ext cx="3982401" cy="21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ELMOBILE - SAELVET Software de administracion veterinaria">
            <a:extLst>
              <a:ext uri="{FF2B5EF4-FFF2-40B4-BE49-F238E27FC236}">
                <a16:creationId xmlns:a16="http://schemas.microsoft.com/office/drawing/2014/main" id="{3BF37B91-6505-43B7-AE70-E6078F06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53" y="4441344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pache Tomcat – Logos Download">
            <a:extLst>
              <a:ext uri="{FF2B5EF4-FFF2-40B4-BE49-F238E27FC236}">
                <a16:creationId xmlns:a16="http://schemas.microsoft.com/office/drawing/2014/main" id="{37F710CB-345B-422D-9D58-36904C07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31" y="1935958"/>
            <a:ext cx="2632283" cy="14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215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A1B29A-0E8F-4FFC-94E9-250D2746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1245870"/>
            <a:ext cx="3905795" cy="46583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D6C9604-CE65-42FE-BE4E-5956EF1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714"/>
          </a:xfrm>
        </p:spPr>
        <p:txBody>
          <a:bodyPr/>
          <a:lstStyle/>
          <a:p>
            <a:r>
              <a:rPr lang="es-ES" dirty="0"/>
              <a:t>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9529873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B0"/>
      </a:accent1>
      <a:accent2>
        <a:srgbClr val="178AD5"/>
      </a:accent2>
      <a:accent3>
        <a:srgbClr val="294DE7"/>
      </a:accent3>
      <a:accent4>
        <a:srgbClr val="5730D9"/>
      </a:accent4>
      <a:accent5>
        <a:srgbClr val="A329E7"/>
      </a:accent5>
      <a:accent6>
        <a:srgbClr val="D517C9"/>
      </a:accent6>
      <a:hlink>
        <a:srgbClr val="BF3F42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227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Franklin Gothic Book</vt:lpstr>
      <vt:lpstr>Franklin Gothic Demi</vt:lpstr>
      <vt:lpstr>Wingdings 2</vt:lpstr>
      <vt:lpstr>DividendVTI</vt:lpstr>
      <vt:lpstr>INGENIEROS AL PESO S.A</vt:lpstr>
      <vt:lpstr>IDEA GENERAL DEL PROYECTO</vt:lpstr>
      <vt:lpstr>Organización DEL EQUIPO</vt:lpstr>
      <vt:lpstr>TECNOLOGÍAS UTILIZADAS</vt:lpstr>
      <vt:lpstr>LA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INGENIEROS AL PESO S.A</dc:title>
  <dc:creator>Jorge Berbel Ruiz</dc:creator>
  <cp:lastModifiedBy>Jorge Berbel Ruiz</cp:lastModifiedBy>
  <cp:revision>16</cp:revision>
  <dcterms:created xsi:type="dcterms:W3CDTF">2021-01-26T16:34:46Z</dcterms:created>
  <dcterms:modified xsi:type="dcterms:W3CDTF">2021-01-26T18:34:12Z</dcterms:modified>
</cp:coreProperties>
</file>