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562" y="-7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če želite urediti slog podnaslova matrice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F045-1452-4918-BD04-7499C8146764}" type="datetimeFigureOut">
              <a:rPr lang="sl-SI" smtClean="0"/>
              <a:t>26.9.2016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2253-E5F7-4BF4-899E-044756C71732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F045-1452-4918-BD04-7499C8146764}" type="datetimeFigureOut">
              <a:rPr lang="sl-SI" smtClean="0"/>
              <a:t>26.9.2016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2253-E5F7-4BF4-899E-044756C71732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F045-1452-4918-BD04-7499C8146764}" type="datetimeFigureOut">
              <a:rPr lang="sl-SI" smtClean="0"/>
              <a:t>26.9.2016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2253-E5F7-4BF4-899E-044756C71732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F045-1452-4918-BD04-7499C8146764}" type="datetimeFigureOut">
              <a:rPr lang="sl-SI" smtClean="0"/>
              <a:t>26.9.2016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2253-E5F7-4BF4-899E-044756C71732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F045-1452-4918-BD04-7499C8146764}" type="datetimeFigureOut">
              <a:rPr lang="sl-SI" smtClean="0"/>
              <a:t>26.9.2016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2253-E5F7-4BF4-899E-044756C71732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F045-1452-4918-BD04-7499C8146764}" type="datetimeFigureOut">
              <a:rPr lang="sl-SI" smtClean="0"/>
              <a:t>26.9.2016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2253-E5F7-4BF4-899E-044756C71732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besedil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F045-1452-4918-BD04-7499C8146764}" type="datetimeFigureOut">
              <a:rPr lang="sl-SI" smtClean="0"/>
              <a:t>26.9.2016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2253-E5F7-4BF4-899E-044756C71732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F045-1452-4918-BD04-7499C8146764}" type="datetimeFigureOut">
              <a:rPr lang="sl-SI" smtClean="0"/>
              <a:t>26.9.2016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2253-E5F7-4BF4-899E-044756C71732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F045-1452-4918-BD04-7499C8146764}" type="datetimeFigureOut">
              <a:rPr lang="sl-SI" smtClean="0"/>
              <a:t>26.9.2016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2253-E5F7-4BF4-899E-044756C71732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F045-1452-4918-BD04-7499C8146764}" type="datetimeFigureOut">
              <a:rPr lang="sl-SI" smtClean="0"/>
              <a:t>26.9.2016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2253-E5F7-4BF4-899E-044756C71732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F045-1452-4918-BD04-7499C8146764}" type="datetimeFigureOut">
              <a:rPr lang="sl-SI" smtClean="0"/>
              <a:t>26.9.2016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2253-E5F7-4BF4-899E-044756C71732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Kliknite, če želite urediti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4F045-1452-4918-BD04-7499C8146764}" type="datetimeFigureOut">
              <a:rPr lang="sl-SI" smtClean="0"/>
              <a:t>26.9.2016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C2253-E5F7-4BF4-899E-044756C71732}" type="slidenum">
              <a:rPr lang="sl-SI" smtClean="0"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4" t="10705" b="5866"/>
          <a:stretch/>
        </p:blipFill>
        <p:spPr bwMode="auto">
          <a:xfrm>
            <a:off x="755576" y="476672"/>
            <a:ext cx="7951797" cy="545602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sp>
        <p:nvSpPr>
          <p:cNvPr id="5" name="Elipsa 4"/>
          <p:cNvSpPr/>
          <p:nvPr/>
        </p:nvSpPr>
        <p:spPr>
          <a:xfrm>
            <a:off x="2205808" y="3942740"/>
            <a:ext cx="402006" cy="3583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6" name="Elipsa 5"/>
          <p:cNvSpPr/>
          <p:nvPr/>
        </p:nvSpPr>
        <p:spPr>
          <a:xfrm>
            <a:off x="1475656" y="4301044"/>
            <a:ext cx="358119" cy="34124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7" name="Elipsa 6"/>
          <p:cNvSpPr/>
          <p:nvPr/>
        </p:nvSpPr>
        <p:spPr>
          <a:xfrm>
            <a:off x="4310529" y="1876182"/>
            <a:ext cx="378657" cy="3361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cxnSp>
        <p:nvCxnSpPr>
          <p:cNvPr id="11" name="Raven puščični povezovalnik 10"/>
          <p:cNvCxnSpPr/>
          <p:nvPr/>
        </p:nvCxnSpPr>
        <p:spPr>
          <a:xfrm flipV="1">
            <a:off x="2607814" y="1876182"/>
            <a:ext cx="2540250" cy="2325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jeZBesedilom 11"/>
          <p:cNvSpPr txBox="1"/>
          <p:nvPr/>
        </p:nvSpPr>
        <p:spPr>
          <a:xfrm rot="19256935">
            <a:off x="2870915" y="2968812"/>
            <a:ext cx="14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Pešpot, 5 min</a:t>
            </a:r>
            <a:endParaRPr lang="sl-SI" dirty="0"/>
          </a:p>
        </p:txBody>
      </p:sp>
      <p:sp>
        <p:nvSpPr>
          <p:cNvPr id="14" name="PoljeZBesedilom 13"/>
          <p:cNvSpPr txBox="1"/>
          <p:nvPr/>
        </p:nvSpPr>
        <p:spPr>
          <a:xfrm>
            <a:off x="3112947" y="1506850"/>
            <a:ext cx="192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MUZEJ - </a:t>
            </a:r>
            <a:r>
              <a:rPr lang="sl-SI" dirty="0" err="1" smtClean="0"/>
              <a:t>štauharija</a:t>
            </a:r>
            <a:endParaRPr lang="sl-SI" dirty="0"/>
          </a:p>
        </p:txBody>
      </p:sp>
      <p:sp>
        <p:nvSpPr>
          <p:cNvPr id="16" name="PoljeZBesedilom 15"/>
          <p:cNvSpPr txBox="1"/>
          <p:nvPr/>
        </p:nvSpPr>
        <p:spPr>
          <a:xfrm>
            <a:off x="1833775" y="357340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KNJIŽNICA</a:t>
            </a:r>
            <a:endParaRPr lang="sl-SI" dirty="0"/>
          </a:p>
        </p:txBody>
      </p:sp>
      <p:sp>
        <p:nvSpPr>
          <p:cNvPr id="17" name="PoljeZBesedilom 16"/>
          <p:cNvSpPr txBox="1"/>
          <p:nvPr/>
        </p:nvSpPr>
        <p:spPr>
          <a:xfrm>
            <a:off x="1162453" y="4797152"/>
            <a:ext cx="156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SREDNJA ŠOLA</a:t>
            </a:r>
            <a:endParaRPr lang="sl-SI" dirty="0"/>
          </a:p>
        </p:txBody>
      </p:sp>
      <p:cxnSp>
        <p:nvCxnSpPr>
          <p:cNvPr id="20" name="Raven puščični povezovalnik 19"/>
          <p:cNvCxnSpPr>
            <a:endCxn id="5" idx="4"/>
          </p:cNvCxnSpPr>
          <p:nvPr/>
        </p:nvCxnSpPr>
        <p:spPr>
          <a:xfrm flipV="1">
            <a:off x="1629744" y="4301044"/>
            <a:ext cx="777067" cy="274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ravokotnik 26"/>
          <p:cNvSpPr/>
          <p:nvPr/>
        </p:nvSpPr>
        <p:spPr>
          <a:xfrm rot="20727639">
            <a:off x="2837169" y="4855231"/>
            <a:ext cx="1787351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9" name="PoljeZBesedilom 28"/>
          <p:cNvSpPr txBox="1"/>
          <p:nvPr/>
        </p:nvSpPr>
        <p:spPr>
          <a:xfrm rot="20745007">
            <a:off x="3382210" y="4993534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parkirišče</a:t>
            </a:r>
            <a:endParaRPr lang="sl-SI" dirty="0"/>
          </a:p>
        </p:txBody>
      </p:sp>
      <p:sp>
        <p:nvSpPr>
          <p:cNvPr id="4" name="Pravokotnik 3"/>
          <p:cNvSpPr/>
          <p:nvPr/>
        </p:nvSpPr>
        <p:spPr>
          <a:xfrm>
            <a:off x="4545452" y="4814509"/>
            <a:ext cx="144229" cy="335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cxnSp>
        <p:nvCxnSpPr>
          <p:cNvPr id="10" name="Raven puščični povezovalnik 9"/>
          <p:cNvCxnSpPr/>
          <p:nvPr/>
        </p:nvCxnSpPr>
        <p:spPr>
          <a:xfrm flipH="1">
            <a:off x="4731474" y="1876182"/>
            <a:ext cx="304820" cy="112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9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6" t="24666" b="2473"/>
          <a:stretch/>
        </p:blipFill>
        <p:spPr bwMode="auto">
          <a:xfrm>
            <a:off x="598636" y="1268760"/>
            <a:ext cx="7700077" cy="4459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uščica dol 3"/>
          <p:cNvSpPr/>
          <p:nvPr/>
        </p:nvSpPr>
        <p:spPr>
          <a:xfrm>
            <a:off x="6588224" y="908720"/>
            <a:ext cx="288032" cy="2346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5" name="Puščica dol 4"/>
          <p:cNvSpPr/>
          <p:nvPr/>
        </p:nvSpPr>
        <p:spPr>
          <a:xfrm rot="10800000">
            <a:off x="5927005" y="4384863"/>
            <a:ext cx="314323" cy="18001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6" name="Puščica dol 5"/>
          <p:cNvSpPr/>
          <p:nvPr/>
        </p:nvSpPr>
        <p:spPr>
          <a:xfrm rot="11966663">
            <a:off x="5224004" y="4756766"/>
            <a:ext cx="281373" cy="13756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7" name="Puščica dol 6"/>
          <p:cNvSpPr/>
          <p:nvPr/>
        </p:nvSpPr>
        <p:spPr>
          <a:xfrm>
            <a:off x="1587781" y="871700"/>
            <a:ext cx="242316" cy="1730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8" name="PoljeZBesedilom 7"/>
          <p:cNvSpPr txBox="1"/>
          <p:nvPr/>
        </p:nvSpPr>
        <p:spPr>
          <a:xfrm>
            <a:off x="1449364" y="332656"/>
            <a:ext cx="141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Hotel Delalut</a:t>
            </a:r>
            <a:endParaRPr lang="sl-SI" dirty="0"/>
          </a:p>
        </p:txBody>
      </p:sp>
      <p:sp>
        <p:nvSpPr>
          <p:cNvPr id="11" name="PoljeZBesedilom 10"/>
          <p:cNvSpPr txBox="1"/>
          <p:nvPr/>
        </p:nvSpPr>
        <p:spPr>
          <a:xfrm>
            <a:off x="2943426" y="5963975"/>
            <a:ext cx="199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Srednja šola Ravne </a:t>
            </a:r>
            <a:endParaRPr lang="sl-SI" dirty="0"/>
          </a:p>
        </p:txBody>
      </p:sp>
      <p:sp>
        <p:nvSpPr>
          <p:cNvPr id="12" name="PoljeZBesedilom 11"/>
          <p:cNvSpPr txBox="1"/>
          <p:nvPr/>
        </p:nvSpPr>
        <p:spPr>
          <a:xfrm>
            <a:off x="5075436" y="6371383"/>
            <a:ext cx="264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Koroška osrednja knjižnica</a:t>
            </a:r>
            <a:endParaRPr lang="sl-SI" dirty="0"/>
          </a:p>
        </p:txBody>
      </p:sp>
      <p:sp>
        <p:nvSpPr>
          <p:cNvPr id="13" name="Puščica dol 12"/>
          <p:cNvSpPr/>
          <p:nvPr/>
        </p:nvSpPr>
        <p:spPr>
          <a:xfrm rot="5054255">
            <a:off x="7853714" y="4387249"/>
            <a:ext cx="27286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4" name="Puščica dol 13"/>
          <p:cNvSpPr/>
          <p:nvPr/>
        </p:nvSpPr>
        <p:spPr>
          <a:xfrm rot="2858004">
            <a:off x="7741678" y="3107782"/>
            <a:ext cx="329578" cy="1721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5" name="PoljeZBesedilom 14"/>
          <p:cNvSpPr txBox="1"/>
          <p:nvPr/>
        </p:nvSpPr>
        <p:spPr>
          <a:xfrm>
            <a:off x="6184904" y="257197"/>
            <a:ext cx="1950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KPM-Muzej Ravne,</a:t>
            </a:r>
          </a:p>
          <a:p>
            <a:r>
              <a:rPr lang="sl-SI" dirty="0" err="1" smtClean="0"/>
              <a:t>štauharija</a:t>
            </a:r>
            <a:endParaRPr lang="sl-SI" dirty="0"/>
          </a:p>
        </p:txBody>
      </p:sp>
      <p:sp>
        <p:nvSpPr>
          <p:cNvPr id="16" name="PoljeZBesedilom 15"/>
          <p:cNvSpPr txBox="1"/>
          <p:nvPr/>
        </p:nvSpPr>
        <p:spPr>
          <a:xfrm rot="16200000">
            <a:off x="8292859" y="3314069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parkirišče</a:t>
            </a:r>
            <a:endParaRPr lang="sl-SI" dirty="0"/>
          </a:p>
        </p:txBody>
      </p:sp>
      <p:sp>
        <p:nvSpPr>
          <p:cNvPr id="17" name="PoljeZBesedilom 16"/>
          <p:cNvSpPr txBox="1"/>
          <p:nvPr/>
        </p:nvSpPr>
        <p:spPr>
          <a:xfrm rot="16200000">
            <a:off x="8292860" y="4876646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parkirišče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69669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25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Officeova tema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Diapozitiv 1</dc:title>
  <dc:creator>Uporabnik</dc:creator>
  <cp:lastModifiedBy>Lamut, Ana Marija</cp:lastModifiedBy>
  <cp:revision>23</cp:revision>
  <dcterms:created xsi:type="dcterms:W3CDTF">2016-09-21T20:44:15Z</dcterms:created>
  <dcterms:modified xsi:type="dcterms:W3CDTF">2016-09-26T13:41:19Z</dcterms:modified>
</cp:coreProperties>
</file>