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6" r:id="rId2"/>
    <p:sldId id="273" r:id="rId3"/>
    <p:sldId id="256" r:id="rId4"/>
    <p:sldId id="259" r:id="rId5"/>
    <p:sldId id="260" r:id="rId6"/>
    <p:sldId id="258" r:id="rId7"/>
    <p:sldId id="263" r:id="rId8"/>
    <p:sldId id="264" r:id="rId9"/>
    <p:sldId id="267" r:id="rId10"/>
    <p:sldId id="261" r:id="rId11"/>
    <p:sldId id="265" r:id="rId12"/>
    <p:sldId id="266" r:id="rId13"/>
    <p:sldId id="262" r:id="rId14"/>
    <p:sldId id="269" r:id="rId15"/>
    <p:sldId id="27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1AE8"/>
    <a:srgbClr val="FF74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snapToObjects="1">
      <p:cViewPr varScale="1">
        <p:scale>
          <a:sx n="78" d="100"/>
          <a:sy n="78"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C7E62E-8D9C-43DB-BE2E-793234E4DAE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A2B9D59-0B2D-4D59-9C67-6791D57A3C30}">
      <dgm:prSet custT="1"/>
      <dgm:spPr>
        <a:solidFill>
          <a:srgbClr val="F81AE8"/>
        </a:solidFill>
      </dgm:spPr>
      <dgm:t>
        <a:bodyPr/>
        <a:lstStyle/>
        <a:p>
          <a:r>
            <a:rPr lang="en-US" sz="2200" baseline="0" dirty="0">
              <a:latin typeface="Calibri" panose="020F0502020204030204" pitchFamily="34" charset="0"/>
              <a:ea typeface="Calibri" panose="020F0502020204030204" pitchFamily="34" charset="0"/>
              <a:cs typeface="Calibri" panose="020F0502020204030204" pitchFamily="34" charset="0"/>
            </a:rPr>
            <a:t>Founded in 2007, headquartered in Bangalore, India</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FEF96DF6-3481-40B6-A166-CE65CFD7F8D6}" type="parTrans" cxnId="{17653206-BA73-4BE4-BD1C-8C8093483B2B}">
      <dgm:prSet/>
      <dgm:spPr/>
      <dgm:t>
        <a:bodyPr/>
        <a:lstStyle/>
        <a:p>
          <a:endParaRPr lang="en-US"/>
        </a:p>
      </dgm:t>
    </dgm:pt>
    <dgm:pt modelId="{843C3971-61A3-446B-98B9-EC2BDD93F8FC}" type="sibTrans" cxnId="{17653206-BA73-4BE4-BD1C-8C8093483B2B}">
      <dgm:prSet/>
      <dgm:spPr/>
      <dgm:t>
        <a:bodyPr/>
        <a:lstStyle/>
        <a:p>
          <a:endParaRPr lang="en-US"/>
        </a:p>
      </dgm:t>
    </dgm:pt>
    <dgm:pt modelId="{AF241DD6-B31B-4E47-98D1-68BAD24054E7}">
      <dgm:prSet custT="1"/>
      <dgm:spPr>
        <a:solidFill>
          <a:srgbClr val="F81AE8"/>
        </a:solidFill>
      </dgm:spPr>
      <dgm:t>
        <a:bodyPr/>
        <a:lstStyle/>
        <a:p>
          <a:r>
            <a:rPr lang="en-US" sz="2200" baseline="0" dirty="0">
              <a:latin typeface="Calibri" panose="020F0502020204030204" pitchFamily="34" charset="0"/>
              <a:ea typeface="Calibri" panose="020F0502020204030204" pitchFamily="34" charset="0"/>
              <a:cs typeface="Calibri" panose="020F0502020204030204" pitchFamily="34" charset="0"/>
            </a:rPr>
            <a:t>Acquired by </a:t>
          </a:r>
          <a:r>
            <a:rPr lang="en-US" sz="2200" baseline="0" dirty="0" err="1">
              <a:latin typeface="Calibri" panose="020F0502020204030204" pitchFamily="34" charset="0"/>
              <a:ea typeface="Calibri" panose="020F0502020204030204" pitchFamily="34" charset="0"/>
              <a:cs typeface="Calibri" panose="020F0502020204030204" pitchFamily="34" charset="0"/>
            </a:rPr>
            <a:t>flipkart</a:t>
          </a:r>
          <a:r>
            <a:rPr lang="en-US" sz="2200" baseline="0" dirty="0">
              <a:latin typeface="Calibri" panose="020F0502020204030204" pitchFamily="34" charset="0"/>
              <a:ea typeface="Calibri" panose="020F0502020204030204" pitchFamily="34" charset="0"/>
              <a:cs typeface="Calibri" panose="020F0502020204030204" pitchFamily="34" charset="0"/>
            </a:rPr>
            <a:t> in 2014, leading online fashion platform</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61B11DFD-2DB0-4AE7-9298-0B125AC98355}" type="parTrans" cxnId="{31D0019B-874B-4724-93DF-BE873947C11D}">
      <dgm:prSet/>
      <dgm:spPr/>
      <dgm:t>
        <a:bodyPr/>
        <a:lstStyle/>
        <a:p>
          <a:endParaRPr lang="en-US"/>
        </a:p>
      </dgm:t>
    </dgm:pt>
    <dgm:pt modelId="{56CE17D0-665C-46C4-82A9-046F2CE6DAFC}" type="sibTrans" cxnId="{31D0019B-874B-4724-93DF-BE873947C11D}">
      <dgm:prSet/>
      <dgm:spPr/>
      <dgm:t>
        <a:bodyPr/>
        <a:lstStyle/>
        <a:p>
          <a:endParaRPr lang="en-US"/>
        </a:p>
      </dgm:t>
    </dgm:pt>
    <dgm:pt modelId="{9E021FA0-2186-4A88-9D47-F7DEC658D2F2}">
      <dgm:prSet custT="1"/>
      <dgm:spPr>
        <a:solidFill>
          <a:srgbClr val="F81AE8"/>
        </a:solidFill>
      </dgm:spPr>
      <dgm:t>
        <a:bodyPr/>
        <a:lstStyle/>
        <a:p>
          <a:r>
            <a:rPr lang="en-US" sz="2200" baseline="0" dirty="0">
              <a:latin typeface="Calibri" panose="020F0502020204030204" pitchFamily="34" charset="0"/>
              <a:ea typeface="Calibri" panose="020F0502020204030204" pitchFamily="34" charset="0"/>
              <a:cs typeface="Calibri" panose="020F0502020204030204" pitchFamily="34" charset="0"/>
            </a:rPr>
            <a:t>Partners with over 3,000 brands, offering more than 600,000 products</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B8A7AB17-C0A3-488C-B9E1-829BB20EB15F}" type="parTrans" cxnId="{95E9FE9A-F222-42BD-8849-6B0C6F6DB82D}">
      <dgm:prSet/>
      <dgm:spPr/>
      <dgm:t>
        <a:bodyPr/>
        <a:lstStyle/>
        <a:p>
          <a:endParaRPr lang="en-US"/>
        </a:p>
      </dgm:t>
    </dgm:pt>
    <dgm:pt modelId="{380C458E-D576-4578-AC58-9B9BA19FF647}" type="sibTrans" cxnId="{95E9FE9A-F222-42BD-8849-6B0C6F6DB82D}">
      <dgm:prSet/>
      <dgm:spPr/>
      <dgm:t>
        <a:bodyPr/>
        <a:lstStyle/>
        <a:p>
          <a:endParaRPr lang="en-US"/>
        </a:p>
      </dgm:t>
    </dgm:pt>
    <dgm:pt modelId="{70C2F2A3-BDA4-4565-A687-B9D8088CED52}">
      <dgm:prSet custT="1"/>
      <dgm:spPr>
        <a:solidFill>
          <a:srgbClr val="F81AE8"/>
        </a:solidFill>
      </dgm:spPr>
      <dgm:t>
        <a:bodyPr/>
        <a:lstStyle/>
        <a:p>
          <a:r>
            <a:rPr lang="en-US" sz="2300" baseline="0" dirty="0"/>
            <a:t> </a:t>
          </a:r>
          <a:r>
            <a:rPr lang="en-US" sz="2200" baseline="0" dirty="0">
              <a:latin typeface="Calibri" panose="020F0502020204030204" pitchFamily="34" charset="0"/>
              <a:ea typeface="Calibri" panose="020F0502020204030204" pitchFamily="34" charset="0"/>
              <a:cs typeface="Calibri" panose="020F0502020204030204" pitchFamily="34" charset="0"/>
            </a:rPr>
            <a:t>Utilizes AI for personalized fashion recommendations</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AD45C871-3221-4ACE-ADA9-A19321EA7300}" type="parTrans" cxnId="{64A7F57E-4427-4C80-B918-AA8232D6D2D9}">
      <dgm:prSet/>
      <dgm:spPr/>
      <dgm:t>
        <a:bodyPr/>
        <a:lstStyle/>
        <a:p>
          <a:endParaRPr lang="en-US"/>
        </a:p>
      </dgm:t>
    </dgm:pt>
    <dgm:pt modelId="{5797D4FD-B8B7-459D-AC1F-E4AE6F0111F9}" type="sibTrans" cxnId="{64A7F57E-4427-4C80-B918-AA8232D6D2D9}">
      <dgm:prSet/>
      <dgm:spPr/>
      <dgm:t>
        <a:bodyPr/>
        <a:lstStyle/>
        <a:p>
          <a:endParaRPr lang="en-US"/>
        </a:p>
      </dgm:t>
    </dgm:pt>
    <dgm:pt modelId="{B29D426F-483A-47F8-A90D-06348E4FD88F}" type="pres">
      <dgm:prSet presAssocID="{EEC7E62E-8D9C-43DB-BE2E-793234E4DAE0}" presName="linearFlow" presStyleCnt="0">
        <dgm:presLayoutVars>
          <dgm:dir/>
          <dgm:resizeHandles val="exact"/>
        </dgm:presLayoutVars>
      </dgm:prSet>
      <dgm:spPr/>
    </dgm:pt>
    <dgm:pt modelId="{57700FA0-F94F-4F9D-804B-F3E924196DEB}" type="pres">
      <dgm:prSet presAssocID="{CA2B9D59-0B2D-4D59-9C67-6791D57A3C30}" presName="composite" presStyleCnt="0"/>
      <dgm:spPr/>
    </dgm:pt>
    <dgm:pt modelId="{50793528-1C92-43D8-AB5B-15CB7CCB0D71}" type="pres">
      <dgm:prSet presAssocID="{CA2B9D59-0B2D-4D59-9C67-6791D57A3C30}" presName="imgShp" presStyleLbl="fgImgPlace1" presStyleIdx="0" presStyleCnt="4"/>
      <dgm:spPr>
        <a:solidFill>
          <a:srgbClr val="FF7474"/>
        </a:solidFill>
      </dgm:spPr>
    </dgm:pt>
    <dgm:pt modelId="{128DF608-0078-4C24-892E-161346A71652}" type="pres">
      <dgm:prSet presAssocID="{CA2B9D59-0B2D-4D59-9C67-6791D57A3C30}" presName="txShp" presStyleLbl="node1" presStyleIdx="0" presStyleCnt="4">
        <dgm:presLayoutVars>
          <dgm:bulletEnabled val="1"/>
        </dgm:presLayoutVars>
      </dgm:prSet>
      <dgm:spPr/>
    </dgm:pt>
    <dgm:pt modelId="{780D9C41-88BC-4025-A54A-A4C950FAA547}" type="pres">
      <dgm:prSet presAssocID="{843C3971-61A3-446B-98B9-EC2BDD93F8FC}" presName="spacing" presStyleCnt="0"/>
      <dgm:spPr/>
    </dgm:pt>
    <dgm:pt modelId="{BF62A9A5-BED3-418B-9BDC-F7FDD5A5ADE6}" type="pres">
      <dgm:prSet presAssocID="{AF241DD6-B31B-4E47-98D1-68BAD24054E7}" presName="composite" presStyleCnt="0"/>
      <dgm:spPr/>
    </dgm:pt>
    <dgm:pt modelId="{036893B8-80B2-44EE-A6C9-EBA8BD68BD4D}" type="pres">
      <dgm:prSet presAssocID="{AF241DD6-B31B-4E47-98D1-68BAD24054E7}" presName="imgShp" presStyleLbl="fgImgPlace1" presStyleIdx="1" presStyleCnt="4"/>
      <dgm:spPr>
        <a:solidFill>
          <a:srgbClr val="FF7474"/>
        </a:solidFill>
      </dgm:spPr>
    </dgm:pt>
    <dgm:pt modelId="{818B3EEA-CFF8-4430-A61D-87B0CFF58E05}" type="pres">
      <dgm:prSet presAssocID="{AF241DD6-B31B-4E47-98D1-68BAD24054E7}" presName="txShp" presStyleLbl="node1" presStyleIdx="1" presStyleCnt="4">
        <dgm:presLayoutVars>
          <dgm:bulletEnabled val="1"/>
        </dgm:presLayoutVars>
      </dgm:prSet>
      <dgm:spPr/>
    </dgm:pt>
    <dgm:pt modelId="{4E1CF3C6-807B-4B6E-8DAE-A86027E72E08}" type="pres">
      <dgm:prSet presAssocID="{56CE17D0-665C-46C4-82A9-046F2CE6DAFC}" presName="spacing" presStyleCnt="0"/>
      <dgm:spPr/>
    </dgm:pt>
    <dgm:pt modelId="{95362A52-6289-4908-99C7-5DA0CEC6D2B8}" type="pres">
      <dgm:prSet presAssocID="{9E021FA0-2186-4A88-9D47-F7DEC658D2F2}" presName="composite" presStyleCnt="0"/>
      <dgm:spPr/>
    </dgm:pt>
    <dgm:pt modelId="{1D993FAB-78D8-4716-94BA-EFDB8CE7D7AC}" type="pres">
      <dgm:prSet presAssocID="{9E021FA0-2186-4A88-9D47-F7DEC658D2F2}" presName="imgShp" presStyleLbl="fgImgPlace1" presStyleIdx="2" presStyleCnt="4"/>
      <dgm:spPr>
        <a:solidFill>
          <a:srgbClr val="FF7474"/>
        </a:solidFill>
      </dgm:spPr>
    </dgm:pt>
    <dgm:pt modelId="{FD339030-018A-4054-9E31-86587A04894A}" type="pres">
      <dgm:prSet presAssocID="{9E021FA0-2186-4A88-9D47-F7DEC658D2F2}" presName="txShp" presStyleLbl="node1" presStyleIdx="2" presStyleCnt="4">
        <dgm:presLayoutVars>
          <dgm:bulletEnabled val="1"/>
        </dgm:presLayoutVars>
      </dgm:prSet>
      <dgm:spPr/>
    </dgm:pt>
    <dgm:pt modelId="{5FD3C90E-884E-4C60-AA8D-9A51B904A047}" type="pres">
      <dgm:prSet presAssocID="{380C458E-D576-4578-AC58-9B9BA19FF647}" presName="spacing" presStyleCnt="0"/>
      <dgm:spPr/>
    </dgm:pt>
    <dgm:pt modelId="{59A0F785-9A31-4691-A046-888D142A24C5}" type="pres">
      <dgm:prSet presAssocID="{70C2F2A3-BDA4-4565-A687-B9D8088CED52}" presName="composite" presStyleCnt="0"/>
      <dgm:spPr/>
    </dgm:pt>
    <dgm:pt modelId="{35BF9481-E209-4597-8030-9C871E8A3F1B}" type="pres">
      <dgm:prSet presAssocID="{70C2F2A3-BDA4-4565-A687-B9D8088CED52}" presName="imgShp" presStyleLbl="fgImgPlace1" presStyleIdx="3" presStyleCnt="4"/>
      <dgm:spPr>
        <a:solidFill>
          <a:srgbClr val="FF7474"/>
        </a:solidFill>
      </dgm:spPr>
    </dgm:pt>
    <dgm:pt modelId="{7935807D-E641-40DE-BFD8-CF9A3F7C48F6}" type="pres">
      <dgm:prSet presAssocID="{70C2F2A3-BDA4-4565-A687-B9D8088CED52}" presName="txShp" presStyleLbl="node1" presStyleIdx="3" presStyleCnt="4">
        <dgm:presLayoutVars>
          <dgm:bulletEnabled val="1"/>
        </dgm:presLayoutVars>
      </dgm:prSet>
      <dgm:spPr/>
    </dgm:pt>
  </dgm:ptLst>
  <dgm:cxnLst>
    <dgm:cxn modelId="{17653206-BA73-4BE4-BD1C-8C8093483B2B}" srcId="{EEC7E62E-8D9C-43DB-BE2E-793234E4DAE0}" destId="{CA2B9D59-0B2D-4D59-9C67-6791D57A3C30}" srcOrd="0" destOrd="0" parTransId="{FEF96DF6-3481-40B6-A166-CE65CFD7F8D6}" sibTransId="{843C3971-61A3-446B-98B9-EC2BDD93F8FC}"/>
    <dgm:cxn modelId="{68E63E71-C39C-4815-9396-FC5DA7DDD2C1}" type="presOf" srcId="{70C2F2A3-BDA4-4565-A687-B9D8088CED52}" destId="{7935807D-E641-40DE-BFD8-CF9A3F7C48F6}" srcOrd="0" destOrd="0" presId="urn:microsoft.com/office/officeart/2005/8/layout/vList3"/>
    <dgm:cxn modelId="{64A7F57E-4427-4C80-B918-AA8232D6D2D9}" srcId="{EEC7E62E-8D9C-43DB-BE2E-793234E4DAE0}" destId="{70C2F2A3-BDA4-4565-A687-B9D8088CED52}" srcOrd="3" destOrd="0" parTransId="{AD45C871-3221-4ACE-ADA9-A19321EA7300}" sibTransId="{5797D4FD-B8B7-459D-AC1F-E4AE6F0111F9}"/>
    <dgm:cxn modelId="{95E9FE9A-F222-42BD-8849-6B0C6F6DB82D}" srcId="{EEC7E62E-8D9C-43DB-BE2E-793234E4DAE0}" destId="{9E021FA0-2186-4A88-9D47-F7DEC658D2F2}" srcOrd="2" destOrd="0" parTransId="{B8A7AB17-C0A3-488C-B9E1-829BB20EB15F}" sibTransId="{380C458E-D576-4578-AC58-9B9BA19FF647}"/>
    <dgm:cxn modelId="{31D0019B-874B-4724-93DF-BE873947C11D}" srcId="{EEC7E62E-8D9C-43DB-BE2E-793234E4DAE0}" destId="{AF241DD6-B31B-4E47-98D1-68BAD24054E7}" srcOrd="1" destOrd="0" parTransId="{61B11DFD-2DB0-4AE7-9298-0B125AC98355}" sibTransId="{56CE17D0-665C-46C4-82A9-046F2CE6DAFC}"/>
    <dgm:cxn modelId="{3B0D4FC0-CDF8-4A95-A6BB-9F576799608F}" type="presOf" srcId="{AF241DD6-B31B-4E47-98D1-68BAD24054E7}" destId="{818B3EEA-CFF8-4430-A61D-87B0CFF58E05}" srcOrd="0" destOrd="0" presId="urn:microsoft.com/office/officeart/2005/8/layout/vList3"/>
    <dgm:cxn modelId="{DC710EF6-206E-4B8D-872A-5F1B2CCB3309}" type="presOf" srcId="{CA2B9D59-0B2D-4D59-9C67-6791D57A3C30}" destId="{128DF608-0078-4C24-892E-161346A71652}" srcOrd="0" destOrd="0" presId="urn:microsoft.com/office/officeart/2005/8/layout/vList3"/>
    <dgm:cxn modelId="{B5235FF7-880F-480D-BD1F-E3A9D9B7F239}" type="presOf" srcId="{9E021FA0-2186-4A88-9D47-F7DEC658D2F2}" destId="{FD339030-018A-4054-9E31-86587A04894A}" srcOrd="0" destOrd="0" presId="urn:microsoft.com/office/officeart/2005/8/layout/vList3"/>
    <dgm:cxn modelId="{B17101FD-8B99-49B5-A462-43C4D144EC95}" type="presOf" srcId="{EEC7E62E-8D9C-43DB-BE2E-793234E4DAE0}" destId="{B29D426F-483A-47F8-A90D-06348E4FD88F}" srcOrd="0" destOrd="0" presId="urn:microsoft.com/office/officeart/2005/8/layout/vList3"/>
    <dgm:cxn modelId="{B9294D82-63D9-4526-A367-BF78DF7109C0}" type="presParOf" srcId="{B29D426F-483A-47F8-A90D-06348E4FD88F}" destId="{57700FA0-F94F-4F9D-804B-F3E924196DEB}" srcOrd="0" destOrd="0" presId="urn:microsoft.com/office/officeart/2005/8/layout/vList3"/>
    <dgm:cxn modelId="{A7B24A64-A93D-47D2-B9B6-8EF2FAFEDB55}" type="presParOf" srcId="{57700FA0-F94F-4F9D-804B-F3E924196DEB}" destId="{50793528-1C92-43D8-AB5B-15CB7CCB0D71}" srcOrd="0" destOrd="0" presId="urn:microsoft.com/office/officeart/2005/8/layout/vList3"/>
    <dgm:cxn modelId="{27062118-DF02-4795-8279-E9321E3483B9}" type="presParOf" srcId="{57700FA0-F94F-4F9D-804B-F3E924196DEB}" destId="{128DF608-0078-4C24-892E-161346A71652}" srcOrd="1" destOrd="0" presId="urn:microsoft.com/office/officeart/2005/8/layout/vList3"/>
    <dgm:cxn modelId="{F5E4AF69-4857-471B-8904-68C185BDD0CA}" type="presParOf" srcId="{B29D426F-483A-47F8-A90D-06348E4FD88F}" destId="{780D9C41-88BC-4025-A54A-A4C950FAA547}" srcOrd="1" destOrd="0" presId="urn:microsoft.com/office/officeart/2005/8/layout/vList3"/>
    <dgm:cxn modelId="{7679073B-D0DB-4652-8580-212110B69147}" type="presParOf" srcId="{B29D426F-483A-47F8-A90D-06348E4FD88F}" destId="{BF62A9A5-BED3-418B-9BDC-F7FDD5A5ADE6}" srcOrd="2" destOrd="0" presId="urn:microsoft.com/office/officeart/2005/8/layout/vList3"/>
    <dgm:cxn modelId="{40E0C86D-7930-4A3D-B19F-EC467C4FC02C}" type="presParOf" srcId="{BF62A9A5-BED3-418B-9BDC-F7FDD5A5ADE6}" destId="{036893B8-80B2-44EE-A6C9-EBA8BD68BD4D}" srcOrd="0" destOrd="0" presId="urn:microsoft.com/office/officeart/2005/8/layout/vList3"/>
    <dgm:cxn modelId="{D95AF2B9-0381-4E94-9E6D-D6E2064C420F}" type="presParOf" srcId="{BF62A9A5-BED3-418B-9BDC-F7FDD5A5ADE6}" destId="{818B3EEA-CFF8-4430-A61D-87B0CFF58E05}" srcOrd="1" destOrd="0" presId="urn:microsoft.com/office/officeart/2005/8/layout/vList3"/>
    <dgm:cxn modelId="{5AB10045-112F-46A4-80E7-E0B410E78EB3}" type="presParOf" srcId="{B29D426F-483A-47F8-A90D-06348E4FD88F}" destId="{4E1CF3C6-807B-4B6E-8DAE-A86027E72E08}" srcOrd="3" destOrd="0" presId="urn:microsoft.com/office/officeart/2005/8/layout/vList3"/>
    <dgm:cxn modelId="{61293D8F-1AA4-4CA8-BE52-F2DB5A9613E2}" type="presParOf" srcId="{B29D426F-483A-47F8-A90D-06348E4FD88F}" destId="{95362A52-6289-4908-99C7-5DA0CEC6D2B8}" srcOrd="4" destOrd="0" presId="urn:microsoft.com/office/officeart/2005/8/layout/vList3"/>
    <dgm:cxn modelId="{874A6BAF-670C-4B1B-9E74-36D106E8AF98}" type="presParOf" srcId="{95362A52-6289-4908-99C7-5DA0CEC6D2B8}" destId="{1D993FAB-78D8-4716-94BA-EFDB8CE7D7AC}" srcOrd="0" destOrd="0" presId="urn:microsoft.com/office/officeart/2005/8/layout/vList3"/>
    <dgm:cxn modelId="{BC3A4664-9526-4CEE-941B-9CD6456DC08A}" type="presParOf" srcId="{95362A52-6289-4908-99C7-5DA0CEC6D2B8}" destId="{FD339030-018A-4054-9E31-86587A04894A}" srcOrd="1" destOrd="0" presId="urn:microsoft.com/office/officeart/2005/8/layout/vList3"/>
    <dgm:cxn modelId="{1A1DB3DD-2C8F-48B1-AA4F-7FDEB11696DD}" type="presParOf" srcId="{B29D426F-483A-47F8-A90D-06348E4FD88F}" destId="{5FD3C90E-884E-4C60-AA8D-9A51B904A047}" srcOrd="5" destOrd="0" presId="urn:microsoft.com/office/officeart/2005/8/layout/vList3"/>
    <dgm:cxn modelId="{6DE44AFE-3159-45A9-AE49-71C2E1365282}" type="presParOf" srcId="{B29D426F-483A-47F8-A90D-06348E4FD88F}" destId="{59A0F785-9A31-4691-A046-888D142A24C5}" srcOrd="6" destOrd="0" presId="urn:microsoft.com/office/officeart/2005/8/layout/vList3"/>
    <dgm:cxn modelId="{5772663B-411C-4E49-BB19-583D24EBD6C2}" type="presParOf" srcId="{59A0F785-9A31-4691-A046-888D142A24C5}" destId="{35BF9481-E209-4597-8030-9C871E8A3F1B}" srcOrd="0" destOrd="0" presId="urn:microsoft.com/office/officeart/2005/8/layout/vList3"/>
    <dgm:cxn modelId="{25A26E9C-FF33-476C-87A2-83A1541343F4}" type="presParOf" srcId="{59A0F785-9A31-4691-A046-888D142A24C5}" destId="{7935807D-E641-40DE-BFD8-CF9A3F7C48F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9171C89-29A9-4ED8-88BC-69647DCB5DC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F16743E5-7F4B-42B9-9866-34682E560E9A}">
      <dgm:prSet/>
      <dgm:spPr>
        <a:solidFill>
          <a:srgbClr val="F81AE8"/>
        </a:solidFill>
      </dgm:spPr>
      <dgm:t>
        <a:bodyPr anchor="t"/>
        <a:lstStyle/>
        <a:p>
          <a:pPr>
            <a:lnSpc>
              <a:spcPct val="90000"/>
            </a:lnSpc>
            <a:buNone/>
          </a:pPr>
          <a:endParaRPr lang="en-US" sz="3100" dirty="0"/>
        </a:p>
      </dgm:t>
    </dgm:pt>
    <dgm:pt modelId="{6E580574-B84B-4E08-9EA4-52430CA5B932}" type="parTrans" cxnId="{096E97F5-D9F0-4ADC-8D14-16F481AC6416}">
      <dgm:prSet/>
      <dgm:spPr/>
      <dgm:t>
        <a:bodyPr/>
        <a:lstStyle/>
        <a:p>
          <a:endParaRPr lang="en-US"/>
        </a:p>
      </dgm:t>
    </dgm:pt>
    <dgm:pt modelId="{65B27DE1-3B4E-4899-B305-61CC3BE18AF9}" type="sibTrans" cxnId="{096E97F5-D9F0-4ADC-8D14-16F481AC6416}">
      <dgm:prSet/>
      <dgm:spPr/>
      <dgm:t>
        <a:bodyPr/>
        <a:lstStyle/>
        <a:p>
          <a:endParaRPr lang="en-US"/>
        </a:p>
      </dgm:t>
    </dgm:pt>
    <dgm:pt modelId="{8F9CF497-2854-4F78-8D9A-7995E4EEB3D5}">
      <dgm:prSet custT="1"/>
      <dgm:spPr>
        <a:solidFill>
          <a:srgbClr val="F81AE8"/>
        </a:solidFill>
      </dgm:spPr>
      <dgm:t>
        <a:bodyPr anchor="t"/>
        <a:lstStyle/>
        <a:p>
          <a:pPr>
            <a:lnSpc>
              <a:spcPct val="150000"/>
            </a:lnSpc>
            <a:buFont typeface="Arial" panose="020B0604020202020204" pitchFamily="34" charset="0"/>
            <a:buChar char="•"/>
          </a:pPr>
          <a:r>
            <a:rPr lang="en-US" sz="2200" baseline="0" dirty="0">
              <a:latin typeface="Calibri" panose="020F0502020204030204" pitchFamily="34" charset="0"/>
              <a:ea typeface="Calibri" panose="020F0502020204030204" pitchFamily="34" charset="0"/>
              <a:cs typeface="Calibri" panose="020F0502020204030204" pitchFamily="34" charset="0"/>
            </a:rPr>
            <a:t>Improve logistics for faster delivery and smoother returns.</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9879FB0E-0FB5-421E-93C4-635231AB0877}" type="parTrans" cxnId="{061D9DF5-3469-4AA1-9199-1B47D5A36362}">
      <dgm:prSet/>
      <dgm:spPr/>
      <dgm:t>
        <a:bodyPr/>
        <a:lstStyle/>
        <a:p>
          <a:endParaRPr lang="en-US"/>
        </a:p>
      </dgm:t>
    </dgm:pt>
    <dgm:pt modelId="{6176E1D7-D09A-4332-9904-24E8536B41D5}" type="sibTrans" cxnId="{061D9DF5-3469-4AA1-9199-1B47D5A36362}">
      <dgm:prSet/>
      <dgm:spPr/>
      <dgm:t>
        <a:bodyPr/>
        <a:lstStyle/>
        <a:p>
          <a:endParaRPr lang="en-US"/>
        </a:p>
      </dgm:t>
    </dgm:pt>
    <dgm:pt modelId="{9B8232FF-9C55-4247-9B0A-A7F284E335E3}">
      <dgm:prSet custT="1"/>
      <dgm:spPr>
        <a:solidFill>
          <a:srgbClr val="F81AE8"/>
        </a:solidFill>
      </dgm:spPr>
      <dgm:t>
        <a:bodyPr anchor="t"/>
        <a:lstStyle/>
        <a:p>
          <a:pPr>
            <a:lnSpc>
              <a:spcPct val="150000"/>
            </a:lnSpc>
            <a:buFont typeface="Arial" panose="020B0604020202020204" pitchFamily="34" charset="0"/>
            <a:buChar char="•"/>
          </a:pPr>
          <a:r>
            <a:rPr lang="en-US" sz="2200" baseline="0" dirty="0">
              <a:latin typeface="Calibri" panose="020F0502020204030204" pitchFamily="34" charset="0"/>
              <a:ea typeface="Calibri" panose="020F0502020204030204" pitchFamily="34" charset="0"/>
              <a:cs typeface="Calibri" panose="020F0502020204030204" pitchFamily="34" charset="0"/>
            </a:rPr>
            <a:t>Expand eco-friendly and sustainable fashion categories.</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7302E628-D897-4FDB-920F-96C16ACFA462}" type="parTrans" cxnId="{1E7D037D-2515-4E13-A781-B4C802225A16}">
      <dgm:prSet/>
      <dgm:spPr/>
      <dgm:t>
        <a:bodyPr/>
        <a:lstStyle/>
        <a:p>
          <a:endParaRPr lang="en-US"/>
        </a:p>
      </dgm:t>
    </dgm:pt>
    <dgm:pt modelId="{7B28C4B4-DAB0-45DE-9EC7-16C4C44FEFE3}" type="sibTrans" cxnId="{1E7D037D-2515-4E13-A781-B4C802225A16}">
      <dgm:prSet/>
      <dgm:spPr/>
      <dgm:t>
        <a:bodyPr/>
        <a:lstStyle/>
        <a:p>
          <a:endParaRPr lang="en-US"/>
        </a:p>
      </dgm:t>
    </dgm:pt>
    <dgm:pt modelId="{A274DF38-A5EE-4B7A-B91C-C2BB1B83DC62}">
      <dgm:prSet custT="1"/>
      <dgm:spPr>
        <a:solidFill>
          <a:srgbClr val="F81AE8"/>
        </a:solidFill>
      </dgm:spPr>
      <dgm:t>
        <a:bodyPr anchor="t"/>
        <a:lstStyle/>
        <a:p>
          <a:pPr>
            <a:lnSpc>
              <a:spcPct val="150000"/>
            </a:lnSpc>
            <a:buFont typeface="Arial" panose="020B0604020202020204" pitchFamily="34" charset="0"/>
            <a:buChar char="•"/>
          </a:pPr>
          <a:r>
            <a:rPr lang="en-US" sz="2200" baseline="0" dirty="0">
              <a:latin typeface="Calibri" panose="020F0502020204030204" pitchFamily="34" charset="0"/>
              <a:ea typeface="Calibri" panose="020F0502020204030204" pitchFamily="34" charset="0"/>
              <a:cs typeface="Calibri" panose="020F0502020204030204" pitchFamily="34" charset="0"/>
            </a:rPr>
            <a:t>Enhance customer service and response time.</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30DF5E12-83EA-494F-8CF6-1B9728025987}" type="parTrans" cxnId="{2B99E1F7-3E90-4204-85F0-9337843274A0}">
      <dgm:prSet/>
      <dgm:spPr/>
      <dgm:t>
        <a:bodyPr/>
        <a:lstStyle/>
        <a:p>
          <a:endParaRPr lang="en-US"/>
        </a:p>
      </dgm:t>
    </dgm:pt>
    <dgm:pt modelId="{3E370659-F6FA-443F-AC24-8551C390106A}" type="sibTrans" cxnId="{2B99E1F7-3E90-4204-85F0-9337843274A0}">
      <dgm:prSet/>
      <dgm:spPr/>
      <dgm:t>
        <a:bodyPr/>
        <a:lstStyle/>
        <a:p>
          <a:endParaRPr lang="en-US"/>
        </a:p>
      </dgm:t>
    </dgm:pt>
    <dgm:pt modelId="{F7C7A4FC-B9C4-4085-A1E5-85EA587E2103}">
      <dgm:prSet custT="1"/>
      <dgm:spPr>
        <a:solidFill>
          <a:srgbClr val="F81AE8"/>
        </a:solidFill>
      </dgm:spPr>
      <dgm:t>
        <a:bodyPr anchor="t"/>
        <a:lstStyle/>
        <a:p>
          <a:pPr>
            <a:lnSpc>
              <a:spcPct val="150000"/>
            </a:lnSpc>
            <a:buFont typeface="Arial" panose="020B0604020202020204" pitchFamily="34" charset="0"/>
            <a:buChar char="•"/>
          </a:pPr>
          <a:r>
            <a:rPr lang="en-US" sz="2200" baseline="0" dirty="0">
              <a:latin typeface="Calibri" panose="020F0502020204030204" pitchFamily="34" charset="0"/>
              <a:ea typeface="Calibri" panose="020F0502020204030204" pitchFamily="34" charset="0"/>
              <a:cs typeface="Calibri" panose="020F0502020204030204" pitchFamily="34" charset="0"/>
            </a:rPr>
            <a:t>Use AI for deeper customer engagement and product recommendations.</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FC2D88D9-CE00-4697-81F7-12FB86180FB7}" type="parTrans" cxnId="{00BABB73-32B5-4C47-9A8E-0A8D29E57A58}">
      <dgm:prSet/>
      <dgm:spPr/>
      <dgm:t>
        <a:bodyPr/>
        <a:lstStyle/>
        <a:p>
          <a:endParaRPr lang="en-US"/>
        </a:p>
      </dgm:t>
    </dgm:pt>
    <dgm:pt modelId="{67A16B7E-F349-4F5C-91F8-236D2A2C90BF}" type="sibTrans" cxnId="{00BABB73-32B5-4C47-9A8E-0A8D29E57A58}">
      <dgm:prSet/>
      <dgm:spPr/>
      <dgm:t>
        <a:bodyPr/>
        <a:lstStyle/>
        <a:p>
          <a:endParaRPr lang="en-US"/>
        </a:p>
      </dgm:t>
    </dgm:pt>
    <dgm:pt modelId="{87AEA164-D08F-4BB0-BFF7-B2864C2A6680}" type="pres">
      <dgm:prSet presAssocID="{79171C89-29A9-4ED8-88BC-69647DCB5DC3}" presName="Name0" presStyleCnt="0">
        <dgm:presLayoutVars>
          <dgm:dir/>
          <dgm:resizeHandles val="exact"/>
        </dgm:presLayoutVars>
      </dgm:prSet>
      <dgm:spPr/>
    </dgm:pt>
    <dgm:pt modelId="{AF49AAFE-94B1-4DED-AA32-BBDC9C7BAD83}" type="pres">
      <dgm:prSet presAssocID="{F16743E5-7F4B-42B9-9866-34682E560E9A}" presName="node" presStyleLbl="node1" presStyleIdx="0" presStyleCnt="1">
        <dgm:presLayoutVars>
          <dgm:bulletEnabled val="1"/>
        </dgm:presLayoutVars>
      </dgm:prSet>
      <dgm:spPr/>
    </dgm:pt>
  </dgm:ptLst>
  <dgm:cxnLst>
    <dgm:cxn modelId="{04E5A30C-E83E-4475-922A-AFE572C6212F}" type="presOf" srcId="{8F9CF497-2854-4F78-8D9A-7995E4EEB3D5}" destId="{AF49AAFE-94B1-4DED-AA32-BBDC9C7BAD83}" srcOrd="0" destOrd="1" presId="urn:microsoft.com/office/officeart/2005/8/layout/process1"/>
    <dgm:cxn modelId="{D96DF82B-ED6B-4C43-A294-4304C330405F}" type="presOf" srcId="{9B8232FF-9C55-4247-9B0A-A7F284E335E3}" destId="{AF49AAFE-94B1-4DED-AA32-BBDC9C7BAD83}" srcOrd="0" destOrd="2" presId="urn:microsoft.com/office/officeart/2005/8/layout/process1"/>
    <dgm:cxn modelId="{6F40954E-D739-4F14-99CD-2D19B962BCDF}" type="presOf" srcId="{A274DF38-A5EE-4B7A-B91C-C2BB1B83DC62}" destId="{AF49AAFE-94B1-4DED-AA32-BBDC9C7BAD83}" srcOrd="0" destOrd="3" presId="urn:microsoft.com/office/officeart/2005/8/layout/process1"/>
    <dgm:cxn modelId="{99198C70-F019-4B52-93DB-C90896BF08B2}" type="presOf" srcId="{F7C7A4FC-B9C4-4085-A1E5-85EA587E2103}" destId="{AF49AAFE-94B1-4DED-AA32-BBDC9C7BAD83}" srcOrd="0" destOrd="4" presId="urn:microsoft.com/office/officeart/2005/8/layout/process1"/>
    <dgm:cxn modelId="{11349652-C525-4EE4-9C2F-6A93B2891F79}" type="presOf" srcId="{F16743E5-7F4B-42B9-9866-34682E560E9A}" destId="{AF49AAFE-94B1-4DED-AA32-BBDC9C7BAD83}" srcOrd="0" destOrd="0" presId="urn:microsoft.com/office/officeart/2005/8/layout/process1"/>
    <dgm:cxn modelId="{00BABB73-32B5-4C47-9A8E-0A8D29E57A58}" srcId="{F16743E5-7F4B-42B9-9866-34682E560E9A}" destId="{F7C7A4FC-B9C4-4085-A1E5-85EA587E2103}" srcOrd="3" destOrd="0" parTransId="{FC2D88D9-CE00-4697-81F7-12FB86180FB7}" sibTransId="{67A16B7E-F349-4F5C-91F8-236D2A2C90BF}"/>
    <dgm:cxn modelId="{1E7D037D-2515-4E13-A781-B4C802225A16}" srcId="{F16743E5-7F4B-42B9-9866-34682E560E9A}" destId="{9B8232FF-9C55-4247-9B0A-A7F284E335E3}" srcOrd="1" destOrd="0" parTransId="{7302E628-D897-4FDB-920F-96C16ACFA462}" sibTransId="{7B28C4B4-DAB0-45DE-9EC7-16C4C44FEFE3}"/>
    <dgm:cxn modelId="{21BE28F4-5DD4-43D9-B30E-6269B329FC2C}" type="presOf" srcId="{79171C89-29A9-4ED8-88BC-69647DCB5DC3}" destId="{87AEA164-D08F-4BB0-BFF7-B2864C2A6680}" srcOrd="0" destOrd="0" presId="urn:microsoft.com/office/officeart/2005/8/layout/process1"/>
    <dgm:cxn modelId="{096E97F5-D9F0-4ADC-8D14-16F481AC6416}" srcId="{79171C89-29A9-4ED8-88BC-69647DCB5DC3}" destId="{F16743E5-7F4B-42B9-9866-34682E560E9A}" srcOrd="0" destOrd="0" parTransId="{6E580574-B84B-4E08-9EA4-52430CA5B932}" sibTransId="{65B27DE1-3B4E-4899-B305-61CC3BE18AF9}"/>
    <dgm:cxn modelId="{061D9DF5-3469-4AA1-9199-1B47D5A36362}" srcId="{F16743E5-7F4B-42B9-9866-34682E560E9A}" destId="{8F9CF497-2854-4F78-8D9A-7995E4EEB3D5}" srcOrd="0" destOrd="0" parTransId="{9879FB0E-0FB5-421E-93C4-635231AB0877}" sibTransId="{6176E1D7-D09A-4332-9904-24E8536B41D5}"/>
    <dgm:cxn modelId="{2B99E1F7-3E90-4204-85F0-9337843274A0}" srcId="{F16743E5-7F4B-42B9-9866-34682E560E9A}" destId="{A274DF38-A5EE-4B7A-B91C-C2BB1B83DC62}" srcOrd="2" destOrd="0" parTransId="{30DF5E12-83EA-494F-8CF6-1B9728025987}" sibTransId="{3E370659-F6FA-443F-AC24-8551C390106A}"/>
    <dgm:cxn modelId="{58898E99-DEB7-465B-9E58-B64491544D6D}" type="presParOf" srcId="{87AEA164-D08F-4BB0-BFF7-B2864C2A6680}" destId="{AF49AAFE-94B1-4DED-AA32-BBDC9C7BAD83}"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D3C98D-A3D9-4E7A-82EF-59562287825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E1124A17-C5D4-40EC-9D6E-350BA7884619}">
      <dgm:prSet custT="1"/>
      <dgm:spPr>
        <a:solidFill>
          <a:srgbClr val="F81AE8"/>
        </a:solidFill>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B2C</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1200" dirty="0"/>
            <a:t> </a:t>
          </a:r>
        </a:p>
      </dgm:t>
    </dgm:pt>
    <dgm:pt modelId="{44814C02-F7D6-4EA3-9399-ACFB019598DD}" type="parTrans" cxnId="{6F630E0E-53FE-4499-A002-17F3913A3C06}">
      <dgm:prSet/>
      <dgm:spPr/>
      <dgm:t>
        <a:bodyPr/>
        <a:lstStyle/>
        <a:p>
          <a:endParaRPr lang="en-US"/>
        </a:p>
      </dgm:t>
    </dgm:pt>
    <dgm:pt modelId="{E545B8FF-ECF7-457B-A828-83841B42DF8D}" type="sibTrans" cxnId="{6F630E0E-53FE-4499-A002-17F3913A3C06}">
      <dgm:prSet/>
      <dgm:spPr>
        <a:solidFill>
          <a:srgbClr val="FF7474"/>
        </a:solidFill>
      </dgm:spPr>
      <dgm:t>
        <a:bodyPr/>
        <a:lstStyle/>
        <a:p>
          <a:endParaRPr lang="en-US"/>
        </a:p>
      </dgm:t>
    </dgm:pt>
    <dgm:pt modelId="{F3A787F3-4F43-43B2-9400-284874C426C5}">
      <dgm:prSet custT="1"/>
      <dgm:spPr>
        <a:solidFill>
          <a:srgbClr val="F81AE8"/>
        </a:solidFill>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Fashion e-commerce platform with multi-brand partnerships.</a:t>
          </a:r>
        </a:p>
      </dgm:t>
    </dgm:pt>
    <dgm:pt modelId="{0621237B-B2BB-4011-86F8-023789679982}" type="parTrans" cxnId="{13465059-5AFE-41B6-A5B3-DE62F8738C76}">
      <dgm:prSet/>
      <dgm:spPr/>
      <dgm:t>
        <a:bodyPr/>
        <a:lstStyle/>
        <a:p>
          <a:endParaRPr lang="en-US"/>
        </a:p>
      </dgm:t>
    </dgm:pt>
    <dgm:pt modelId="{5822F1E2-DB15-4B2B-808F-DE5D450A405A}" type="sibTrans" cxnId="{13465059-5AFE-41B6-A5B3-DE62F8738C76}">
      <dgm:prSet/>
      <dgm:spPr>
        <a:solidFill>
          <a:srgbClr val="FF7474"/>
        </a:solidFill>
      </dgm:spPr>
      <dgm:t>
        <a:bodyPr/>
        <a:lstStyle/>
        <a:p>
          <a:endParaRPr lang="en-US" dirty="0"/>
        </a:p>
      </dgm:t>
    </dgm:pt>
    <dgm:pt modelId="{C54B745D-F8BE-498F-9EEA-8F422B6B01FE}">
      <dgm:prSet custT="1"/>
      <dgm:spPr>
        <a:solidFill>
          <a:srgbClr val="F81AE8"/>
        </a:solidFill>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Mobile-first approach with high engagement via Myntra Studio.</a:t>
          </a:r>
        </a:p>
      </dgm:t>
    </dgm:pt>
    <dgm:pt modelId="{BCA6AF9A-811A-45C7-BE18-99DC4B41DB1E}" type="parTrans" cxnId="{59357783-AA73-4FF0-8DAC-6D7EAF26BEB3}">
      <dgm:prSet/>
      <dgm:spPr/>
      <dgm:t>
        <a:bodyPr/>
        <a:lstStyle/>
        <a:p>
          <a:endParaRPr lang="en-US"/>
        </a:p>
      </dgm:t>
    </dgm:pt>
    <dgm:pt modelId="{A04BBD4B-F70B-47B4-8D0E-A002422A2480}" type="sibTrans" cxnId="{59357783-AA73-4FF0-8DAC-6D7EAF26BEB3}">
      <dgm:prSet/>
      <dgm:spPr>
        <a:solidFill>
          <a:srgbClr val="FF7474"/>
        </a:solidFill>
      </dgm:spPr>
      <dgm:t>
        <a:bodyPr/>
        <a:lstStyle/>
        <a:p>
          <a:endParaRPr lang="en-US"/>
        </a:p>
      </dgm:t>
    </dgm:pt>
    <dgm:pt modelId="{0B7D30DF-DD2D-4D49-83A1-5C3A14A9C21C}">
      <dgm:prSet custT="1"/>
      <dgm:spPr>
        <a:solidFill>
          <a:srgbClr val="F81AE8"/>
        </a:solidFill>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Focus on personalized fashion through AI technology</a:t>
          </a:r>
          <a:r>
            <a:rPr lang="en-US" sz="1300" dirty="0"/>
            <a:t>.</a:t>
          </a:r>
        </a:p>
      </dgm:t>
    </dgm:pt>
    <dgm:pt modelId="{81D4C441-F0DD-4353-9BB0-7879EBFD09BF}" type="parTrans" cxnId="{E73A4B01-5FAE-42BC-94B9-B9162D41C82B}">
      <dgm:prSet/>
      <dgm:spPr/>
      <dgm:t>
        <a:bodyPr/>
        <a:lstStyle/>
        <a:p>
          <a:endParaRPr lang="en-US"/>
        </a:p>
      </dgm:t>
    </dgm:pt>
    <dgm:pt modelId="{EF9D0CE9-F30A-4CEC-A7DE-7B573D3B30CC}" type="sibTrans" cxnId="{E73A4B01-5FAE-42BC-94B9-B9162D41C82B}">
      <dgm:prSet/>
      <dgm:spPr>
        <a:solidFill>
          <a:srgbClr val="FF7474"/>
        </a:solidFill>
      </dgm:spPr>
      <dgm:t>
        <a:bodyPr/>
        <a:lstStyle/>
        <a:p>
          <a:endParaRPr lang="en-US"/>
        </a:p>
      </dgm:t>
    </dgm:pt>
    <dgm:pt modelId="{C9FF0EE0-67EF-4229-AA9C-D9DB09F11185}">
      <dgm:prSet custT="1"/>
      <dgm:spPr>
        <a:solidFill>
          <a:srgbClr val="F81AE8"/>
        </a:solidFill>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Influencer marketing and brand collaborations.</a:t>
          </a:r>
        </a:p>
      </dgm:t>
    </dgm:pt>
    <dgm:pt modelId="{93F85CA4-5292-4F13-96DF-6BAD002683B3}" type="parTrans" cxnId="{8EF0658D-D691-40A4-A779-E4B6F00396E2}">
      <dgm:prSet/>
      <dgm:spPr/>
      <dgm:t>
        <a:bodyPr/>
        <a:lstStyle/>
        <a:p>
          <a:endParaRPr lang="en-US"/>
        </a:p>
      </dgm:t>
    </dgm:pt>
    <dgm:pt modelId="{81D239B0-C001-4A3D-9671-8AAF204E5E5A}" type="sibTrans" cxnId="{8EF0658D-D691-40A4-A779-E4B6F00396E2}">
      <dgm:prSet/>
      <dgm:spPr>
        <a:solidFill>
          <a:srgbClr val="FF7474"/>
        </a:solidFill>
      </dgm:spPr>
      <dgm:t>
        <a:bodyPr/>
        <a:lstStyle/>
        <a:p>
          <a:endParaRPr lang="en-US"/>
        </a:p>
      </dgm:t>
    </dgm:pt>
    <dgm:pt modelId="{2A354A4E-5EDE-464A-B95C-878789928256}" type="pres">
      <dgm:prSet presAssocID="{13D3C98D-A3D9-4E7A-82EF-595622878259}" presName="cycle" presStyleCnt="0">
        <dgm:presLayoutVars>
          <dgm:dir/>
          <dgm:resizeHandles val="exact"/>
        </dgm:presLayoutVars>
      </dgm:prSet>
      <dgm:spPr/>
    </dgm:pt>
    <dgm:pt modelId="{82F212F6-9B8C-4E3E-A64A-97995D27A514}" type="pres">
      <dgm:prSet presAssocID="{E1124A17-C5D4-40EC-9D6E-350BA7884619}" presName="node" presStyleLbl="node1" presStyleIdx="0" presStyleCnt="5" custRadScaleRad="100075" custRadScaleInc="0">
        <dgm:presLayoutVars>
          <dgm:bulletEnabled val="1"/>
        </dgm:presLayoutVars>
      </dgm:prSet>
      <dgm:spPr/>
    </dgm:pt>
    <dgm:pt modelId="{B3B4594F-4F7B-4426-B656-3B142B79E587}" type="pres">
      <dgm:prSet presAssocID="{E545B8FF-ECF7-457B-A828-83841B42DF8D}" presName="sibTrans" presStyleLbl="sibTrans2D1" presStyleIdx="0" presStyleCnt="5"/>
      <dgm:spPr/>
    </dgm:pt>
    <dgm:pt modelId="{CB30FDBC-02D3-47F7-A1AF-8C19681717A5}" type="pres">
      <dgm:prSet presAssocID="{E545B8FF-ECF7-457B-A828-83841B42DF8D}" presName="connectorText" presStyleLbl="sibTrans2D1" presStyleIdx="0" presStyleCnt="5"/>
      <dgm:spPr/>
    </dgm:pt>
    <dgm:pt modelId="{C2B423CF-9EB1-442C-808A-516A32650C26}" type="pres">
      <dgm:prSet presAssocID="{F3A787F3-4F43-43B2-9400-284874C426C5}" presName="node" presStyleLbl="node1" presStyleIdx="1" presStyleCnt="5">
        <dgm:presLayoutVars>
          <dgm:bulletEnabled val="1"/>
        </dgm:presLayoutVars>
      </dgm:prSet>
      <dgm:spPr/>
    </dgm:pt>
    <dgm:pt modelId="{28001E17-EE25-4204-8D4B-3CF9A5461319}" type="pres">
      <dgm:prSet presAssocID="{5822F1E2-DB15-4B2B-808F-DE5D450A405A}" presName="sibTrans" presStyleLbl="sibTrans2D1" presStyleIdx="1" presStyleCnt="5"/>
      <dgm:spPr/>
    </dgm:pt>
    <dgm:pt modelId="{688878B6-8F3E-4592-B4F2-E306A9CA2289}" type="pres">
      <dgm:prSet presAssocID="{5822F1E2-DB15-4B2B-808F-DE5D450A405A}" presName="connectorText" presStyleLbl="sibTrans2D1" presStyleIdx="1" presStyleCnt="5"/>
      <dgm:spPr/>
    </dgm:pt>
    <dgm:pt modelId="{1631DA31-2D5F-497C-8375-ACBA3B69E9D8}" type="pres">
      <dgm:prSet presAssocID="{C54B745D-F8BE-498F-9EEA-8F422B6B01FE}" presName="node" presStyleLbl="node1" presStyleIdx="2" presStyleCnt="5">
        <dgm:presLayoutVars>
          <dgm:bulletEnabled val="1"/>
        </dgm:presLayoutVars>
      </dgm:prSet>
      <dgm:spPr/>
    </dgm:pt>
    <dgm:pt modelId="{515415F2-5763-42AD-B064-5CE0F9E3AB55}" type="pres">
      <dgm:prSet presAssocID="{A04BBD4B-F70B-47B4-8D0E-A002422A2480}" presName="sibTrans" presStyleLbl="sibTrans2D1" presStyleIdx="2" presStyleCnt="5"/>
      <dgm:spPr/>
    </dgm:pt>
    <dgm:pt modelId="{1BFAFD1A-AEC4-40F2-A99A-7E7939110A0E}" type="pres">
      <dgm:prSet presAssocID="{A04BBD4B-F70B-47B4-8D0E-A002422A2480}" presName="connectorText" presStyleLbl="sibTrans2D1" presStyleIdx="2" presStyleCnt="5"/>
      <dgm:spPr/>
    </dgm:pt>
    <dgm:pt modelId="{F4246E87-2B80-400B-8086-01D7C2B861BC}" type="pres">
      <dgm:prSet presAssocID="{0B7D30DF-DD2D-4D49-83A1-5C3A14A9C21C}" presName="node" presStyleLbl="node1" presStyleIdx="3" presStyleCnt="5">
        <dgm:presLayoutVars>
          <dgm:bulletEnabled val="1"/>
        </dgm:presLayoutVars>
      </dgm:prSet>
      <dgm:spPr/>
    </dgm:pt>
    <dgm:pt modelId="{FD6C9429-A5FB-4F67-92A8-9EE8002238CF}" type="pres">
      <dgm:prSet presAssocID="{EF9D0CE9-F30A-4CEC-A7DE-7B573D3B30CC}" presName="sibTrans" presStyleLbl="sibTrans2D1" presStyleIdx="3" presStyleCnt="5"/>
      <dgm:spPr/>
    </dgm:pt>
    <dgm:pt modelId="{64452F31-7F4C-4891-B809-707674FA9B4B}" type="pres">
      <dgm:prSet presAssocID="{EF9D0CE9-F30A-4CEC-A7DE-7B573D3B30CC}" presName="connectorText" presStyleLbl="sibTrans2D1" presStyleIdx="3" presStyleCnt="5"/>
      <dgm:spPr/>
    </dgm:pt>
    <dgm:pt modelId="{2EFA08F9-D71B-4ED0-9A17-4E952ABFA7E1}" type="pres">
      <dgm:prSet presAssocID="{C9FF0EE0-67EF-4229-AA9C-D9DB09F11185}" presName="node" presStyleLbl="node1" presStyleIdx="4" presStyleCnt="5">
        <dgm:presLayoutVars>
          <dgm:bulletEnabled val="1"/>
        </dgm:presLayoutVars>
      </dgm:prSet>
      <dgm:spPr/>
    </dgm:pt>
    <dgm:pt modelId="{63BE1477-694A-41F0-AE5F-60BBC35C5B3E}" type="pres">
      <dgm:prSet presAssocID="{81D239B0-C001-4A3D-9671-8AAF204E5E5A}" presName="sibTrans" presStyleLbl="sibTrans2D1" presStyleIdx="4" presStyleCnt="5"/>
      <dgm:spPr/>
    </dgm:pt>
    <dgm:pt modelId="{C19B60CA-CEA1-4B5B-ABD3-7E6B44A9BA0D}" type="pres">
      <dgm:prSet presAssocID="{81D239B0-C001-4A3D-9671-8AAF204E5E5A}" presName="connectorText" presStyleLbl="sibTrans2D1" presStyleIdx="4" presStyleCnt="5"/>
      <dgm:spPr/>
    </dgm:pt>
  </dgm:ptLst>
  <dgm:cxnLst>
    <dgm:cxn modelId="{E73A4B01-5FAE-42BC-94B9-B9162D41C82B}" srcId="{13D3C98D-A3D9-4E7A-82EF-595622878259}" destId="{0B7D30DF-DD2D-4D49-83A1-5C3A14A9C21C}" srcOrd="3" destOrd="0" parTransId="{81D4C441-F0DD-4353-9BB0-7879EBFD09BF}" sibTransId="{EF9D0CE9-F30A-4CEC-A7DE-7B573D3B30CC}"/>
    <dgm:cxn modelId="{C3A7F106-6145-4147-8180-0F6EC46B9AEA}" type="presOf" srcId="{5822F1E2-DB15-4B2B-808F-DE5D450A405A}" destId="{28001E17-EE25-4204-8D4B-3CF9A5461319}" srcOrd="0" destOrd="0" presId="urn:microsoft.com/office/officeart/2005/8/layout/cycle2"/>
    <dgm:cxn modelId="{6F630E0E-53FE-4499-A002-17F3913A3C06}" srcId="{13D3C98D-A3D9-4E7A-82EF-595622878259}" destId="{E1124A17-C5D4-40EC-9D6E-350BA7884619}" srcOrd="0" destOrd="0" parTransId="{44814C02-F7D6-4EA3-9399-ACFB019598DD}" sibTransId="{E545B8FF-ECF7-457B-A828-83841B42DF8D}"/>
    <dgm:cxn modelId="{AD0FE215-270A-4F9C-8DA6-B015B229FF58}" type="presOf" srcId="{C9FF0EE0-67EF-4229-AA9C-D9DB09F11185}" destId="{2EFA08F9-D71B-4ED0-9A17-4E952ABFA7E1}" srcOrd="0" destOrd="0" presId="urn:microsoft.com/office/officeart/2005/8/layout/cycle2"/>
    <dgm:cxn modelId="{A733C818-94C7-41BD-A035-2DC32D3D15CD}" type="presOf" srcId="{13D3C98D-A3D9-4E7A-82EF-595622878259}" destId="{2A354A4E-5EDE-464A-B95C-878789928256}" srcOrd="0" destOrd="0" presId="urn:microsoft.com/office/officeart/2005/8/layout/cycle2"/>
    <dgm:cxn modelId="{A2CAF61A-6135-45BD-A44C-00B60F0E9F49}" type="presOf" srcId="{0B7D30DF-DD2D-4D49-83A1-5C3A14A9C21C}" destId="{F4246E87-2B80-400B-8086-01D7C2B861BC}" srcOrd="0" destOrd="0" presId="urn:microsoft.com/office/officeart/2005/8/layout/cycle2"/>
    <dgm:cxn modelId="{DB4D6324-BFF2-4E96-9295-736B611E444E}" type="presOf" srcId="{A04BBD4B-F70B-47B4-8D0E-A002422A2480}" destId="{515415F2-5763-42AD-B064-5CE0F9E3AB55}" srcOrd="0" destOrd="0" presId="urn:microsoft.com/office/officeart/2005/8/layout/cycle2"/>
    <dgm:cxn modelId="{53E8DC2A-DFDF-4C9E-AB0E-91558B33A167}" type="presOf" srcId="{A04BBD4B-F70B-47B4-8D0E-A002422A2480}" destId="{1BFAFD1A-AEC4-40F2-A99A-7E7939110A0E}" srcOrd="1" destOrd="0" presId="urn:microsoft.com/office/officeart/2005/8/layout/cycle2"/>
    <dgm:cxn modelId="{C5F6A12D-8403-414C-8883-6DC14327BBAA}" type="presOf" srcId="{EF9D0CE9-F30A-4CEC-A7DE-7B573D3B30CC}" destId="{64452F31-7F4C-4891-B809-707674FA9B4B}" srcOrd="1" destOrd="0" presId="urn:microsoft.com/office/officeart/2005/8/layout/cycle2"/>
    <dgm:cxn modelId="{03B3C76E-C99D-49FE-93B9-899DB42BACE0}" type="presOf" srcId="{5822F1E2-DB15-4B2B-808F-DE5D450A405A}" destId="{688878B6-8F3E-4592-B4F2-E306A9CA2289}" srcOrd="1" destOrd="0" presId="urn:microsoft.com/office/officeart/2005/8/layout/cycle2"/>
    <dgm:cxn modelId="{064C9472-A7F8-4060-A7F8-E3AA825067F0}" type="presOf" srcId="{E545B8FF-ECF7-457B-A828-83841B42DF8D}" destId="{B3B4594F-4F7B-4426-B656-3B142B79E587}" srcOrd="0" destOrd="0" presId="urn:microsoft.com/office/officeart/2005/8/layout/cycle2"/>
    <dgm:cxn modelId="{13465059-5AFE-41B6-A5B3-DE62F8738C76}" srcId="{13D3C98D-A3D9-4E7A-82EF-595622878259}" destId="{F3A787F3-4F43-43B2-9400-284874C426C5}" srcOrd="1" destOrd="0" parTransId="{0621237B-B2BB-4011-86F8-023789679982}" sibTransId="{5822F1E2-DB15-4B2B-808F-DE5D450A405A}"/>
    <dgm:cxn modelId="{A6DCA581-4B8A-437E-90C0-E4CB7D7D52ED}" type="presOf" srcId="{81D239B0-C001-4A3D-9671-8AAF204E5E5A}" destId="{63BE1477-694A-41F0-AE5F-60BBC35C5B3E}" srcOrd="0" destOrd="0" presId="urn:microsoft.com/office/officeart/2005/8/layout/cycle2"/>
    <dgm:cxn modelId="{61265D83-9B33-4B19-B214-22D4EF5C42B6}" type="presOf" srcId="{81D239B0-C001-4A3D-9671-8AAF204E5E5A}" destId="{C19B60CA-CEA1-4B5B-ABD3-7E6B44A9BA0D}" srcOrd="1" destOrd="0" presId="urn:microsoft.com/office/officeart/2005/8/layout/cycle2"/>
    <dgm:cxn modelId="{59357783-AA73-4FF0-8DAC-6D7EAF26BEB3}" srcId="{13D3C98D-A3D9-4E7A-82EF-595622878259}" destId="{C54B745D-F8BE-498F-9EEA-8F422B6B01FE}" srcOrd="2" destOrd="0" parTransId="{BCA6AF9A-811A-45C7-BE18-99DC4B41DB1E}" sibTransId="{A04BBD4B-F70B-47B4-8D0E-A002422A2480}"/>
    <dgm:cxn modelId="{8EF0658D-D691-40A4-A779-E4B6F00396E2}" srcId="{13D3C98D-A3D9-4E7A-82EF-595622878259}" destId="{C9FF0EE0-67EF-4229-AA9C-D9DB09F11185}" srcOrd="4" destOrd="0" parTransId="{93F85CA4-5292-4F13-96DF-6BAD002683B3}" sibTransId="{81D239B0-C001-4A3D-9671-8AAF204E5E5A}"/>
    <dgm:cxn modelId="{1C70C298-6E1E-48CF-894F-BF3507F4CF35}" type="presOf" srcId="{F3A787F3-4F43-43B2-9400-284874C426C5}" destId="{C2B423CF-9EB1-442C-808A-516A32650C26}" srcOrd="0" destOrd="0" presId="urn:microsoft.com/office/officeart/2005/8/layout/cycle2"/>
    <dgm:cxn modelId="{665D5DA5-68A2-4BDB-9A7A-C5BF3F685F47}" type="presOf" srcId="{E1124A17-C5D4-40EC-9D6E-350BA7884619}" destId="{82F212F6-9B8C-4E3E-A64A-97995D27A514}" srcOrd="0" destOrd="0" presId="urn:microsoft.com/office/officeart/2005/8/layout/cycle2"/>
    <dgm:cxn modelId="{E7EBDFB0-9052-420A-9849-74A8A7F319F0}" type="presOf" srcId="{EF9D0CE9-F30A-4CEC-A7DE-7B573D3B30CC}" destId="{FD6C9429-A5FB-4F67-92A8-9EE8002238CF}" srcOrd="0" destOrd="0" presId="urn:microsoft.com/office/officeart/2005/8/layout/cycle2"/>
    <dgm:cxn modelId="{69BDA8B4-C47D-4864-AB32-516411845BDB}" type="presOf" srcId="{C54B745D-F8BE-498F-9EEA-8F422B6B01FE}" destId="{1631DA31-2D5F-497C-8375-ACBA3B69E9D8}" srcOrd="0" destOrd="0" presId="urn:microsoft.com/office/officeart/2005/8/layout/cycle2"/>
    <dgm:cxn modelId="{D23C0ECD-3CEB-4847-9105-F300BA368934}" type="presOf" srcId="{E545B8FF-ECF7-457B-A828-83841B42DF8D}" destId="{CB30FDBC-02D3-47F7-A1AF-8C19681717A5}" srcOrd="1" destOrd="0" presId="urn:microsoft.com/office/officeart/2005/8/layout/cycle2"/>
    <dgm:cxn modelId="{961F882C-BBA9-4DA6-BF27-0B36168EC456}" type="presParOf" srcId="{2A354A4E-5EDE-464A-B95C-878789928256}" destId="{82F212F6-9B8C-4E3E-A64A-97995D27A514}" srcOrd="0" destOrd="0" presId="urn:microsoft.com/office/officeart/2005/8/layout/cycle2"/>
    <dgm:cxn modelId="{154ADDE3-C1EB-4720-BE65-F59DEBB067DF}" type="presParOf" srcId="{2A354A4E-5EDE-464A-B95C-878789928256}" destId="{B3B4594F-4F7B-4426-B656-3B142B79E587}" srcOrd="1" destOrd="0" presId="urn:microsoft.com/office/officeart/2005/8/layout/cycle2"/>
    <dgm:cxn modelId="{129CA94B-2BEB-4BD2-962B-E5A4F8564F54}" type="presParOf" srcId="{B3B4594F-4F7B-4426-B656-3B142B79E587}" destId="{CB30FDBC-02D3-47F7-A1AF-8C19681717A5}" srcOrd="0" destOrd="0" presId="urn:microsoft.com/office/officeart/2005/8/layout/cycle2"/>
    <dgm:cxn modelId="{DCF3EE9B-5124-42FA-9EBB-3A6896AC5273}" type="presParOf" srcId="{2A354A4E-5EDE-464A-B95C-878789928256}" destId="{C2B423CF-9EB1-442C-808A-516A32650C26}" srcOrd="2" destOrd="0" presId="urn:microsoft.com/office/officeart/2005/8/layout/cycle2"/>
    <dgm:cxn modelId="{D52FDB3D-FFAF-4C16-A9AA-7327863F7A0F}" type="presParOf" srcId="{2A354A4E-5EDE-464A-B95C-878789928256}" destId="{28001E17-EE25-4204-8D4B-3CF9A5461319}" srcOrd="3" destOrd="0" presId="urn:microsoft.com/office/officeart/2005/8/layout/cycle2"/>
    <dgm:cxn modelId="{795BE117-84F3-4DE4-BAAD-7F1E410C297E}" type="presParOf" srcId="{28001E17-EE25-4204-8D4B-3CF9A5461319}" destId="{688878B6-8F3E-4592-B4F2-E306A9CA2289}" srcOrd="0" destOrd="0" presId="urn:microsoft.com/office/officeart/2005/8/layout/cycle2"/>
    <dgm:cxn modelId="{BD75E9F3-2EFD-443F-AAFF-973F802F4484}" type="presParOf" srcId="{2A354A4E-5EDE-464A-B95C-878789928256}" destId="{1631DA31-2D5F-497C-8375-ACBA3B69E9D8}" srcOrd="4" destOrd="0" presId="urn:microsoft.com/office/officeart/2005/8/layout/cycle2"/>
    <dgm:cxn modelId="{D5C07D60-78B0-44AC-AA6C-0D580F3AD0F9}" type="presParOf" srcId="{2A354A4E-5EDE-464A-B95C-878789928256}" destId="{515415F2-5763-42AD-B064-5CE0F9E3AB55}" srcOrd="5" destOrd="0" presId="urn:microsoft.com/office/officeart/2005/8/layout/cycle2"/>
    <dgm:cxn modelId="{5BED2302-F805-489B-AC3D-AD605FA5F504}" type="presParOf" srcId="{515415F2-5763-42AD-B064-5CE0F9E3AB55}" destId="{1BFAFD1A-AEC4-40F2-A99A-7E7939110A0E}" srcOrd="0" destOrd="0" presId="urn:microsoft.com/office/officeart/2005/8/layout/cycle2"/>
    <dgm:cxn modelId="{ABB054A5-089F-4274-8A3B-93FEE8790FCD}" type="presParOf" srcId="{2A354A4E-5EDE-464A-B95C-878789928256}" destId="{F4246E87-2B80-400B-8086-01D7C2B861BC}" srcOrd="6" destOrd="0" presId="urn:microsoft.com/office/officeart/2005/8/layout/cycle2"/>
    <dgm:cxn modelId="{2E6C1013-3478-4F8F-8854-9C80A118641A}" type="presParOf" srcId="{2A354A4E-5EDE-464A-B95C-878789928256}" destId="{FD6C9429-A5FB-4F67-92A8-9EE8002238CF}" srcOrd="7" destOrd="0" presId="urn:microsoft.com/office/officeart/2005/8/layout/cycle2"/>
    <dgm:cxn modelId="{A16C3323-A511-4BB9-82A5-CB5975ECC73C}" type="presParOf" srcId="{FD6C9429-A5FB-4F67-92A8-9EE8002238CF}" destId="{64452F31-7F4C-4891-B809-707674FA9B4B}" srcOrd="0" destOrd="0" presId="urn:microsoft.com/office/officeart/2005/8/layout/cycle2"/>
    <dgm:cxn modelId="{F501EFA1-ED81-4C50-837A-6875B9558362}" type="presParOf" srcId="{2A354A4E-5EDE-464A-B95C-878789928256}" destId="{2EFA08F9-D71B-4ED0-9A17-4E952ABFA7E1}" srcOrd="8" destOrd="0" presId="urn:microsoft.com/office/officeart/2005/8/layout/cycle2"/>
    <dgm:cxn modelId="{F2067EB5-7993-44FA-806F-002AEF2CBAAD}" type="presParOf" srcId="{2A354A4E-5EDE-464A-B95C-878789928256}" destId="{63BE1477-694A-41F0-AE5F-60BBC35C5B3E}" srcOrd="9" destOrd="0" presId="urn:microsoft.com/office/officeart/2005/8/layout/cycle2"/>
    <dgm:cxn modelId="{D4805449-BF08-4FAA-B6DD-0EEC7CC681B4}" type="presParOf" srcId="{63BE1477-694A-41F0-AE5F-60BBC35C5B3E}" destId="{C19B60CA-CEA1-4B5B-ABD3-7E6B44A9BA0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E64B68-6A3A-4422-8C58-AA6821713AA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4002F0B7-423D-4ADE-A2D1-AE5F9A00EDC8}">
      <dgm:prSet/>
      <dgm:spPr>
        <a:solidFill>
          <a:srgbClr val="F81AE8"/>
        </a:solidFill>
      </dgm:spPr>
      <dgm:t>
        <a:bodyPr/>
        <a:lstStyle/>
        <a:p>
          <a:r>
            <a:rPr lang="en-US" dirty="0"/>
            <a:t>Main Revenue Streams</a:t>
          </a:r>
        </a:p>
      </dgm:t>
    </dgm:pt>
    <dgm:pt modelId="{3C6E0C57-D425-4546-A0A5-38FDF41A50E7}" type="parTrans" cxnId="{979DC991-9E26-4B66-9F24-15C9D55E1087}">
      <dgm:prSet/>
      <dgm:spPr/>
      <dgm:t>
        <a:bodyPr/>
        <a:lstStyle/>
        <a:p>
          <a:endParaRPr lang="en-US"/>
        </a:p>
      </dgm:t>
    </dgm:pt>
    <dgm:pt modelId="{BDC100AB-B86E-4AE7-8625-7F8D3116DB59}" type="sibTrans" cxnId="{979DC991-9E26-4B66-9F24-15C9D55E1087}">
      <dgm:prSet/>
      <dgm:spPr/>
      <dgm:t>
        <a:bodyPr/>
        <a:lstStyle/>
        <a:p>
          <a:endParaRPr lang="en-US"/>
        </a:p>
      </dgm:t>
    </dgm:pt>
    <dgm:pt modelId="{D70970C9-6AD1-4D86-8643-EF2230D884A1}">
      <dgm:prSet custT="1"/>
      <dgm:spPr/>
      <dgm:t>
        <a:bodyPr/>
        <a:lstStyle/>
        <a:p>
          <a:r>
            <a:rPr lang="en-US" sz="2200" dirty="0">
              <a:latin typeface="Calibri" panose="020F0502020204030204" pitchFamily="34" charset="0"/>
              <a:ea typeface="Calibri" panose="020F0502020204030204" pitchFamily="34" charset="0"/>
              <a:cs typeface="Calibri" panose="020F0502020204030204" pitchFamily="34" charset="0"/>
            </a:rPr>
            <a:t>Commission-based sales from partner brands.</a:t>
          </a:r>
        </a:p>
      </dgm:t>
    </dgm:pt>
    <dgm:pt modelId="{833AE651-8C11-493D-B658-EA1876AD6AAD}" type="parTrans" cxnId="{CA3D4E73-DD12-4130-A139-72BA3FF31679}">
      <dgm:prSet/>
      <dgm:spPr/>
      <dgm:t>
        <a:bodyPr/>
        <a:lstStyle/>
        <a:p>
          <a:endParaRPr lang="en-US"/>
        </a:p>
      </dgm:t>
    </dgm:pt>
    <dgm:pt modelId="{A86E98DE-9F65-4611-9B05-E4CD8296290E}" type="sibTrans" cxnId="{CA3D4E73-DD12-4130-A139-72BA3FF31679}">
      <dgm:prSet/>
      <dgm:spPr/>
      <dgm:t>
        <a:bodyPr/>
        <a:lstStyle/>
        <a:p>
          <a:endParaRPr lang="en-US"/>
        </a:p>
      </dgm:t>
    </dgm:pt>
    <dgm:pt modelId="{1C02DCFA-1D72-4729-9977-694B51C92FA8}">
      <dgm:prSet custT="1"/>
      <dgm:spPr/>
      <dgm:t>
        <a:bodyPr/>
        <a:lstStyle/>
        <a:p>
          <a:r>
            <a:rPr lang="en-US" sz="2200" dirty="0">
              <a:latin typeface="Calibri" panose="020F0502020204030204" pitchFamily="34" charset="0"/>
              <a:ea typeface="Calibri" panose="020F0502020204030204" pitchFamily="34" charset="0"/>
              <a:cs typeface="Calibri" panose="020F0502020204030204" pitchFamily="34" charset="0"/>
            </a:rPr>
            <a:t>Revenue from private labels (e.g., Roadster).</a:t>
          </a:r>
        </a:p>
      </dgm:t>
    </dgm:pt>
    <dgm:pt modelId="{F02474B2-6E5A-4A73-B040-210D70C536E2}" type="parTrans" cxnId="{2B5C9211-1315-4245-A180-DCB7C0F44BD8}">
      <dgm:prSet/>
      <dgm:spPr/>
      <dgm:t>
        <a:bodyPr/>
        <a:lstStyle/>
        <a:p>
          <a:endParaRPr lang="en-US"/>
        </a:p>
      </dgm:t>
    </dgm:pt>
    <dgm:pt modelId="{03D145C4-277E-4EF5-85FE-FA21D604955B}" type="sibTrans" cxnId="{2B5C9211-1315-4245-A180-DCB7C0F44BD8}">
      <dgm:prSet/>
      <dgm:spPr/>
      <dgm:t>
        <a:bodyPr/>
        <a:lstStyle/>
        <a:p>
          <a:endParaRPr lang="en-US"/>
        </a:p>
      </dgm:t>
    </dgm:pt>
    <dgm:pt modelId="{DEF39B22-621E-4F31-B816-0E1B69B62FC6}">
      <dgm:prSet custT="1"/>
      <dgm:spPr/>
      <dgm:t>
        <a:bodyPr/>
        <a:lstStyle/>
        <a:p>
          <a:r>
            <a:rPr lang="en-US" sz="2200" dirty="0">
              <a:latin typeface="Calibri" panose="020F0502020204030204" pitchFamily="34" charset="0"/>
              <a:ea typeface="Calibri" panose="020F0502020204030204" pitchFamily="34" charset="0"/>
              <a:cs typeface="Calibri" panose="020F0502020204030204" pitchFamily="34" charset="0"/>
            </a:rPr>
            <a:t>Advertising fees for product visibility on the  platform.</a:t>
          </a:r>
        </a:p>
      </dgm:t>
    </dgm:pt>
    <dgm:pt modelId="{4DC471ED-1D0F-467D-8263-A92E9E2E8BE0}" type="parTrans" cxnId="{85711CFE-A830-4E86-975F-E2B5715D8117}">
      <dgm:prSet/>
      <dgm:spPr/>
      <dgm:t>
        <a:bodyPr/>
        <a:lstStyle/>
        <a:p>
          <a:endParaRPr lang="en-US"/>
        </a:p>
      </dgm:t>
    </dgm:pt>
    <dgm:pt modelId="{2CC7A928-0AFA-4A2F-B1D8-FEFAA1531B82}" type="sibTrans" cxnId="{85711CFE-A830-4E86-975F-E2B5715D8117}">
      <dgm:prSet/>
      <dgm:spPr/>
      <dgm:t>
        <a:bodyPr/>
        <a:lstStyle/>
        <a:p>
          <a:endParaRPr lang="en-US"/>
        </a:p>
      </dgm:t>
    </dgm:pt>
    <dgm:pt modelId="{C941FDF1-1B7B-45B2-B782-1EEE47CC5F9A}">
      <dgm:prSet custT="1"/>
      <dgm:spPr/>
      <dgm:t>
        <a:bodyPr/>
        <a:lstStyle/>
        <a:p>
          <a:r>
            <a:rPr lang="en-US" sz="2200" dirty="0">
              <a:latin typeface="Calibri" panose="020F0502020204030204" pitchFamily="34" charset="0"/>
              <a:ea typeface="Calibri" panose="020F0502020204030204" pitchFamily="34" charset="0"/>
              <a:cs typeface="Calibri" panose="020F0502020204030204" pitchFamily="34" charset="0"/>
            </a:rPr>
            <a:t>Myntra Insider: Loyalty program generating subscription revenue.</a:t>
          </a:r>
        </a:p>
      </dgm:t>
    </dgm:pt>
    <dgm:pt modelId="{ECA2A231-C498-4B8A-8DB8-8FEEB047FF0A}" type="parTrans" cxnId="{4E35BEB4-AA66-4B1E-B12D-8460D61A2D6A}">
      <dgm:prSet/>
      <dgm:spPr/>
      <dgm:t>
        <a:bodyPr/>
        <a:lstStyle/>
        <a:p>
          <a:endParaRPr lang="en-US"/>
        </a:p>
      </dgm:t>
    </dgm:pt>
    <dgm:pt modelId="{62361FB3-4C36-4FFD-9316-C9E5BB182F93}" type="sibTrans" cxnId="{4E35BEB4-AA66-4B1E-B12D-8460D61A2D6A}">
      <dgm:prSet/>
      <dgm:spPr/>
      <dgm:t>
        <a:bodyPr/>
        <a:lstStyle/>
        <a:p>
          <a:endParaRPr lang="en-US"/>
        </a:p>
      </dgm:t>
    </dgm:pt>
    <dgm:pt modelId="{61CC21B9-9DE2-48FB-B054-BC4E1FF929B2}" type="pres">
      <dgm:prSet presAssocID="{30E64B68-6A3A-4422-8C58-AA6821713AA8}" presName="diagram" presStyleCnt="0">
        <dgm:presLayoutVars>
          <dgm:chMax val="1"/>
          <dgm:dir/>
          <dgm:animLvl val="ctr"/>
          <dgm:resizeHandles val="exact"/>
        </dgm:presLayoutVars>
      </dgm:prSet>
      <dgm:spPr/>
    </dgm:pt>
    <dgm:pt modelId="{97621F5C-D342-42DD-9F09-2B30E981E6F5}" type="pres">
      <dgm:prSet presAssocID="{30E64B68-6A3A-4422-8C58-AA6821713AA8}" presName="matrix" presStyleCnt="0"/>
      <dgm:spPr/>
    </dgm:pt>
    <dgm:pt modelId="{37C12061-6B25-4352-B1FF-BC76919E3C72}" type="pres">
      <dgm:prSet presAssocID="{30E64B68-6A3A-4422-8C58-AA6821713AA8}" presName="tile1" presStyleLbl="node1" presStyleIdx="0" presStyleCnt="4"/>
      <dgm:spPr/>
    </dgm:pt>
    <dgm:pt modelId="{F2470E9A-066E-46AD-A60D-A0849186DCB0}" type="pres">
      <dgm:prSet presAssocID="{30E64B68-6A3A-4422-8C58-AA6821713AA8}" presName="tile1text" presStyleLbl="node1" presStyleIdx="0" presStyleCnt="4">
        <dgm:presLayoutVars>
          <dgm:chMax val="0"/>
          <dgm:chPref val="0"/>
          <dgm:bulletEnabled val="1"/>
        </dgm:presLayoutVars>
      </dgm:prSet>
      <dgm:spPr/>
    </dgm:pt>
    <dgm:pt modelId="{CB9D9F69-B7A2-45F8-B9E7-B5BC282DAE29}" type="pres">
      <dgm:prSet presAssocID="{30E64B68-6A3A-4422-8C58-AA6821713AA8}" presName="tile2" presStyleLbl="node1" presStyleIdx="1" presStyleCnt="4"/>
      <dgm:spPr/>
    </dgm:pt>
    <dgm:pt modelId="{E63226DE-43C6-4AEB-B5D0-5B48B8D9375A}" type="pres">
      <dgm:prSet presAssocID="{30E64B68-6A3A-4422-8C58-AA6821713AA8}" presName="tile2text" presStyleLbl="node1" presStyleIdx="1" presStyleCnt="4">
        <dgm:presLayoutVars>
          <dgm:chMax val="0"/>
          <dgm:chPref val="0"/>
          <dgm:bulletEnabled val="1"/>
        </dgm:presLayoutVars>
      </dgm:prSet>
      <dgm:spPr/>
    </dgm:pt>
    <dgm:pt modelId="{84473823-DF33-4F95-B479-A6B5ECB0DFC8}" type="pres">
      <dgm:prSet presAssocID="{30E64B68-6A3A-4422-8C58-AA6821713AA8}" presName="tile3" presStyleLbl="node1" presStyleIdx="2" presStyleCnt="4"/>
      <dgm:spPr/>
    </dgm:pt>
    <dgm:pt modelId="{710E469F-4286-4B51-A776-D8FE23BDECF2}" type="pres">
      <dgm:prSet presAssocID="{30E64B68-6A3A-4422-8C58-AA6821713AA8}" presName="tile3text" presStyleLbl="node1" presStyleIdx="2" presStyleCnt="4">
        <dgm:presLayoutVars>
          <dgm:chMax val="0"/>
          <dgm:chPref val="0"/>
          <dgm:bulletEnabled val="1"/>
        </dgm:presLayoutVars>
      </dgm:prSet>
      <dgm:spPr/>
    </dgm:pt>
    <dgm:pt modelId="{86B921EC-0C09-48E3-9083-894021DF1D49}" type="pres">
      <dgm:prSet presAssocID="{30E64B68-6A3A-4422-8C58-AA6821713AA8}" presName="tile4" presStyleLbl="node1" presStyleIdx="3" presStyleCnt="4"/>
      <dgm:spPr/>
    </dgm:pt>
    <dgm:pt modelId="{80B4400B-D159-4484-8755-FBDFE0EC64C8}" type="pres">
      <dgm:prSet presAssocID="{30E64B68-6A3A-4422-8C58-AA6821713AA8}" presName="tile4text" presStyleLbl="node1" presStyleIdx="3" presStyleCnt="4">
        <dgm:presLayoutVars>
          <dgm:chMax val="0"/>
          <dgm:chPref val="0"/>
          <dgm:bulletEnabled val="1"/>
        </dgm:presLayoutVars>
      </dgm:prSet>
      <dgm:spPr/>
    </dgm:pt>
    <dgm:pt modelId="{69067B6C-E840-4A1B-B1A5-48C2E29F2F34}" type="pres">
      <dgm:prSet presAssocID="{30E64B68-6A3A-4422-8C58-AA6821713AA8}" presName="centerTile" presStyleLbl="fgShp" presStyleIdx="0" presStyleCnt="1">
        <dgm:presLayoutVars>
          <dgm:chMax val="0"/>
          <dgm:chPref val="0"/>
        </dgm:presLayoutVars>
      </dgm:prSet>
      <dgm:spPr/>
    </dgm:pt>
  </dgm:ptLst>
  <dgm:cxnLst>
    <dgm:cxn modelId="{2B5C9211-1315-4245-A180-DCB7C0F44BD8}" srcId="{4002F0B7-423D-4ADE-A2D1-AE5F9A00EDC8}" destId="{1C02DCFA-1D72-4729-9977-694B51C92FA8}" srcOrd="1" destOrd="0" parTransId="{F02474B2-6E5A-4A73-B040-210D70C536E2}" sibTransId="{03D145C4-277E-4EF5-85FE-FA21D604955B}"/>
    <dgm:cxn modelId="{1209F84B-8D13-4B4E-89EB-66044CE2C349}" type="presOf" srcId="{4002F0B7-423D-4ADE-A2D1-AE5F9A00EDC8}" destId="{69067B6C-E840-4A1B-B1A5-48C2E29F2F34}" srcOrd="0" destOrd="0" presId="urn:microsoft.com/office/officeart/2005/8/layout/matrix1"/>
    <dgm:cxn modelId="{13B33072-094F-4D88-B476-C1D2D6DE185E}" type="presOf" srcId="{30E64B68-6A3A-4422-8C58-AA6821713AA8}" destId="{61CC21B9-9DE2-48FB-B054-BC4E1FF929B2}" srcOrd="0" destOrd="0" presId="urn:microsoft.com/office/officeart/2005/8/layout/matrix1"/>
    <dgm:cxn modelId="{CA3D4E73-DD12-4130-A139-72BA3FF31679}" srcId="{4002F0B7-423D-4ADE-A2D1-AE5F9A00EDC8}" destId="{D70970C9-6AD1-4D86-8643-EF2230D884A1}" srcOrd="0" destOrd="0" parTransId="{833AE651-8C11-493D-B658-EA1876AD6AAD}" sibTransId="{A86E98DE-9F65-4611-9B05-E4CD8296290E}"/>
    <dgm:cxn modelId="{00ADA553-7963-4308-9FDD-048491E20E01}" type="presOf" srcId="{DEF39B22-621E-4F31-B816-0E1B69B62FC6}" destId="{710E469F-4286-4B51-A776-D8FE23BDECF2}" srcOrd="1" destOrd="0" presId="urn:microsoft.com/office/officeart/2005/8/layout/matrix1"/>
    <dgm:cxn modelId="{B97DCB7A-3003-43DA-8A3F-6F6818F43650}" type="presOf" srcId="{C941FDF1-1B7B-45B2-B782-1EEE47CC5F9A}" destId="{80B4400B-D159-4484-8755-FBDFE0EC64C8}" srcOrd="1" destOrd="0" presId="urn:microsoft.com/office/officeart/2005/8/layout/matrix1"/>
    <dgm:cxn modelId="{AA46E383-3622-4C2A-8FD4-5587353117BC}" type="presOf" srcId="{1C02DCFA-1D72-4729-9977-694B51C92FA8}" destId="{E63226DE-43C6-4AEB-B5D0-5B48B8D9375A}" srcOrd="1" destOrd="0" presId="urn:microsoft.com/office/officeart/2005/8/layout/matrix1"/>
    <dgm:cxn modelId="{7B4C6D87-4F2F-4964-983C-D26856894B05}" type="presOf" srcId="{C941FDF1-1B7B-45B2-B782-1EEE47CC5F9A}" destId="{86B921EC-0C09-48E3-9083-894021DF1D49}" srcOrd="0" destOrd="0" presId="urn:microsoft.com/office/officeart/2005/8/layout/matrix1"/>
    <dgm:cxn modelId="{979DC991-9E26-4B66-9F24-15C9D55E1087}" srcId="{30E64B68-6A3A-4422-8C58-AA6821713AA8}" destId="{4002F0B7-423D-4ADE-A2D1-AE5F9A00EDC8}" srcOrd="0" destOrd="0" parTransId="{3C6E0C57-D425-4546-A0A5-38FDF41A50E7}" sibTransId="{BDC100AB-B86E-4AE7-8625-7F8D3116DB59}"/>
    <dgm:cxn modelId="{94A059AB-EBA2-47C3-975A-04744DDFA675}" type="presOf" srcId="{1C02DCFA-1D72-4729-9977-694B51C92FA8}" destId="{CB9D9F69-B7A2-45F8-B9E7-B5BC282DAE29}" srcOrd="0" destOrd="0" presId="urn:microsoft.com/office/officeart/2005/8/layout/matrix1"/>
    <dgm:cxn modelId="{03350EAF-56FA-4FF7-AE07-640B43282967}" type="presOf" srcId="{D70970C9-6AD1-4D86-8643-EF2230D884A1}" destId="{F2470E9A-066E-46AD-A60D-A0849186DCB0}" srcOrd="1" destOrd="0" presId="urn:microsoft.com/office/officeart/2005/8/layout/matrix1"/>
    <dgm:cxn modelId="{4E35BEB4-AA66-4B1E-B12D-8460D61A2D6A}" srcId="{4002F0B7-423D-4ADE-A2D1-AE5F9A00EDC8}" destId="{C941FDF1-1B7B-45B2-B782-1EEE47CC5F9A}" srcOrd="3" destOrd="0" parTransId="{ECA2A231-C498-4B8A-8DB8-8FEEB047FF0A}" sibTransId="{62361FB3-4C36-4FFD-9316-C9E5BB182F93}"/>
    <dgm:cxn modelId="{53300EC3-4D53-4E48-AEE4-D3C95670A22E}" type="presOf" srcId="{D70970C9-6AD1-4D86-8643-EF2230D884A1}" destId="{37C12061-6B25-4352-B1FF-BC76919E3C72}" srcOrd="0" destOrd="0" presId="urn:microsoft.com/office/officeart/2005/8/layout/matrix1"/>
    <dgm:cxn modelId="{F44C82CA-814B-4E81-8EDB-FD763C6F87D6}" type="presOf" srcId="{DEF39B22-621E-4F31-B816-0E1B69B62FC6}" destId="{84473823-DF33-4F95-B479-A6B5ECB0DFC8}" srcOrd="0" destOrd="0" presId="urn:microsoft.com/office/officeart/2005/8/layout/matrix1"/>
    <dgm:cxn modelId="{85711CFE-A830-4E86-975F-E2B5715D8117}" srcId="{4002F0B7-423D-4ADE-A2D1-AE5F9A00EDC8}" destId="{DEF39B22-621E-4F31-B816-0E1B69B62FC6}" srcOrd="2" destOrd="0" parTransId="{4DC471ED-1D0F-467D-8263-A92E9E2E8BE0}" sibTransId="{2CC7A928-0AFA-4A2F-B1D8-FEFAA1531B82}"/>
    <dgm:cxn modelId="{F6821FAE-6D24-4BC3-B032-DAB52EB0B8A6}" type="presParOf" srcId="{61CC21B9-9DE2-48FB-B054-BC4E1FF929B2}" destId="{97621F5C-D342-42DD-9F09-2B30E981E6F5}" srcOrd="0" destOrd="0" presId="urn:microsoft.com/office/officeart/2005/8/layout/matrix1"/>
    <dgm:cxn modelId="{E0EB81FF-CB8D-4E05-98BD-35FE887F6038}" type="presParOf" srcId="{97621F5C-D342-42DD-9F09-2B30E981E6F5}" destId="{37C12061-6B25-4352-B1FF-BC76919E3C72}" srcOrd="0" destOrd="0" presId="urn:microsoft.com/office/officeart/2005/8/layout/matrix1"/>
    <dgm:cxn modelId="{81771B5A-25E0-4AED-98A8-8E266EEFAF81}" type="presParOf" srcId="{97621F5C-D342-42DD-9F09-2B30E981E6F5}" destId="{F2470E9A-066E-46AD-A60D-A0849186DCB0}" srcOrd="1" destOrd="0" presId="urn:microsoft.com/office/officeart/2005/8/layout/matrix1"/>
    <dgm:cxn modelId="{1C53D938-B8C7-4BC5-A98C-43F848617113}" type="presParOf" srcId="{97621F5C-D342-42DD-9F09-2B30E981E6F5}" destId="{CB9D9F69-B7A2-45F8-B9E7-B5BC282DAE29}" srcOrd="2" destOrd="0" presId="urn:microsoft.com/office/officeart/2005/8/layout/matrix1"/>
    <dgm:cxn modelId="{E9548B43-F483-4227-889E-A50C95F5291A}" type="presParOf" srcId="{97621F5C-D342-42DD-9F09-2B30E981E6F5}" destId="{E63226DE-43C6-4AEB-B5D0-5B48B8D9375A}" srcOrd="3" destOrd="0" presId="urn:microsoft.com/office/officeart/2005/8/layout/matrix1"/>
    <dgm:cxn modelId="{8CBA2062-DA3E-443F-9D12-8DF65EF5E434}" type="presParOf" srcId="{97621F5C-D342-42DD-9F09-2B30E981E6F5}" destId="{84473823-DF33-4F95-B479-A6B5ECB0DFC8}" srcOrd="4" destOrd="0" presId="urn:microsoft.com/office/officeart/2005/8/layout/matrix1"/>
    <dgm:cxn modelId="{AF5372C3-4A40-48E0-9E64-AEBFD1FBDA85}" type="presParOf" srcId="{97621F5C-D342-42DD-9F09-2B30E981E6F5}" destId="{710E469F-4286-4B51-A776-D8FE23BDECF2}" srcOrd="5" destOrd="0" presId="urn:microsoft.com/office/officeart/2005/8/layout/matrix1"/>
    <dgm:cxn modelId="{5DBBA007-9C3F-4222-9893-0A4333D5E692}" type="presParOf" srcId="{97621F5C-D342-42DD-9F09-2B30E981E6F5}" destId="{86B921EC-0C09-48E3-9083-894021DF1D49}" srcOrd="6" destOrd="0" presId="urn:microsoft.com/office/officeart/2005/8/layout/matrix1"/>
    <dgm:cxn modelId="{CEA95836-5BE7-40C7-A689-590B75A0CEB2}" type="presParOf" srcId="{97621F5C-D342-42DD-9F09-2B30E981E6F5}" destId="{80B4400B-D159-4484-8755-FBDFE0EC64C8}" srcOrd="7" destOrd="0" presId="urn:microsoft.com/office/officeart/2005/8/layout/matrix1"/>
    <dgm:cxn modelId="{D8F9FE7C-88A3-4736-8CED-654244DA3D15}" type="presParOf" srcId="{61CC21B9-9DE2-48FB-B054-BC4E1FF929B2}" destId="{69067B6C-E840-4A1B-B1A5-48C2E29F2F3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A6883E-9C9D-466F-BB58-DAD0129C327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4855512-8172-4578-820F-DAA4BDD4A7AD}">
      <dgm:prSet custT="1"/>
      <dgm:spPr/>
      <dgm:t>
        <a:bodyPr/>
        <a:lstStyle/>
        <a:p>
          <a:r>
            <a:rPr lang="en-US" sz="2200" b="1" u="none" dirty="0">
              <a:solidFill>
                <a:schemeClr val="accent6"/>
              </a:solidFill>
              <a:latin typeface="Calibri" panose="020F0502020204030204" pitchFamily="34" charset="0"/>
              <a:ea typeface="Calibri" panose="020F0502020204030204" pitchFamily="34" charset="0"/>
              <a:cs typeface="Calibri" panose="020F0502020204030204" pitchFamily="34" charset="0"/>
            </a:rPr>
            <a:t>Positive</a:t>
          </a:r>
        </a:p>
        <a:p>
          <a:r>
            <a:rPr lang="en-US" sz="1300" dirty="0">
              <a:latin typeface="Calibri" panose="020F0502020204030204" pitchFamily="34" charset="0"/>
              <a:ea typeface="Calibri" panose="020F0502020204030204" pitchFamily="34" charset="0"/>
              <a:cs typeface="Calibri" panose="020F0502020204030204" pitchFamily="34" charset="0"/>
            </a:rPr>
            <a:t>'Myntra's collection is always trendy! I love their fast shipping.' - Twitter</a:t>
          </a:r>
        </a:p>
      </dgm:t>
    </dgm:pt>
    <dgm:pt modelId="{AF7FE723-F17B-425B-94E4-EC05FF4E8972}" type="parTrans" cxnId="{09EF5CFC-F810-4569-A7BD-E1260D8FF549}">
      <dgm:prSet/>
      <dgm:spPr/>
      <dgm:t>
        <a:bodyPr/>
        <a:lstStyle/>
        <a:p>
          <a:endParaRPr lang="en-US"/>
        </a:p>
      </dgm:t>
    </dgm:pt>
    <dgm:pt modelId="{3BAF27D4-27E1-4E13-A8E7-C98B0DC1454D}" type="sibTrans" cxnId="{09EF5CFC-F810-4569-A7BD-E1260D8FF549}">
      <dgm:prSet/>
      <dgm:spPr/>
      <dgm:t>
        <a:bodyPr/>
        <a:lstStyle/>
        <a:p>
          <a:endParaRPr lang="en-US"/>
        </a:p>
      </dgm:t>
    </dgm:pt>
    <dgm:pt modelId="{F95EA25F-1941-4663-A1D3-CF7A36B67FAB}">
      <dgm:prSet custT="1"/>
      <dgm:spPr/>
      <dgm:t>
        <a:bodyPr/>
        <a:lstStyle/>
        <a:p>
          <a:r>
            <a:rPr lang="en-US" sz="2200" b="1" dirty="0">
              <a:solidFill>
                <a:schemeClr val="accent6"/>
              </a:solidFill>
              <a:latin typeface="Calibri" panose="020F0502020204030204" pitchFamily="34" charset="0"/>
              <a:ea typeface="Calibri" panose="020F0502020204030204" pitchFamily="34" charset="0"/>
              <a:cs typeface="Calibri" panose="020F0502020204030204" pitchFamily="34" charset="0"/>
            </a:rPr>
            <a:t>Neutral</a:t>
          </a:r>
        </a:p>
        <a:p>
          <a:r>
            <a:rPr lang="en-US" sz="1500" dirty="0"/>
            <a:t> </a:t>
          </a:r>
          <a:r>
            <a:rPr lang="en-US" sz="1300" dirty="0">
              <a:latin typeface="Calibri" panose="020F0502020204030204" pitchFamily="34" charset="0"/>
              <a:ea typeface="Calibri" panose="020F0502020204030204" pitchFamily="34" charset="0"/>
              <a:cs typeface="Calibri" panose="020F0502020204030204" pitchFamily="34" charset="0"/>
            </a:rPr>
            <a:t>'Good product quality but delivery was delayed by a few days.' - Instagram</a:t>
          </a:r>
        </a:p>
      </dgm:t>
    </dgm:pt>
    <dgm:pt modelId="{70D3F690-DC28-45C7-B467-6CCC28B374CC}" type="parTrans" cxnId="{7CF87ACF-B94A-47E0-9366-9F2C9419A4BB}">
      <dgm:prSet/>
      <dgm:spPr/>
      <dgm:t>
        <a:bodyPr/>
        <a:lstStyle/>
        <a:p>
          <a:endParaRPr lang="en-US"/>
        </a:p>
      </dgm:t>
    </dgm:pt>
    <dgm:pt modelId="{AFC76996-5B5F-419B-B9E9-3835CCFB6022}" type="sibTrans" cxnId="{7CF87ACF-B94A-47E0-9366-9F2C9419A4BB}">
      <dgm:prSet/>
      <dgm:spPr/>
      <dgm:t>
        <a:bodyPr/>
        <a:lstStyle/>
        <a:p>
          <a:endParaRPr lang="en-US"/>
        </a:p>
      </dgm:t>
    </dgm:pt>
    <dgm:pt modelId="{36BBC4B7-06F3-42D2-9478-C15B9F2E4B73}">
      <dgm:prSet custT="1"/>
      <dgm:spPr/>
      <dgm:t>
        <a:bodyPr/>
        <a:lstStyle/>
        <a:p>
          <a:r>
            <a:rPr lang="en-US" sz="2200" b="1" dirty="0">
              <a:solidFill>
                <a:schemeClr val="accent6"/>
              </a:solidFill>
              <a:latin typeface="Calibri" panose="020F0502020204030204" pitchFamily="34" charset="0"/>
              <a:ea typeface="Calibri" panose="020F0502020204030204" pitchFamily="34" charset="0"/>
              <a:cs typeface="Calibri" panose="020F0502020204030204" pitchFamily="34" charset="0"/>
            </a:rPr>
            <a:t>Negative</a:t>
          </a:r>
        </a:p>
        <a:p>
          <a:r>
            <a:rPr lang="en-US" sz="1500" b="1" dirty="0"/>
            <a:t> </a:t>
          </a:r>
          <a:r>
            <a:rPr lang="en-US" sz="1300" dirty="0">
              <a:latin typeface="Calibri" panose="020F0502020204030204" pitchFamily="34" charset="0"/>
              <a:ea typeface="Calibri" panose="020F0502020204030204" pitchFamily="34" charset="0"/>
              <a:cs typeface="Calibri" panose="020F0502020204030204" pitchFamily="34" charset="0"/>
            </a:rPr>
            <a:t>'Terrible customer service, I had to wait weeks for a refund!' - Google Reviews</a:t>
          </a:r>
        </a:p>
      </dgm:t>
    </dgm:pt>
    <dgm:pt modelId="{A954FDA8-242D-4CF4-8763-BBF8792FC0FF}" type="parTrans" cxnId="{5423CF56-4DCD-49FF-BA74-3C7F835AD8DF}">
      <dgm:prSet/>
      <dgm:spPr/>
      <dgm:t>
        <a:bodyPr/>
        <a:lstStyle/>
        <a:p>
          <a:endParaRPr lang="en-US"/>
        </a:p>
      </dgm:t>
    </dgm:pt>
    <dgm:pt modelId="{1FA505B4-5345-4B35-8DE4-FED034496B46}" type="sibTrans" cxnId="{5423CF56-4DCD-49FF-BA74-3C7F835AD8DF}">
      <dgm:prSet/>
      <dgm:spPr/>
      <dgm:t>
        <a:bodyPr/>
        <a:lstStyle/>
        <a:p>
          <a:endParaRPr lang="en-US"/>
        </a:p>
      </dgm:t>
    </dgm:pt>
    <dgm:pt modelId="{85874C08-8CD1-40BD-9A1B-0AB063F78182}" type="pres">
      <dgm:prSet presAssocID="{ADA6883E-9C9D-466F-BB58-DAD0129C3274}" presName="Name0" presStyleCnt="0">
        <dgm:presLayoutVars>
          <dgm:dir/>
          <dgm:resizeHandles val="exact"/>
        </dgm:presLayoutVars>
      </dgm:prSet>
      <dgm:spPr/>
    </dgm:pt>
    <dgm:pt modelId="{0F537A58-4268-4463-8F52-AC713CDDDD4C}" type="pres">
      <dgm:prSet presAssocID="{ADA6883E-9C9D-466F-BB58-DAD0129C3274}" presName="arrow" presStyleLbl="bgShp" presStyleIdx="0" presStyleCnt="1"/>
      <dgm:spPr>
        <a:solidFill>
          <a:srgbClr val="F81AE8"/>
        </a:solidFill>
      </dgm:spPr>
    </dgm:pt>
    <dgm:pt modelId="{42F4CCCC-5DE8-4F69-A721-DEBFA13E0F5C}" type="pres">
      <dgm:prSet presAssocID="{ADA6883E-9C9D-466F-BB58-DAD0129C3274}" presName="points" presStyleCnt="0"/>
      <dgm:spPr/>
    </dgm:pt>
    <dgm:pt modelId="{D9F8AADC-E9AC-42FB-980D-17FF8DF689D3}" type="pres">
      <dgm:prSet presAssocID="{34855512-8172-4578-820F-DAA4BDD4A7AD}" presName="compositeA" presStyleCnt="0"/>
      <dgm:spPr/>
    </dgm:pt>
    <dgm:pt modelId="{F6951908-BF12-4270-A4C5-9300A52CD663}" type="pres">
      <dgm:prSet presAssocID="{34855512-8172-4578-820F-DAA4BDD4A7AD}" presName="textA" presStyleLbl="revTx" presStyleIdx="0" presStyleCnt="3" custScaleX="87535" custScaleY="102782" custLinFactNeighborX="-1647" custLinFactNeighborY="4345">
        <dgm:presLayoutVars>
          <dgm:bulletEnabled val="1"/>
        </dgm:presLayoutVars>
      </dgm:prSet>
      <dgm:spPr/>
    </dgm:pt>
    <dgm:pt modelId="{7F646418-7123-47C0-B458-AD9ED9694E0E}" type="pres">
      <dgm:prSet presAssocID="{34855512-8172-4578-820F-DAA4BDD4A7AD}" presName="circleA" presStyleLbl="node1" presStyleIdx="0" presStyleCnt="3"/>
      <dgm:spPr>
        <a:solidFill>
          <a:schemeClr val="accent6"/>
        </a:solidFill>
      </dgm:spPr>
    </dgm:pt>
    <dgm:pt modelId="{1047A941-2CF7-4271-BB25-5CF26FBB239B}" type="pres">
      <dgm:prSet presAssocID="{34855512-8172-4578-820F-DAA4BDD4A7AD}" presName="spaceA" presStyleCnt="0"/>
      <dgm:spPr/>
    </dgm:pt>
    <dgm:pt modelId="{D64CD502-6CAD-468F-A16E-6313F758EA1E}" type="pres">
      <dgm:prSet presAssocID="{3BAF27D4-27E1-4E13-A8E7-C98B0DC1454D}" presName="space" presStyleCnt="0"/>
      <dgm:spPr/>
    </dgm:pt>
    <dgm:pt modelId="{3939BB68-D0D8-4B93-AE1E-F4A4A257F599}" type="pres">
      <dgm:prSet presAssocID="{F95EA25F-1941-4663-A1D3-CF7A36B67FAB}" presName="compositeB" presStyleCnt="0"/>
      <dgm:spPr/>
    </dgm:pt>
    <dgm:pt modelId="{B2A64044-4F08-4C51-9BC8-3B1867D3A9BC}" type="pres">
      <dgm:prSet presAssocID="{F95EA25F-1941-4663-A1D3-CF7A36B67FAB}" presName="textB" presStyleLbl="revTx" presStyleIdx="1" presStyleCnt="3">
        <dgm:presLayoutVars>
          <dgm:bulletEnabled val="1"/>
        </dgm:presLayoutVars>
      </dgm:prSet>
      <dgm:spPr/>
    </dgm:pt>
    <dgm:pt modelId="{EA0CC9D9-A9B8-4751-B85F-F866B6BF3C16}" type="pres">
      <dgm:prSet presAssocID="{F95EA25F-1941-4663-A1D3-CF7A36B67FAB}" presName="circleB" presStyleLbl="node1" presStyleIdx="1" presStyleCnt="3"/>
      <dgm:spPr>
        <a:solidFill>
          <a:schemeClr val="accent6"/>
        </a:solidFill>
      </dgm:spPr>
    </dgm:pt>
    <dgm:pt modelId="{EEF8730F-F769-4A3B-AB44-985AFFD5518C}" type="pres">
      <dgm:prSet presAssocID="{F95EA25F-1941-4663-A1D3-CF7A36B67FAB}" presName="spaceB" presStyleCnt="0"/>
      <dgm:spPr/>
    </dgm:pt>
    <dgm:pt modelId="{D5CA2719-0C3A-43C1-9805-6111CDB817BA}" type="pres">
      <dgm:prSet presAssocID="{AFC76996-5B5F-419B-B9E9-3835CCFB6022}" presName="space" presStyleCnt="0"/>
      <dgm:spPr/>
    </dgm:pt>
    <dgm:pt modelId="{6DAE9CB2-E9DD-47E5-8330-B7107109AE7E}" type="pres">
      <dgm:prSet presAssocID="{36BBC4B7-06F3-42D2-9478-C15B9F2E4B73}" presName="compositeA" presStyleCnt="0"/>
      <dgm:spPr/>
    </dgm:pt>
    <dgm:pt modelId="{BBE1B895-F36D-45D6-8770-CFC86DEA2531}" type="pres">
      <dgm:prSet presAssocID="{36BBC4B7-06F3-42D2-9478-C15B9F2E4B73}" presName="textA" presStyleLbl="revTx" presStyleIdx="2" presStyleCnt="3" custScaleY="92530">
        <dgm:presLayoutVars>
          <dgm:bulletEnabled val="1"/>
        </dgm:presLayoutVars>
      </dgm:prSet>
      <dgm:spPr/>
    </dgm:pt>
    <dgm:pt modelId="{987E9178-F443-410D-8653-C4F8B75BF32A}" type="pres">
      <dgm:prSet presAssocID="{36BBC4B7-06F3-42D2-9478-C15B9F2E4B73}" presName="circleA" presStyleLbl="node1" presStyleIdx="2" presStyleCnt="3"/>
      <dgm:spPr>
        <a:solidFill>
          <a:schemeClr val="accent6"/>
        </a:solidFill>
      </dgm:spPr>
    </dgm:pt>
    <dgm:pt modelId="{08C451AD-B1DD-430D-A4A2-7891F28CD255}" type="pres">
      <dgm:prSet presAssocID="{36BBC4B7-06F3-42D2-9478-C15B9F2E4B73}" presName="spaceA" presStyleCnt="0"/>
      <dgm:spPr/>
    </dgm:pt>
  </dgm:ptLst>
  <dgm:cxnLst>
    <dgm:cxn modelId="{8095320D-96E4-478D-B590-92DFE8ABB69F}" type="presOf" srcId="{34855512-8172-4578-820F-DAA4BDD4A7AD}" destId="{F6951908-BF12-4270-A4C5-9300A52CD663}" srcOrd="0" destOrd="0" presId="urn:microsoft.com/office/officeart/2005/8/layout/hProcess11"/>
    <dgm:cxn modelId="{9BAAA521-9407-41E5-8F43-C2E453E2F37C}" type="presOf" srcId="{36BBC4B7-06F3-42D2-9478-C15B9F2E4B73}" destId="{BBE1B895-F36D-45D6-8770-CFC86DEA2531}" srcOrd="0" destOrd="0" presId="urn:microsoft.com/office/officeart/2005/8/layout/hProcess11"/>
    <dgm:cxn modelId="{F116FE65-7CD1-4130-856B-98F969DCFFFA}" type="presOf" srcId="{ADA6883E-9C9D-466F-BB58-DAD0129C3274}" destId="{85874C08-8CD1-40BD-9A1B-0AB063F78182}" srcOrd="0" destOrd="0" presId="urn:microsoft.com/office/officeart/2005/8/layout/hProcess11"/>
    <dgm:cxn modelId="{5423CF56-4DCD-49FF-BA74-3C7F835AD8DF}" srcId="{ADA6883E-9C9D-466F-BB58-DAD0129C3274}" destId="{36BBC4B7-06F3-42D2-9478-C15B9F2E4B73}" srcOrd="2" destOrd="0" parTransId="{A954FDA8-242D-4CF4-8763-BBF8792FC0FF}" sibTransId="{1FA505B4-5345-4B35-8DE4-FED034496B46}"/>
    <dgm:cxn modelId="{357B1C9F-2616-47FA-9A51-86472D87C62E}" type="presOf" srcId="{F95EA25F-1941-4663-A1D3-CF7A36B67FAB}" destId="{B2A64044-4F08-4C51-9BC8-3B1867D3A9BC}" srcOrd="0" destOrd="0" presId="urn:microsoft.com/office/officeart/2005/8/layout/hProcess11"/>
    <dgm:cxn modelId="{7CF87ACF-B94A-47E0-9366-9F2C9419A4BB}" srcId="{ADA6883E-9C9D-466F-BB58-DAD0129C3274}" destId="{F95EA25F-1941-4663-A1D3-CF7A36B67FAB}" srcOrd="1" destOrd="0" parTransId="{70D3F690-DC28-45C7-B467-6CCC28B374CC}" sibTransId="{AFC76996-5B5F-419B-B9E9-3835CCFB6022}"/>
    <dgm:cxn modelId="{09EF5CFC-F810-4569-A7BD-E1260D8FF549}" srcId="{ADA6883E-9C9D-466F-BB58-DAD0129C3274}" destId="{34855512-8172-4578-820F-DAA4BDD4A7AD}" srcOrd="0" destOrd="0" parTransId="{AF7FE723-F17B-425B-94E4-EC05FF4E8972}" sibTransId="{3BAF27D4-27E1-4E13-A8E7-C98B0DC1454D}"/>
    <dgm:cxn modelId="{81215D23-6BD1-4C41-8B31-A455DC45299D}" type="presParOf" srcId="{85874C08-8CD1-40BD-9A1B-0AB063F78182}" destId="{0F537A58-4268-4463-8F52-AC713CDDDD4C}" srcOrd="0" destOrd="0" presId="urn:microsoft.com/office/officeart/2005/8/layout/hProcess11"/>
    <dgm:cxn modelId="{E1B590E1-4CC1-4946-8585-B69E1E2BD8F2}" type="presParOf" srcId="{85874C08-8CD1-40BD-9A1B-0AB063F78182}" destId="{42F4CCCC-5DE8-4F69-A721-DEBFA13E0F5C}" srcOrd="1" destOrd="0" presId="urn:microsoft.com/office/officeart/2005/8/layout/hProcess11"/>
    <dgm:cxn modelId="{092E9B47-7904-4EDF-90C2-686235454C2D}" type="presParOf" srcId="{42F4CCCC-5DE8-4F69-A721-DEBFA13E0F5C}" destId="{D9F8AADC-E9AC-42FB-980D-17FF8DF689D3}" srcOrd="0" destOrd="0" presId="urn:microsoft.com/office/officeart/2005/8/layout/hProcess11"/>
    <dgm:cxn modelId="{E52D4307-309A-43E2-B81B-A2365524A0B2}" type="presParOf" srcId="{D9F8AADC-E9AC-42FB-980D-17FF8DF689D3}" destId="{F6951908-BF12-4270-A4C5-9300A52CD663}" srcOrd="0" destOrd="0" presId="urn:microsoft.com/office/officeart/2005/8/layout/hProcess11"/>
    <dgm:cxn modelId="{0BC1899C-31EE-4C4C-88A8-273FD1D0178E}" type="presParOf" srcId="{D9F8AADC-E9AC-42FB-980D-17FF8DF689D3}" destId="{7F646418-7123-47C0-B458-AD9ED9694E0E}" srcOrd="1" destOrd="0" presId="urn:microsoft.com/office/officeart/2005/8/layout/hProcess11"/>
    <dgm:cxn modelId="{600DD984-DC3F-486C-AB91-9E7BF7A09EBF}" type="presParOf" srcId="{D9F8AADC-E9AC-42FB-980D-17FF8DF689D3}" destId="{1047A941-2CF7-4271-BB25-5CF26FBB239B}" srcOrd="2" destOrd="0" presId="urn:microsoft.com/office/officeart/2005/8/layout/hProcess11"/>
    <dgm:cxn modelId="{31EF5F54-A684-48CA-A2D2-9104A1E99100}" type="presParOf" srcId="{42F4CCCC-5DE8-4F69-A721-DEBFA13E0F5C}" destId="{D64CD502-6CAD-468F-A16E-6313F758EA1E}" srcOrd="1" destOrd="0" presId="urn:microsoft.com/office/officeart/2005/8/layout/hProcess11"/>
    <dgm:cxn modelId="{37CC558E-8E80-4D4B-80A7-2055A92A6F8A}" type="presParOf" srcId="{42F4CCCC-5DE8-4F69-A721-DEBFA13E0F5C}" destId="{3939BB68-D0D8-4B93-AE1E-F4A4A257F599}" srcOrd="2" destOrd="0" presId="urn:microsoft.com/office/officeart/2005/8/layout/hProcess11"/>
    <dgm:cxn modelId="{006E65FF-44C4-4CEA-B198-93350CF00E8C}" type="presParOf" srcId="{3939BB68-D0D8-4B93-AE1E-F4A4A257F599}" destId="{B2A64044-4F08-4C51-9BC8-3B1867D3A9BC}" srcOrd="0" destOrd="0" presId="urn:microsoft.com/office/officeart/2005/8/layout/hProcess11"/>
    <dgm:cxn modelId="{678FEF00-BF14-4D5B-B0B8-10FFC9047EE1}" type="presParOf" srcId="{3939BB68-D0D8-4B93-AE1E-F4A4A257F599}" destId="{EA0CC9D9-A9B8-4751-B85F-F866B6BF3C16}" srcOrd="1" destOrd="0" presId="urn:microsoft.com/office/officeart/2005/8/layout/hProcess11"/>
    <dgm:cxn modelId="{9D40F048-31D8-476C-AFCD-3694661177E0}" type="presParOf" srcId="{3939BB68-D0D8-4B93-AE1E-F4A4A257F599}" destId="{EEF8730F-F769-4A3B-AB44-985AFFD5518C}" srcOrd="2" destOrd="0" presId="urn:microsoft.com/office/officeart/2005/8/layout/hProcess11"/>
    <dgm:cxn modelId="{F6A5B350-1EC3-41B2-969E-4841F57FE490}" type="presParOf" srcId="{42F4CCCC-5DE8-4F69-A721-DEBFA13E0F5C}" destId="{D5CA2719-0C3A-43C1-9805-6111CDB817BA}" srcOrd="3" destOrd="0" presId="urn:microsoft.com/office/officeart/2005/8/layout/hProcess11"/>
    <dgm:cxn modelId="{BBD07A0F-1C47-477B-A81F-2FCCA0E2FD0A}" type="presParOf" srcId="{42F4CCCC-5DE8-4F69-A721-DEBFA13E0F5C}" destId="{6DAE9CB2-E9DD-47E5-8330-B7107109AE7E}" srcOrd="4" destOrd="0" presId="urn:microsoft.com/office/officeart/2005/8/layout/hProcess11"/>
    <dgm:cxn modelId="{ADC8669D-3C10-4939-8B2F-691839E8B340}" type="presParOf" srcId="{6DAE9CB2-E9DD-47E5-8330-B7107109AE7E}" destId="{BBE1B895-F36D-45D6-8770-CFC86DEA2531}" srcOrd="0" destOrd="0" presId="urn:microsoft.com/office/officeart/2005/8/layout/hProcess11"/>
    <dgm:cxn modelId="{C8EC18F6-578C-49B6-A6BD-D701986803DB}" type="presParOf" srcId="{6DAE9CB2-E9DD-47E5-8330-B7107109AE7E}" destId="{987E9178-F443-410D-8653-C4F8B75BF32A}" srcOrd="1" destOrd="0" presId="urn:microsoft.com/office/officeart/2005/8/layout/hProcess11"/>
    <dgm:cxn modelId="{1C8FDFE7-D246-4B9B-8B20-4E3E792D625B}" type="presParOf" srcId="{6DAE9CB2-E9DD-47E5-8330-B7107109AE7E}" destId="{08C451AD-B1DD-430D-A4A2-7891F28CD25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FA4D1A-7706-4C78-97B6-12FE4B4B6D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6E92F7-CF95-4B5B-8330-1DFCFA6B9887}">
      <dgm:prSet custT="1"/>
      <dgm:spPr>
        <a:solidFill>
          <a:srgbClr val="F81AE8"/>
        </a:solidFill>
      </dgm:spPr>
      <dgm:t>
        <a:bodyPr/>
        <a:lstStyle/>
        <a:p>
          <a:r>
            <a:rPr lang="en-US" sz="2200" b="1" baseline="0" dirty="0">
              <a:latin typeface="Calibri" panose="020F0502020204030204" pitchFamily="34" charset="0"/>
              <a:ea typeface="Calibri" panose="020F0502020204030204" pitchFamily="34" charset="0"/>
              <a:cs typeface="Calibri" panose="020F0502020204030204" pitchFamily="34" charset="0"/>
            </a:rPr>
            <a:t>Strengths</a:t>
          </a:r>
          <a:endParaRPr lang="en-US" sz="2200" b="1" dirty="0">
            <a:latin typeface="Calibri" panose="020F0502020204030204" pitchFamily="34" charset="0"/>
            <a:ea typeface="Calibri" panose="020F0502020204030204" pitchFamily="34" charset="0"/>
            <a:cs typeface="Calibri" panose="020F0502020204030204" pitchFamily="34" charset="0"/>
          </a:endParaRPr>
        </a:p>
      </dgm:t>
    </dgm:pt>
    <dgm:pt modelId="{1C4432C1-5CC0-4E2B-B0F3-04E6661E0CA8}" type="parTrans" cxnId="{AE8BACFC-92E1-431A-B8B3-637B69C41F8B}">
      <dgm:prSet/>
      <dgm:spPr/>
      <dgm:t>
        <a:bodyPr/>
        <a:lstStyle/>
        <a:p>
          <a:endParaRPr lang="en-US"/>
        </a:p>
      </dgm:t>
    </dgm:pt>
    <dgm:pt modelId="{D73C1F86-F95F-451E-818C-D591CD5DCEFE}" type="sibTrans" cxnId="{AE8BACFC-92E1-431A-B8B3-637B69C41F8B}">
      <dgm:prSet/>
      <dgm:spPr/>
      <dgm:t>
        <a:bodyPr/>
        <a:lstStyle/>
        <a:p>
          <a:endParaRPr lang="en-US"/>
        </a:p>
      </dgm:t>
    </dgm:pt>
    <dgm:pt modelId="{06C7E247-D3FF-4F61-A00E-D0348AC8F37D}">
      <dgm:prSet custT="1"/>
      <dgm:spPr/>
      <dgm:t>
        <a:bodyPr/>
        <a:lstStyle/>
        <a:p>
          <a:pPr>
            <a:buFont typeface="Arial" panose="020B0604020202020204" pitchFamily="34" charset="0"/>
            <a:buNone/>
          </a:pPr>
          <a:r>
            <a:rPr lang="en-US" sz="2000" baseline="0" dirty="0">
              <a:latin typeface="Calibri" panose="020F0502020204030204" pitchFamily="34" charset="0"/>
              <a:ea typeface="Calibri" panose="020F0502020204030204" pitchFamily="34" charset="0"/>
              <a:cs typeface="Calibri" panose="020F0502020204030204" pitchFamily="34" charset="0"/>
            </a:rPr>
            <a:t>Wide variety of fashion products and strong brand partnerships.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C73F786F-418A-4865-A9DD-C90F54813B90}" type="parTrans" cxnId="{519360D5-C678-4248-8BF8-500310C55725}">
      <dgm:prSet/>
      <dgm:spPr/>
      <dgm:t>
        <a:bodyPr/>
        <a:lstStyle/>
        <a:p>
          <a:endParaRPr lang="en-US"/>
        </a:p>
      </dgm:t>
    </dgm:pt>
    <dgm:pt modelId="{C77747C3-364B-42D5-B208-B9CB3D46B773}" type="sibTrans" cxnId="{519360D5-C678-4248-8BF8-500310C55725}">
      <dgm:prSet/>
      <dgm:spPr/>
      <dgm:t>
        <a:bodyPr/>
        <a:lstStyle/>
        <a:p>
          <a:endParaRPr lang="en-US"/>
        </a:p>
      </dgm:t>
    </dgm:pt>
    <dgm:pt modelId="{71E91F42-B714-43EC-AF7C-5E2F18759FC8}">
      <dgm:prSet custT="1"/>
      <dgm:spPr/>
      <dgm:t>
        <a:bodyPr/>
        <a:lstStyle/>
        <a:p>
          <a:r>
            <a:rPr lang="en-US" sz="2200" b="1" baseline="0" dirty="0">
              <a:latin typeface="Calibri" panose="020F0502020204030204" pitchFamily="34" charset="0"/>
              <a:ea typeface="Calibri" panose="020F0502020204030204" pitchFamily="34" charset="0"/>
              <a:cs typeface="Calibri" panose="020F0502020204030204" pitchFamily="34" charset="0"/>
            </a:rPr>
            <a:t>Weakness</a:t>
          </a:r>
          <a:endParaRPr lang="en-US" sz="2200" b="1" dirty="0">
            <a:latin typeface="Calibri" panose="020F0502020204030204" pitchFamily="34" charset="0"/>
            <a:ea typeface="Calibri" panose="020F0502020204030204" pitchFamily="34" charset="0"/>
            <a:cs typeface="Calibri" panose="020F0502020204030204" pitchFamily="34" charset="0"/>
          </a:endParaRPr>
        </a:p>
      </dgm:t>
    </dgm:pt>
    <dgm:pt modelId="{9A03FA3B-E4B3-4653-A00E-03AA02F0B484}" type="parTrans" cxnId="{E19F6219-CF06-41A0-B874-07CA4D68DB60}">
      <dgm:prSet/>
      <dgm:spPr/>
      <dgm:t>
        <a:bodyPr/>
        <a:lstStyle/>
        <a:p>
          <a:endParaRPr lang="en-US"/>
        </a:p>
      </dgm:t>
    </dgm:pt>
    <dgm:pt modelId="{BD5E6F79-C8C0-4C5B-8BE8-91D2B951ABC9}" type="sibTrans" cxnId="{E19F6219-CF06-41A0-B874-07CA4D68DB60}">
      <dgm:prSet/>
      <dgm:spPr/>
      <dgm:t>
        <a:bodyPr/>
        <a:lstStyle/>
        <a:p>
          <a:endParaRPr lang="en-US"/>
        </a:p>
      </dgm:t>
    </dgm:pt>
    <dgm:pt modelId="{6C57FF97-85E6-4EAE-AB65-7FA75F4D863B}">
      <dgm:prSet custT="1"/>
      <dgm:spPr/>
      <dgm:t>
        <a:bodyPr/>
        <a:lstStyle/>
        <a:p>
          <a:pPr>
            <a:buNone/>
          </a:pPr>
          <a:r>
            <a:rPr lang="en-US" sz="2000" baseline="0" dirty="0">
              <a:latin typeface="Calibri" panose="020F0502020204030204" pitchFamily="34" charset="0"/>
              <a:ea typeface="Calibri" panose="020F0502020204030204" pitchFamily="34" charset="0"/>
              <a:cs typeface="Calibri" panose="020F0502020204030204" pitchFamily="34" charset="0"/>
            </a:rPr>
            <a:t>Delivery delays and customer service issues.</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2453DB8C-256F-4AFD-8EBE-D7108B85903B}" type="parTrans" cxnId="{3F931A47-3731-4B3F-A858-49D063480C33}">
      <dgm:prSet/>
      <dgm:spPr/>
      <dgm:t>
        <a:bodyPr/>
        <a:lstStyle/>
        <a:p>
          <a:endParaRPr lang="en-US"/>
        </a:p>
      </dgm:t>
    </dgm:pt>
    <dgm:pt modelId="{8C623B88-0BA1-4966-9F81-2089BDD25538}" type="sibTrans" cxnId="{3F931A47-3731-4B3F-A858-49D063480C33}">
      <dgm:prSet/>
      <dgm:spPr/>
      <dgm:t>
        <a:bodyPr/>
        <a:lstStyle/>
        <a:p>
          <a:endParaRPr lang="en-US"/>
        </a:p>
      </dgm:t>
    </dgm:pt>
    <dgm:pt modelId="{A63E7C83-066B-499F-9C32-036B4ACD86AF}">
      <dgm:prSet custT="1"/>
      <dgm:spPr>
        <a:solidFill>
          <a:schemeClr val="accent5"/>
        </a:solidFill>
      </dgm:spPr>
      <dgm:t>
        <a:bodyPr/>
        <a:lstStyle/>
        <a:p>
          <a:r>
            <a:rPr lang="en-US" sz="2200" b="1" baseline="0" dirty="0">
              <a:latin typeface="Calibri" panose="020F0502020204030204" pitchFamily="34" charset="0"/>
              <a:ea typeface="Calibri" panose="020F0502020204030204" pitchFamily="34" charset="0"/>
              <a:cs typeface="Calibri" panose="020F0502020204030204" pitchFamily="34" charset="0"/>
            </a:rPr>
            <a:t>Opportunities</a:t>
          </a:r>
          <a:endParaRPr lang="en-US" sz="2200" b="1" dirty="0">
            <a:latin typeface="Calibri" panose="020F0502020204030204" pitchFamily="34" charset="0"/>
            <a:ea typeface="Calibri" panose="020F0502020204030204" pitchFamily="34" charset="0"/>
            <a:cs typeface="Calibri" panose="020F0502020204030204" pitchFamily="34" charset="0"/>
          </a:endParaRPr>
        </a:p>
      </dgm:t>
    </dgm:pt>
    <dgm:pt modelId="{0F877D3A-881D-43D6-93AB-4B354DF203AB}" type="parTrans" cxnId="{940FFE14-7FEB-471C-BE51-1EECD599DDE2}">
      <dgm:prSet/>
      <dgm:spPr/>
      <dgm:t>
        <a:bodyPr/>
        <a:lstStyle/>
        <a:p>
          <a:endParaRPr lang="en-US"/>
        </a:p>
      </dgm:t>
    </dgm:pt>
    <dgm:pt modelId="{B6CECF61-6A22-4FF9-9799-C6480E454B72}" type="sibTrans" cxnId="{940FFE14-7FEB-471C-BE51-1EECD599DDE2}">
      <dgm:prSet/>
      <dgm:spPr/>
      <dgm:t>
        <a:bodyPr/>
        <a:lstStyle/>
        <a:p>
          <a:endParaRPr lang="en-US"/>
        </a:p>
      </dgm:t>
    </dgm:pt>
    <dgm:pt modelId="{CA37F6DE-7140-4CC0-8607-6EDD8B6D7BF0}">
      <dgm:prSet custT="1"/>
      <dgm:spPr/>
      <dgm:t>
        <a:bodyPr/>
        <a:lstStyle/>
        <a:p>
          <a:pPr>
            <a:buNone/>
          </a:pPr>
          <a:r>
            <a:rPr lang="en-US" sz="2000" baseline="0" dirty="0">
              <a:latin typeface="Calibri" panose="020F0502020204030204" pitchFamily="34" charset="0"/>
              <a:ea typeface="Calibri" panose="020F0502020204030204" pitchFamily="34" charset="0"/>
              <a:cs typeface="Calibri" panose="020F0502020204030204" pitchFamily="34" charset="0"/>
            </a:rPr>
            <a:t>Growth in e-commerce and demand for sustainable fashion</a:t>
          </a:r>
          <a:r>
            <a:rPr lang="en-US" sz="2200" baseline="0" dirty="0">
              <a:latin typeface="Calibri" panose="020F0502020204030204" pitchFamily="34" charset="0"/>
              <a:ea typeface="Calibri" panose="020F0502020204030204" pitchFamily="34" charset="0"/>
              <a:cs typeface="Calibri" panose="020F0502020204030204" pitchFamily="34" charset="0"/>
            </a:rPr>
            <a:t>.</a:t>
          </a:r>
          <a:endParaRPr lang="en-US" sz="2200" dirty="0">
            <a:latin typeface="Calibri" panose="020F0502020204030204" pitchFamily="34" charset="0"/>
            <a:ea typeface="Calibri" panose="020F0502020204030204" pitchFamily="34" charset="0"/>
            <a:cs typeface="Calibri" panose="020F0502020204030204" pitchFamily="34" charset="0"/>
          </a:endParaRPr>
        </a:p>
      </dgm:t>
    </dgm:pt>
    <dgm:pt modelId="{02C1830C-8EFA-4AF1-A3F7-03E42EACBB7E}" type="parTrans" cxnId="{E668A9DA-A0D8-4594-8AE5-1004D37BCA6A}">
      <dgm:prSet/>
      <dgm:spPr/>
      <dgm:t>
        <a:bodyPr/>
        <a:lstStyle/>
        <a:p>
          <a:endParaRPr lang="en-US"/>
        </a:p>
      </dgm:t>
    </dgm:pt>
    <dgm:pt modelId="{8D09934C-98DB-4F54-874A-7F064162B5DD}" type="sibTrans" cxnId="{E668A9DA-A0D8-4594-8AE5-1004D37BCA6A}">
      <dgm:prSet/>
      <dgm:spPr/>
      <dgm:t>
        <a:bodyPr/>
        <a:lstStyle/>
        <a:p>
          <a:endParaRPr lang="en-US"/>
        </a:p>
      </dgm:t>
    </dgm:pt>
    <dgm:pt modelId="{C60B2720-0363-4844-8FA7-46444F4C8B42}">
      <dgm:prSet custT="1"/>
      <dgm:spPr/>
      <dgm:t>
        <a:bodyPr/>
        <a:lstStyle/>
        <a:p>
          <a:r>
            <a:rPr lang="en-US" sz="2200" b="1" baseline="0" dirty="0">
              <a:latin typeface="Calibri" panose="020F0502020204030204" pitchFamily="34" charset="0"/>
              <a:ea typeface="Calibri" panose="020F0502020204030204" pitchFamily="34" charset="0"/>
              <a:cs typeface="Calibri" panose="020F0502020204030204" pitchFamily="34" charset="0"/>
            </a:rPr>
            <a:t>Threats</a:t>
          </a:r>
          <a:endParaRPr lang="en-US" sz="2200" b="1" dirty="0">
            <a:latin typeface="Calibri" panose="020F0502020204030204" pitchFamily="34" charset="0"/>
            <a:ea typeface="Calibri" panose="020F0502020204030204" pitchFamily="34" charset="0"/>
            <a:cs typeface="Calibri" panose="020F0502020204030204" pitchFamily="34" charset="0"/>
          </a:endParaRPr>
        </a:p>
      </dgm:t>
    </dgm:pt>
    <dgm:pt modelId="{50B43E41-545F-453B-A8F2-0CB4308ABF15}" type="parTrans" cxnId="{63A56733-BC74-4D91-9102-2129B1FB0016}">
      <dgm:prSet/>
      <dgm:spPr/>
      <dgm:t>
        <a:bodyPr/>
        <a:lstStyle/>
        <a:p>
          <a:endParaRPr lang="en-US"/>
        </a:p>
      </dgm:t>
    </dgm:pt>
    <dgm:pt modelId="{581FE361-2087-4B58-BBD6-8F905CC548FC}" type="sibTrans" cxnId="{63A56733-BC74-4D91-9102-2129B1FB0016}">
      <dgm:prSet/>
      <dgm:spPr/>
      <dgm:t>
        <a:bodyPr/>
        <a:lstStyle/>
        <a:p>
          <a:endParaRPr lang="en-US"/>
        </a:p>
      </dgm:t>
    </dgm:pt>
    <dgm:pt modelId="{8FD754E5-A61F-4680-9536-C6340C4C3933}">
      <dgm:prSet custT="1"/>
      <dgm:spPr/>
      <dgm:t>
        <a:bodyPr/>
        <a:lstStyle/>
        <a:p>
          <a:pPr>
            <a:buNone/>
          </a:pPr>
          <a:r>
            <a:rPr lang="en-US" sz="2000" baseline="0" dirty="0">
              <a:latin typeface="Calibri" panose="020F0502020204030204" pitchFamily="34" charset="0"/>
              <a:ea typeface="Calibri" panose="020F0502020204030204" pitchFamily="34" charset="0"/>
              <a:cs typeface="Calibri" panose="020F0502020204030204" pitchFamily="34" charset="0"/>
            </a:rPr>
            <a:t>Strong competition from Amazon, Flipkart, and AJIO.</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55798F6E-9B59-4F30-A1F2-DF9F3C8BF275}" type="parTrans" cxnId="{6075A9A2-5FFC-46EC-8824-3D0B4B7531EC}">
      <dgm:prSet/>
      <dgm:spPr/>
      <dgm:t>
        <a:bodyPr/>
        <a:lstStyle/>
        <a:p>
          <a:endParaRPr lang="en-US"/>
        </a:p>
      </dgm:t>
    </dgm:pt>
    <dgm:pt modelId="{71D0F60B-33D1-4F0F-BB53-9B5813014938}" type="sibTrans" cxnId="{6075A9A2-5FFC-46EC-8824-3D0B4B7531EC}">
      <dgm:prSet/>
      <dgm:spPr/>
      <dgm:t>
        <a:bodyPr/>
        <a:lstStyle/>
        <a:p>
          <a:endParaRPr lang="en-US"/>
        </a:p>
      </dgm:t>
    </dgm:pt>
    <dgm:pt modelId="{E0EAE317-BDCB-4896-90FC-8A7DADD1ACC8}" type="pres">
      <dgm:prSet presAssocID="{7FFA4D1A-7706-4C78-97B6-12FE4B4B6D99}" presName="linear" presStyleCnt="0">
        <dgm:presLayoutVars>
          <dgm:animLvl val="lvl"/>
          <dgm:resizeHandles val="exact"/>
        </dgm:presLayoutVars>
      </dgm:prSet>
      <dgm:spPr/>
    </dgm:pt>
    <dgm:pt modelId="{CA4E8EFD-DC17-4BBE-BEE6-2F428A0E6F12}" type="pres">
      <dgm:prSet presAssocID="{846E92F7-CF95-4B5B-8330-1DFCFA6B9887}" presName="parentText" presStyleLbl="node1" presStyleIdx="0" presStyleCnt="4">
        <dgm:presLayoutVars>
          <dgm:chMax val="0"/>
          <dgm:bulletEnabled val="1"/>
        </dgm:presLayoutVars>
      </dgm:prSet>
      <dgm:spPr/>
    </dgm:pt>
    <dgm:pt modelId="{907D9C85-43FD-49D1-BD83-CFC68B8D296F}" type="pres">
      <dgm:prSet presAssocID="{846E92F7-CF95-4B5B-8330-1DFCFA6B9887}" presName="childText" presStyleLbl="revTx" presStyleIdx="0" presStyleCnt="4">
        <dgm:presLayoutVars>
          <dgm:bulletEnabled val="1"/>
        </dgm:presLayoutVars>
      </dgm:prSet>
      <dgm:spPr/>
    </dgm:pt>
    <dgm:pt modelId="{464B5F4C-23D3-4610-B8A4-1CAECB0DA53B}" type="pres">
      <dgm:prSet presAssocID="{71E91F42-B714-43EC-AF7C-5E2F18759FC8}" presName="parentText" presStyleLbl="node1" presStyleIdx="1" presStyleCnt="4">
        <dgm:presLayoutVars>
          <dgm:chMax val="0"/>
          <dgm:bulletEnabled val="1"/>
        </dgm:presLayoutVars>
      </dgm:prSet>
      <dgm:spPr/>
    </dgm:pt>
    <dgm:pt modelId="{30BCC433-03E6-49FA-A718-7DE9F1862548}" type="pres">
      <dgm:prSet presAssocID="{71E91F42-B714-43EC-AF7C-5E2F18759FC8}" presName="childText" presStyleLbl="revTx" presStyleIdx="1" presStyleCnt="4">
        <dgm:presLayoutVars>
          <dgm:bulletEnabled val="1"/>
        </dgm:presLayoutVars>
      </dgm:prSet>
      <dgm:spPr/>
    </dgm:pt>
    <dgm:pt modelId="{7E6B3508-2832-492D-9379-F49201DA020A}" type="pres">
      <dgm:prSet presAssocID="{A63E7C83-066B-499F-9C32-036B4ACD86AF}" presName="parentText" presStyleLbl="node1" presStyleIdx="2" presStyleCnt="4">
        <dgm:presLayoutVars>
          <dgm:chMax val="0"/>
          <dgm:bulletEnabled val="1"/>
        </dgm:presLayoutVars>
      </dgm:prSet>
      <dgm:spPr/>
    </dgm:pt>
    <dgm:pt modelId="{ACDDDEC3-E741-46E3-A4B5-2BB0360AD765}" type="pres">
      <dgm:prSet presAssocID="{A63E7C83-066B-499F-9C32-036B4ACD86AF}" presName="childText" presStyleLbl="revTx" presStyleIdx="2" presStyleCnt="4">
        <dgm:presLayoutVars>
          <dgm:bulletEnabled val="1"/>
        </dgm:presLayoutVars>
      </dgm:prSet>
      <dgm:spPr/>
    </dgm:pt>
    <dgm:pt modelId="{FBB13EB0-F7F4-4809-89AB-E896EFF3420D}" type="pres">
      <dgm:prSet presAssocID="{C60B2720-0363-4844-8FA7-46444F4C8B42}" presName="parentText" presStyleLbl="node1" presStyleIdx="3" presStyleCnt="4">
        <dgm:presLayoutVars>
          <dgm:chMax val="0"/>
          <dgm:bulletEnabled val="1"/>
        </dgm:presLayoutVars>
      </dgm:prSet>
      <dgm:spPr/>
    </dgm:pt>
    <dgm:pt modelId="{93136D49-488E-4A35-BE76-D4F3F328AB31}" type="pres">
      <dgm:prSet presAssocID="{C60B2720-0363-4844-8FA7-46444F4C8B42}" presName="childText" presStyleLbl="revTx" presStyleIdx="3" presStyleCnt="4">
        <dgm:presLayoutVars>
          <dgm:bulletEnabled val="1"/>
        </dgm:presLayoutVars>
      </dgm:prSet>
      <dgm:spPr/>
    </dgm:pt>
  </dgm:ptLst>
  <dgm:cxnLst>
    <dgm:cxn modelId="{2F264F0E-CF4E-42E9-82D7-1966D38F32D5}" type="presOf" srcId="{6C57FF97-85E6-4EAE-AB65-7FA75F4D863B}" destId="{30BCC433-03E6-49FA-A718-7DE9F1862548}" srcOrd="0" destOrd="0" presId="urn:microsoft.com/office/officeart/2005/8/layout/vList2"/>
    <dgm:cxn modelId="{940FFE14-7FEB-471C-BE51-1EECD599DDE2}" srcId="{7FFA4D1A-7706-4C78-97B6-12FE4B4B6D99}" destId="{A63E7C83-066B-499F-9C32-036B4ACD86AF}" srcOrd="2" destOrd="0" parTransId="{0F877D3A-881D-43D6-93AB-4B354DF203AB}" sibTransId="{B6CECF61-6A22-4FF9-9799-C6480E454B72}"/>
    <dgm:cxn modelId="{E19F6219-CF06-41A0-B874-07CA4D68DB60}" srcId="{7FFA4D1A-7706-4C78-97B6-12FE4B4B6D99}" destId="{71E91F42-B714-43EC-AF7C-5E2F18759FC8}" srcOrd="1" destOrd="0" parTransId="{9A03FA3B-E4B3-4653-A00E-03AA02F0B484}" sibTransId="{BD5E6F79-C8C0-4C5B-8BE8-91D2B951ABC9}"/>
    <dgm:cxn modelId="{25F03921-203B-4A58-B7C1-ED6D6D461BCE}" type="presOf" srcId="{71E91F42-B714-43EC-AF7C-5E2F18759FC8}" destId="{464B5F4C-23D3-4610-B8A4-1CAECB0DA53B}" srcOrd="0" destOrd="0" presId="urn:microsoft.com/office/officeart/2005/8/layout/vList2"/>
    <dgm:cxn modelId="{63A56733-BC74-4D91-9102-2129B1FB0016}" srcId="{7FFA4D1A-7706-4C78-97B6-12FE4B4B6D99}" destId="{C60B2720-0363-4844-8FA7-46444F4C8B42}" srcOrd="3" destOrd="0" parTransId="{50B43E41-545F-453B-A8F2-0CB4308ABF15}" sibTransId="{581FE361-2087-4B58-BBD6-8F905CC548FC}"/>
    <dgm:cxn modelId="{D962843E-994E-4C54-99AE-B5236DDD3935}" type="presOf" srcId="{A63E7C83-066B-499F-9C32-036B4ACD86AF}" destId="{7E6B3508-2832-492D-9379-F49201DA020A}" srcOrd="0" destOrd="0" presId="urn:microsoft.com/office/officeart/2005/8/layout/vList2"/>
    <dgm:cxn modelId="{25901647-F09A-44DB-8CB9-E7D31464D64C}" type="presOf" srcId="{CA37F6DE-7140-4CC0-8607-6EDD8B6D7BF0}" destId="{ACDDDEC3-E741-46E3-A4B5-2BB0360AD765}" srcOrd="0" destOrd="0" presId="urn:microsoft.com/office/officeart/2005/8/layout/vList2"/>
    <dgm:cxn modelId="{3F931A47-3731-4B3F-A858-49D063480C33}" srcId="{71E91F42-B714-43EC-AF7C-5E2F18759FC8}" destId="{6C57FF97-85E6-4EAE-AB65-7FA75F4D863B}" srcOrd="0" destOrd="0" parTransId="{2453DB8C-256F-4AFD-8EBE-D7108B85903B}" sibTransId="{8C623B88-0BA1-4966-9F81-2089BDD25538}"/>
    <dgm:cxn modelId="{209C9268-ECC5-4433-AFB0-7C61F7A0FE5E}" type="presOf" srcId="{C60B2720-0363-4844-8FA7-46444F4C8B42}" destId="{FBB13EB0-F7F4-4809-89AB-E896EFF3420D}" srcOrd="0" destOrd="0" presId="urn:microsoft.com/office/officeart/2005/8/layout/vList2"/>
    <dgm:cxn modelId="{B245AF6C-3791-44F8-BB78-88FB256681FA}" type="presOf" srcId="{8FD754E5-A61F-4680-9536-C6340C4C3933}" destId="{93136D49-488E-4A35-BE76-D4F3F328AB31}" srcOrd="0" destOrd="0" presId="urn:microsoft.com/office/officeart/2005/8/layout/vList2"/>
    <dgm:cxn modelId="{6075A9A2-5FFC-46EC-8824-3D0B4B7531EC}" srcId="{C60B2720-0363-4844-8FA7-46444F4C8B42}" destId="{8FD754E5-A61F-4680-9536-C6340C4C3933}" srcOrd="0" destOrd="0" parTransId="{55798F6E-9B59-4F30-A1F2-DF9F3C8BF275}" sibTransId="{71D0F60B-33D1-4F0F-BB53-9B5813014938}"/>
    <dgm:cxn modelId="{2CB4F4C4-FDC9-489E-AF13-47B057BF5C4A}" type="presOf" srcId="{06C7E247-D3FF-4F61-A00E-D0348AC8F37D}" destId="{907D9C85-43FD-49D1-BD83-CFC68B8D296F}" srcOrd="0" destOrd="0" presId="urn:microsoft.com/office/officeart/2005/8/layout/vList2"/>
    <dgm:cxn modelId="{302EF0CF-DDE5-4963-8365-10AC3AEB7D46}" type="presOf" srcId="{846E92F7-CF95-4B5B-8330-1DFCFA6B9887}" destId="{CA4E8EFD-DC17-4BBE-BEE6-2F428A0E6F12}" srcOrd="0" destOrd="0" presId="urn:microsoft.com/office/officeart/2005/8/layout/vList2"/>
    <dgm:cxn modelId="{519360D5-C678-4248-8BF8-500310C55725}" srcId="{846E92F7-CF95-4B5B-8330-1DFCFA6B9887}" destId="{06C7E247-D3FF-4F61-A00E-D0348AC8F37D}" srcOrd="0" destOrd="0" parTransId="{C73F786F-418A-4865-A9DD-C90F54813B90}" sibTransId="{C77747C3-364B-42D5-B208-B9CB3D46B773}"/>
    <dgm:cxn modelId="{E668A9DA-A0D8-4594-8AE5-1004D37BCA6A}" srcId="{A63E7C83-066B-499F-9C32-036B4ACD86AF}" destId="{CA37F6DE-7140-4CC0-8607-6EDD8B6D7BF0}" srcOrd="0" destOrd="0" parTransId="{02C1830C-8EFA-4AF1-A3F7-03E42EACBB7E}" sibTransId="{8D09934C-98DB-4F54-874A-7F064162B5DD}"/>
    <dgm:cxn modelId="{AE8BACFC-92E1-431A-B8B3-637B69C41F8B}" srcId="{7FFA4D1A-7706-4C78-97B6-12FE4B4B6D99}" destId="{846E92F7-CF95-4B5B-8330-1DFCFA6B9887}" srcOrd="0" destOrd="0" parTransId="{1C4432C1-5CC0-4E2B-B0F3-04E6661E0CA8}" sibTransId="{D73C1F86-F95F-451E-818C-D591CD5DCEFE}"/>
    <dgm:cxn modelId="{20099CFE-9377-4F64-92E9-B2856C5632B1}" type="presOf" srcId="{7FFA4D1A-7706-4C78-97B6-12FE4B4B6D99}" destId="{E0EAE317-BDCB-4896-90FC-8A7DADD1ACC8}" srcOrd="0" destOrd="0" presId="urn:microsoft.com/office/officeart/2005/8/layout/vList2"/>
    <dgm:cxn modelId="{D8E6407F-4CB0-4400-8A2E-02A85935C2C2}" type="presParOf" srcId="{E0EAE317-BDCB-4896-90FC-8A7DADD1ACC8}" destId="{CA4E8EFD-DC17-4BBE-BEE6-2F428A0E6F12}" srcOrd="0" destOrd="0" presId="urn:microsoft.com/office/officeart/2005/8/layout/vList2"/>
    <dgm:cxn modelId="{92E53CC5-7B7C-4ADD-B885-9E773E051C6C}" type="presParOf" srcId="{E0EAE317-BDCB-4896-90FC-8A7DADD1ACC8}" destId="{907D9C85-43FD-49D1-BD83-CFC68B8D296F}" srcOrd="1" destOrd="0" presId="urn:microsoft.com/office/officeart/2005/8/layout/vList2"/>
    <dgm:cxn modelId="{CC16855C-C005-4139-B937-D55321656A64}" type="presParOf" srcId="{E0EAE317-BDCB-4896-90FC-8A7DADD1ACC8}" destId="{464B5F4C-23D3-4610-B8A4-1CAECB0DA53B}" srcOrd="2" destOrd="0" presId="urn:microsoft.com/office/officeart/2005/8/layout/vList2"/>
    <dgm:cxn modelId="{7A091543-5F61-4E6E-B31A-6AC1E9A0E86A}" type="presParOf" srcId="{E0EAE317-BDCB-4896-90FC-8A7DADD1ACC8}" destId="{30BCC433-03E6-49FA-A718-7DE9F1862548}" srcOrd="3" destOrd="0" presId="urn:microsoft.com/office/officeart/2005/8/layout/vList2"/>
    <dgm:cxn modelId="{5B9ED6A3-0973-43E5-BA74-BBFD6A76E775}" type="presParOf" srcId="{E0EAE317-BDCB-4896-90FC-8A7DADD1ACC8}" destId="{7E6B3508-2832-492D-9379-F49201DA020A}" srcOrd="4" destOrd="0" presId="urn:microsoft.com/office/officeart/2005/8/layout/vList2"/>
    <dgm:cxn modelId="{C8740D13-3A49-4AAA-8FEE-7EE0E2B99F7D}" type="presParOf" srcId="{E0EAE317-BDCB-4896-90FC-8A7DADD1ACC8}" destId="{ACDDDEC3-E741-46E3-A4B5-2BB0360AD765}" srcOrd="5" destOrd="0" presId="urn:microsoft.com/office/officeart/2005/8/layout/vList2"/>
    <dgm:cxn modelId="{D1CDA372-636A-42E9-8CCD-69C1AC9DF4C7}" type="presParOf" srcId="{E0EAE317-BDCB-4896-90FC-8A7DADD1ACC8}" destId="{FBB13EB0-F7F4-4809-89AB-E896EFF3420D}" srcOrd="6" destOrd="0" presId="urn:microsoft.com/office/officeart/2005/8/layout/vList2"/>
    <dgm:cxn modelId="{B8AA4B49-F964-40CC-A7DF-03C8152B9464}" type="presParOf" srcId="{E0EAE317-BDCB-4896-90FC-8A7DADD1ACC8}" destId="{93136D49-488E-4A35-BE76-D4F3F328AB3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F003BE-367E-457E-83AE-9236BD4AA2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8EC044-5914-4603-BE9D-C4D37543C829}">
      <dgm:prSet/>
      <dgm:spPr>
        <a:solidFill>
          <a:srgbClr val="00B0F0"/>
        </a:solidFill>
      </dgm:spPr>
      <dgm:t>
        <a:bodyPr/>
        <a:lstStyle/>
        <a:p>
          <a:r>
            <a:rPr lang="en-US" baseline="0" dirty="0">
              <a:latin typeface="Calibri" panose="020F0502020204030204" pitchFamily="34" charset="0"/>
              <a:ea typeface="Calibri" panose="020F0502020204030204" pitchFamily="34" charset="0"/>
              <a:cs typeface="Calibri" panose="020F0502020204030204" pitchFamily="34" charset="0"/>
            </a:rPr>
            <a:t>Most people have a </a:t>
          </a:r>
          <a:r>
            <a:rPr lang="en-US" baseline="0" dirty="0" err="1">
              <a:latin typeface="Calibri" panose="020F0502020204030204" pitchFamily="34" charset="0"/>
              <a:ea typeface="Calibri" panose="020F0502020204030204" pitchFamily="34" charset="0"/>
              <a:cs typeface="Calibri" panose="020F0502020204030204" pitchFamily="34" charset="0"/>
            </a:rPr>
            <a:t>favourite</a:t>
          </a:r>
          <a:r>
            <a:rPr lang="en-US" baseline="0" dirty="0">
              <a:latin typeface="Calibri" panose="020F0502020204030204" pitchFamily="34" charset="0"/>
              <a:ea typeface="Calibri" panose="020F0502020204030204" pitchFamily="34" charset="0"/>
              <a:cs typeface="Calibri" panose="020F0502020204030204" pitchFamily="34" charset="0"/>
            </a:rPr>
            <a:t> store or a boutique to cater to all their apparel needs.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B8014FAF-FA81-4712-BFCD-84ACC0DC4E34}" type="parTrans" cxnId="{C07F9C8A-78DB-4492-BF96-B55C09180A65}">
      <dgm:prSet/>
      <dgm:spPr/>
      <dgm:t>
        <a:bodyPr/>
        <a:lstStyle/>
        <a:p>
          <a:endParaRPr lang="en-US"/>
        </a:p>
      </dgm:t>
    </dgm:pt>
    <dgm:pt modelId="{35C76C83-07F0-4702-9D72-D6417DB88AD9}" type="sibTrans" cxnId="{C07F9C8A-78DB-4492-BF96-B55C09180A65}">
      <dgm:prSet/>
      <dgm:spPr/>
      <dgm:t>
        <a:bodyPr/>
        <a:lstStyle/>
        <a:p>
          <a:endParaRPr lang="en-US"/>
        </a:p>
      </dgm:t>
    </dgm:pt>
    <dgm:pt modelId="{92004280-C3E5-498C-8012-73306E796547}">
      <dgm:prSet/>
      <dgm:spPr>
        <a:solidFill>
          <a:srgbClr val="00B0F0"/>
        </a:solidFill>
      </dgm:spPr>
      <dgm:t>
        <a:bodyPr/>
        <a:lstStyle/>
        <a:p>
          <a:r>
            <a:rPr lang="en-US" baseline="0" dirty="0">
              <a:latin typeface="Calibri" panose="020F0502020204030204" pitchFamily="34" charset="0"/>
              <a:ea typeface="Calibri" panose="020F0502020204030204" pitchFamily="34" charset="0"/>
              <a:cs typeface="Calibri" panose="020F0502020204030204" pitchFamily="34" charset="0"/>
            </a:rPr>
            <a:t>Myntra has created a good image in their buyers' hearts giving the comfort of ordering the product by sitting at home with a one-click.</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560CE32F-69A2-4BA0-B1C2-C2E4957BC7C8}" type="parTrans" cxnId="{6EFF40F7-78DD-4CBA-AAC8-480FC8FA38FE}">
      <dgm:prSet/>
      <dgm:spPr/>
      <dgm:t>
        <a:bodyPr/>
        <a:lstStyle/>
        <a:p>
          <a:endParaRPr lang="en-US"/>
        </a:p>
      </dgm:t>
    </dgm:pt>
    <dgm:pt modelId="{E16A8EF6-7907-43DF-B1D8-0469BE035C52}" type="sibTrans" cxnId="{6EFF40F7-78DD-4CBA-AAC8-480FC8FA38FE}">
      <dgm:prSet/>
      <dgm:spPr/>
      <dgm:t>
        <a:bodyPr/>
        <a:lstStyle/>
        <a:p>
          <a:endParaRPr lang="en-US"/>
        </a:p>
      </dgm:t>
    </dgm:pt>
    <dgm:pt modelId="{17209F35-3D26-40F2-A12A-60B662EAB77E}">
      <dgm:prSet/>
      <dgm:spPr>
        <a:solidFill>
          <a:srgbClr val="00B0F0"/>
        </a:solidFill>
      </dgm:spPr>
      <dgm:t>
        <a:bodyPr/>
        <a:lstStyle/>
        <a:p>
          <a:r>
            <a:rPr lang="en-US" baseline="0" dirty="0">
              <a:latin typeface="Calibri" panose="020F0502020204030204" pitchFamily="34" charset="0"/>
              <a:ea typeface="Calibri" panose="020F0502020204030204" pitchFamily="34" charset="0"/>
              <a:cs typeface="Calibri" panose="020F0502020204030204" pitchFamily="34" charset="0"/>
            </a:rPr>
            <a:t>Plus giving more comfort by the cash on delivery mode.</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4465A0FB-0794-4B35-9D5A-9CE54BCC661F}" type="parTrans" cxnId="{A78A7E59-2F30-44DF-8C3B-236F6E5C6984}">
      <dgm:prSet/>
      <dgm:spPr/>
      <dgm:t>
        <a:bodyPr/>
        <a:lstStyle/>
        <a:p>
          <a:endParaRPr lang="en-US"/>
        </a:p>
      </dgm:t>
    </dgm:pt>
    <dgm:pt modelId="{F9F398A4-C462-4183-9D62-24C533FE4213}" type="sibTrans" cxnId="{A78A7E59-2F30-44DF-8C3B-236F6E5C6984}">
      <dgm:prSet/>
      <dgm:spPr/>
      <dgm:t>
        <a:bodyPr/>
        <a:lstStyle/>
        <a:p>
          <a:endParaRPr lang="en-US"/>
        </a:p>
      </dgm:t>
    </dgm:pt>
    <dgm:pt modelId="{94A3ED77-D202-4DDD-9EE9-FACE27A70286}">
      <dgm:prSet/>
      <dgm:spPr>
        <a:solidFill>
          <a:srgbClr val="00B0F0"/>
        </a:solidFill>
      </dgm:spPr>
      <dgm:t>
        <a:bodyPr/>
        <a:lstStyle/>
        <a:p>
          <a:r>
            <a:rPr lang="en-US" baseline="0" dirty="0">
              <a:latin typeface="Calibri" panose="020F0502020204030204" pitchFamily="34" charset="0"/>
              <a:ea typeface="Calibri" panose="020F0502020204030204" pitchFamily="34" charset="0"/>
              <a:cs typeface="Calibri" panose="020F0502020204030204" pitchFamily="34" charset="0"/>
            </a:rPr>
            <a:t>30 days for returning the product</a:t>
          </a:r>
          <a:r>
            <a:rPr lang="en-US" baseline="0" dirty="0"/>
            <a:t>.</a:t>
          </a:r>
          <a:endParaRPr lang="en-US" dirty="0"/>
        </a:p>
      </dgm:t>
    </dgm:pt>
    <dgm:pt modelId="{A2894E14-F3E1-4932-B877-975B95C4D3A8}" type="parTrans" cxnId="{7FD6631E-BE35-4A9D-9F02-7843254F230A}">
      <dgm:prSet/>
      <dgm:spPr/>
      <dgm:t>
        <a:bodyPr/>
        <a:lstStyle/>
        <a:p>
          <a:endParaRPr lang="en-US"/>
        </a:p>
      </dgm:t>
    </dgm:pt>
    <dgm:pt modelId="{A5A9B1CD-9E87-416C-980D-A013E7932B4A}" type="sibTrans" cxnId="{7FD6631E-BE35-4A9D-9F02-7843254F230A}">
      <dgm:prSet/>
      <dgm:spPr/>
      <dgm:t>
        <a:bodyPr/>
        <a:lstStyle/>
        <a:p>
          <a:endParaRPr lang="en-US"/>
        </a:p>
      </dgm:t>
    </dgm:pt>
    <dgm:pt modelId="{A5864BF7-3EE5-4001-AA76-B727EDD03FA0}" type="pres">
      <dgm:prSet presAssocID="{C2F003BE-367E-457E-83AE-9236BD4AA228}" presName="linear" presStyleCnt="0">
        <dgm:presLayoutVars>
          <dgm:animLvl val="lvl"/>
          <dgm:resizeHandles val="exact"/>
        </dgm:presLayoutVars>
      </dgm:prSet>
      <dgm:spPr/>
    </dgm:pt>
    <dgm:pt modelId="{FBD863E9-B60A-404F-978A-A3416CAC5016}" type="pres">
      <dgm:prSet presAssocID="{588EC044-5914-4603-BE9D-C4D37543C829}" presName="parentText" presStyleLbl="node1" presStyleIdx="0" presStyleCnt="4">
        <dgm:presLayoutVars>
          <dgm:chMax val="0"/>
          <dgm:bulletEnabled val="1"/>
        </dgm:presLayoutVars>
      </dgm:prSet>
      <dgm:spPr/>
    </dgm:pt>
    <dgm:pt modelId="{C0C4A967-050C-4104-8331-EA9177325694}" type="pres">
      <dgm:prSet presAssocID="{35C76C83-07F0-4702-9D72-D6417DB88AD9}" presName="spacer" presStyleCnt="0"/>
      <dgm:spPr/>
    </dgm:pt>
    <dgm:pt modelId="{319A6C7D-26C9-4DF0-A4F6-C0D9F4708E5D}" type="pres">
      <dgm:prSet presAssocID="{92004280-C3E5-498C-8012-73306E796547}" presName="parentText" presStyleLbl="node1" presStyleIdx="1" presStyleCnt="4" custLinFactNeighborX="-6" custLinFactNeighborY="9182">
        <dgm:presLayoutVars>
          <dgm:chMax val="0"/>
          <dgm:bulletEnabled val="1"/>
        </dgm:presLayoutVars>
      </dgm:prSet>
      <dgm:spPr/>
    </dgm:pt>
    <dgm:pt modelId="{F86781D0-7338-48C2-B8E4-734CB5FAF5F4}" type="pres">
      <dgm:prSet presAssocID="{E16A8EF6-7907-43DF-B1D8-0469BE035C52}" presName="spacer" presStyleCnt="0"/>
      <dgm:spPr/>
    </dgm:pt>
    <dgm:pt modelId="{5C94F06E-1D5C-40DE-8380-A5E91AB57C1C}" type="pres">
      <dgm:prSet presAssocID="{17209F35-3D26-40F2-A12A-60B662EAB77E}" presName="parentText" presStyleLbl="node1" presStyleIdx="2" presStyleCnt="4">
        <dgm:presLayoutVars>
          <dgm:chMax val="0"/>
          <dgm:bulletEnabled val="1"/>
        </dgm:presLayoutVars>
      </dgm:prSet>
      <dgm:spPr/>
    </dgm:pt>
    <dgm:pt modelId="{252AB68F-BABD-479A-B192-02841DDD4AC7}" type="pres">
      <dgm:prSet presAssocID="{F9F398A4-C462-4183-9D62-24C533FE4213}" presName="spacer" presStyleCnt="0"/>
      <dgm:spPr/>
    </dgm:pt>
    <dgm:pt modelId="{8AA01A72-A23C-47E0-8E30-DA4097DCEDE5}" type="pres">
      <dgm:prSet presAssocID="{94A3ED77-D202-4DDD-9EE9-FACE27A70286}" presName="parentText" presStyleLbl="node1" presStyleIdx="3" presStyleCnt="4">
        <dgm:presLayoutVars>
          <dgm:chMax val="0"/>
          <dgm:bulletEnabled val="1"/>
        </dgm:presLayoutVars>
      </dgm:prSet>
      <dgm:spPr/>
    </dgm:pt>
  </dgm:ptLst>
  <dgm:cxnLst>
    <dgm:cxn modelId="{7FD6631E-BE35-4A9D-9F02-7843254F230A}" srcId="{C2F003BE-367E-457E-83AE-9236BD4AA228}" destId="{94A3ED77-D202-4DDD-9EE9-FACE27A70286}" srcOrd="3" destOrd="0" parTransId="{A2894E14-F3E1-4932-B877-975B95C4D3A8}" sibTransId="{A5A9B1CD-9E87-416C-980D-A013E7932B4A}"/>
    <dgm:cxn modelId="{0066B52B-0694-4773-80C6-4EC1A9869B90}" type="presOf" srcId="{C2F003BE-367E-457E-83AE-9236BD4AA228}" destId="{A5864BF7-3EE5-4001-AA76-B727EDD03FA0}" srcOrd="0" destOrd="0" presId="urn:microsoft.com/office/officeart/2005/8/layout/vList2"/>
    <dgm:cxn modelId="{64512270-9E46-48FA-BF61-C43C1FC7241E}" type="presOf" srcId="{588EC044-5914-4603-BE9D-C4D37543C829}" destId="{FBD863E9-B60A-404F-978A-A3416CAC5016}" srcOrd="0" destOrd="0" presId="urn:microsoft.com/office/officeart/2005/8/layout/vList2"/>
    <dgm:cxn modelId="{A78A7E59-2F30-44DF-8C3B-236F6E5C6984}" srcId="{C2F003BE-367E-457E-83AE-9236BD4AA228}" destId="{17209F35-3D26-40F2-A12A-60B662EAB77E}" srcOrd="2" destOrd="0" parTransId="{4465A0FB-0794-4B35-9D5A-9CE54BCC661F}" sibTransId="{F9F398A4-C462-4183-9D62-24C533FE4213}"/>
    <dgm:cxn modelId="{E14DB084-1684-4EBD-81C2-BEB67B0CFFB8}" type="presOf" srcId="{92004280-C3E5-498C-8012-73306E796547}" destId="{319A6C7D-26C9-4DF0-A4F6-C0D9F4708E5D}" srcOrd="0" destOrd="0" presId="urn:microsoft.com/office/officeart/2005/8/layout/vList2"/>
    <dgm:cxn modelId="{C07F9C8A-78DB-4492-BF96-B55C09180A65}" srcId="{C2F003BE-367E-457E-83AE-9236BD4AA228}" destId="{588EC044-5914-4603-BE9D-C4D37543C829}" srcOrd="0" destOrd="0" parTransId="{B8014FAF-FA81-4712-BFCD-84ACC0DC4E34}" sibTransId="{35C76C83-07F0-4702-9D72-D6417DB88AD9}"/>
    <dgm:cxn modelId="{4B0F81CC-F5D8-4C46-98DA-988280887C71}" type="presOf" srcId="{17209F35-3D26-40F2-A12A-60B662EAB77E}" destId="{5C94F06E-1D5C-40DE-8380-A5E91AB57C1C}" srcOrd="0" destOrd="0" presId="urn:microsoft.com/office/officeart/2005/8/layout/vList2"/>
    <dgm:cxn modelId="{24B085D8-A765-4307-B38A-983F1F8492C5}" type="presOf" srcId="{94A3ED77-D202-4DDD-9EE9-FACE27A70286}" destId="{8AA01A72-A23C-47E0-8E30-DA4097DCEDE5}" srcOrd="0" destOrd="0" presId="urn:microsoft.com/office/officeart/2005/8/layout/vList2"/>
    <dgm:cxn modelId="{6EFF40F7-78DD-4CBA-AAC8-480FC8FA38FE}" srcId="{C2F003BE-367E-457E-83AE-9236BD4AA228}" destId="{92004280-C3E5-498C-8012-73306E796547}" srcOrd="1" destOrd="0" parTransId="{560CE32F-69A2-4BA0-B1C2-C2E4957BC7C8}" sibTransId="{E16A8EF6-7907-43DF-B1D8-0469BE035C52}"/>
    <dgm:cxn modelId="{8D1B188F-861A-4097-91EA-C181F72F0F13}" type="presParOf" srcId="{A5864BF7-3EE5-4001-AA76-B727EDD03FA0}" destId="{FBD863E9-B60A-404F-978A-A3416CAC5016}" srcOrd="0" destOrd="0" presId="urn:microsoft.com/office/officeart/2005/8/layout/vList2"/>
    <dgm:cxn modelId="{711201BC-1770-44FA-86C3-98226BC3F08A}" type="presParOf" srcId="{A5864BF7-3EE5-4001-AA76-B727EDD03FA0}" destId="{C0C4A967-050C-4104-8331-EA9177325694}" srcOrd="1" destOrd="0" presId="urn:microsoft.com/office/officeart/2005/8/layout/vList2"/>
    <dgm:cxn modelId="{AED7766D-07CB-4806-A317-6169FBB77A03}" type="presParOf" srcId="{A5864BF7-3EE5-4001-AA76-B727EDD03FA0}" destId="{319A6C7D-26C9-4DF0-A4F6-C0D9F4708E5D}" srcOrd="2" destOrd="0" presId="urn:microsoft.com/office/officeart/2005/8/layout/vList2"/>
    <dgm:cxn modelId="{AE6A5070-85BE-4FA4-859D-9193575AED62}" type="presParOf" srcId="{A5864BF7-3EE5-4001-AA76-B727EDD03FA0}" destId="{F86781D0-7338-48C2-B8E4-734CB5FAF5F4}" srcOrd="3" destOrd="0" presId="urn:microsoft.com/office/officeart/2005/8/layout/vList2"/>
    <dgm:cxn modelId="{83E3DD70-75DC-466C-BA25-02CF84E0DBD7}" type="presParOf" srcId="{A5864BF7-3EE5-4001-AA76-B727EDD03FA0}" destId="{5C94F06E-1D5C-40DE-8380-A5E91AB57C1C}" srcOrd="4" destOrd="0" presId="urn:microsoft.com/office/officeart/2005/8/layout/vList2"/>
    <dgm:cxn modelId="{40517CFB-D025-44F3-B127-8C464E1B96E5}" type="presParOf" srcId="{A5864BF7-3EE5-4001-AA76-B727EDD03FA0}" destId="{252AB68F-BABD-479A-B192-02841DDD4AC7}" srcOrd="5" destOrd="0" presId="urn:microsoft.com/office/officeart/2005/8/layout/vList2"/>
    <dgm:cxn modelId="{45944E4D-FE58-42EE-8549-194B8B7CB449}" type="presParOf" srcId="{A5864BF7-3EE5-4001-AA76-B727EDD03FA0}" destId="{8AA01A72-A23C-47E0-8E30-DA4097DCEDE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AC0CA69-4F50-469F-B1D1-2BB208877C46}"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9030BD24-860A-4E3F-9257-B8FA3710266D}">
      <dgm:prSet custT="1"/>
      <dgm:spPr/>
      <dgm:t>
        <a:bodyPr/>
        <a:lstStyle/>
        <a:p>
          <a:r>
            <a:rPr lang="en-US" sz="4700" b="1" baseline="0" dirty="0">
              <a:latin typeface="Calibri" panose="020F0502020204030204" pitchFamily="34" charset="0"/>
              <a:ea typeface="Calibri" panose="020F0502020204030204" pitchFamily="34" charset="0"/>
              <a:cs typeface="Calibri" panose="020F0502020204030204" pitchFamily="34" charset="0"/>
            </a:rPr>
            <a:t>Amazon</a:t>
          </a:r>
          <a:endParaRPr lang="en-US" sz="4700" b="1" dirty="0">
            <a:latin typeface="Calibri" panose="020F0502020204030204" pitchFamily="34" charset="0"/>
            <a:ea typeface="Calibri" panose="020F0502020204030204" pitchFamily="34" charset="0"/>
            <a:cs typeface="Calibri" panose="020F0502020204030204" pitchFamily="34" charset="0"/>
          </a:endParaRPr>
        </a:p>
      </dgm:t>
    </dgm:pt>
    <dgm:pt modelId="{C335A647-0AF0-401C-B72C-1AB45213483E}" type="parTrans" cxnId="{88C7AA4C-6AD6-439C-B0BF-D8299F2BABDC}">
      <dgm:prSet/>
      <dgm:spPr/>
      <dgm:t>
        <a:bodyPr/>
        <a:lstStyle/>
        <a:p>
          <a:endParaRPr lang="en-US"/>
        </a:p>
      </dgm:t>
    </dgm:pt>
    <dgm:pt modelId="{AE59F43F-99AD-4472-B275-1915F38CB2E2}" type="sibTrans" cxnId="{88C7AA4C-6AD6-439C-B0BF-D8299F2BABDC}">
      <dgm:prSet/>
      <dgm:spPr/>
      <dgm:t>
        <a:bodyPr/>
        <a:lstStyle/>
        <a:p>
          <a:endParaRPr lang="en-US"/>
        </a:p>
      </dgm:t>
    </dgm:pt>
    <dgm:pt modelId="{7BF23FA2-6F55-4595-9D94-C9B88733F5D8}">
      <dgm:prSet/>
      <dgm:spPr/>
      <dgm:t>
        <a:bodyPr/>
        <a:lstStyle/>
        <a:p>
          <a:r>
            <a:rPr lang="en-US" b="1" baseline="0" dirty="0">
              <a:latin typeface="Calibri" panose="020F0502020204030204" pitchFamily="34" charset="0"/>
              <a:ea typeface="Calibri" panose="020F0502020204030204" pitchFamily="34" charset="0"/>
              <a:cs typeface="Calibri" panose="020F0502020204030204" pitchFamily="34" charset="0"/>
            </a:rPr>
            <a:t>Flipkart</a:t>
          </a:r>
          <a:r>
            <a:rPr lang="en-US" baseline="0" dirty="0"/>
            <a:t> </a:t>
          </a:r>
          <a:endParaRPr lang="en-US" dirty="0"/>
        </a:p>
      </dgm:t>
    </dgm:pt>
    <dgm:pt modelId="{8B85E576-D21D-4CB8-BC3F-4CDA3D833714}" type="parTrans" cxnId="{CD0C29B5-FAE7-4133-8E34-9E80A7515E9A}">
      <dgm:prSet/>
      <dgm:spPr/>
      <dgm:t>
        <a:bodyPr/>
        <a:lstStyle/>
        <a:p>
          <a:endParaRPr lang="en-US"/>
        </a:p>
      </dgm:t>
    </dgm:pt>
    <dgm:pt modelId="{6719DA4A-3E62-4309-BBE4-548E60C3D5AD}" type="sibTrans" cxnId="{CD0C29B5-FAE7-4133-8E34-9E80A7515E9A}">
      <dgm:prSet/>
      <dgm:spPr/>
      <dgm:t>
        <a:bodyPr/>
        <a:lstStyle/>
        <a:p>
          <a:endParaRPr lang="en-US"/>
        </a:p>
      </dgm:t>
    </dgm:pt>
    <dgm:pt modelId="{E4511422-566F-4A00-8272-A45D77EEE664}">
      <dgm:prSet/>
      <dgm:spPr/>
      <dgm:t>
        <a:bodyPr/>
        <a:lstStyle/>
        <a:p>
          <a:r>
            <a:rPr lang="en-US" b="1" baseline="0" dirty="0">
              <a:latin typeface="Calibri" panose="020F0502020204030204" pitchFamily="34" charset="0"/>
              <a:ea typeface="Calibri" panose="020F0502020204030204" pitchFamily="34" charset="0"/>
              <a:cs typeface="Calibri" panose="020F0502020204030204" pitchFamily="34" charset="0"/>
            </a:rPr>
            <a:t>AJIO</a:t>
          </a:r>
          <a:endParaRPr lang="en-US" b="1" dirty="0">
            <a:latin typeface="Calibri" panose="020F0502020204030204" pitchFamily="34" charset="0"/>
            <a:ea typeface="Calibri" panose="020F0502020204030204" pitchFamily="34" charset="0"/>
            <a:cs typeface="Calibri" panose="020F0502020204030204" pitchFamily="34" charset="0"/>
          </a:endParaRPr>
        </a:p>
      </dgm:t>
    </dgm:pt>
    <dgm:pt modelId="{14D93577-155F-42EF-8523-1F9FD27DB3EB}" type="parTrans" cxnId="{8F6CCB91-7007-48A0-96EE-B9597DAD6D8A}">
      <dgm:prSet/>
      <dgm:spPr/>
      <dgm:t>
        <a:bodyPr/>
        <a:lstStyle/>
        <a:p>
          <a:endParaRPr lang="en-US"/>
        </a:p>
      </dgm:t>
    </dgm:pt>
    <dgm:pt modelId="{3955BC01-2C37-4BCD-9E47-A12C9FF046BB}" type="sibTrans" cxnId="{8F6CCB91-7007-48A0-96EE-B9597DAD6D8A}">
      <dgm:prSet/>
      <dgm:spPr/>
      <dgm:t>
        <a:bodyPr/>
        <a:lstStyle/>
        <a:p>
          <a:endParaRPr lang="en-US"/>
        </a:p>
      </dgm:t>
    </dgm:pt>
    <dgm:pt modelId="{2877E2A8-E9CD-4F21-A117-D50A8B51F940}" type="pres">
      <dgm:prSet presAssocID="{FAC0CA69-4F50-469F-B1D1-2BB208877C46}" presName="Name0" presStyleCnt="0">
        <dgm:presLayoutVars>
          <dgm:dir/>
          <dgm:resizeHandles val="exact"/>
        </dgm:presLayoutVars>
      </dgm:prSet>
      <dgm:spPr/>
    </dgm:pt>
    <dgm:pt modelId="{E1BF6974-CBF0-4435-9680-07EE618082EB}" type="pres">
      <dgm:prSet presAssocID="{FAC0CA69-4F50-469F-B1D1-2BB208877C46}" presName="fgShape" presStyleLbl="fgShp" presStyleIdx="0" presStyleCnt="1"/>
      <dgm:spPr/>
    </dgm:pt>
    <dgm:pt modelId="{F5EE9911-4E79-4409-BE3E-CE2F20A6D80C}" type="pres">
      <dgm:prSet presAssocID="{FAC0CA69-4F50-469F-B1D1-2BB208877C46}" presName="linComp" presStyleCnt="0"/>
      <dgm:spPr/>
    </dgm:pt>
    <dgm:pt modelId="{B964A346-CDEA-445C-90F6-435D0520EC20}" type="pres">
      <dgm:prSet presAssocID="{9030BD24-860A-4E3F-9257-B8FA3710266D}" presName="compNode" presStyleCnt="0"/>
      <dgm:spPr/>
    </dgm:pt>
    <dgm:pt modelId="{9188E0CA-9501-4AA8-8420-D183431578B0}" type="pres">
      <dgm:prSet presAssocID="{9030BD24-860A-4E3F-9257-B8FA3710266D}" presName="bkgdShape" presStyleLbl="node1" presStyleIdx="0" presStyleCnt="3"/>
      <dgm:spPr/>
    </dgm:pt>
    <dgm:pt modelId="{5A3E74A2-EE6C-45CD-A470-9B3629D0A96C}" type="pres">
      <dgm:prSet presAssocID="{9030BD24-860A-4E3F-9257-B8FA3710266D}" presName="nodeTx" presStyleLbl="node1" presStyleIdx="0" presStyleCnt="3">
        <dgm:presLayoutVars>
          <dgm:bulletEnabled val="1"/>
        </dgm:presLayoutVars>
      </dgm:prSet>
      <dgm:spPr/>
    </dgm:pt>
    <dgm:pt modelId="{656628F9-CAA1-4A4D-9319-F59C10B43B5D}" type="pres">
      <dgm:prSet presAssocID="{9030BD24-860A-4E3F-9257-B8FA3710266D}" presName="invisiNode" presStyleLbl="node1" presStyleIdx="0" presStyleCnt="3"/>
      <dgm:spPr/>
    </dgm:pt>
    <dgm:pt modelId="{BB8A5707-935F-499E-A13D-E760D6F3F6CB}" type="pres">
      <dgm:prSet presAssocID="{9030BD24-860A-4E3F-9257-B8FA3710266D}" presName="imagNode" presStyleLbl="fgImgPlace1" presStyleIdx="0" presStyleCnt="3"/>
      <dgm:spPr/>
    </dgm:pt>
    <dgm:pt modelId="{14F6E484-DEE7-408C-BC25-920A7E99C39A}" type="pres">
      <dgm:prSet presAssocID="{AE59F43F-99AD-4472-B275-1915F38CB2E2}" presName="sibTrans" presStyleLbl="sibTrans2D1" presStyleIdx="0" presStyleCnt="0"/>
      <dgm:spPr/>
    </dgm:pt>
    <dgm:pt modelId="{DC7FB7A7-096C-41A6-9F96-836AEB623C92}" type="pres">
      <dgm:prSet presAssocID="{7BF23FA2-6F55-4595-9D94-C9B88733F5D8}" presName="compNode" presStyleCnt="0"/>
      <dgm:spPr/>
    </dgm:pt>
    <dgm:pt modelId="{F3E6F793-C533-4738-B947-61B78A8795B4}" type="pres">
      <dgm:prSet presAssocID="{7BF23FA2-6F55-4595-9D94-C9B88733F5D8}" presName="bkgdShape" presStyleLbl="node1" presStyleIdx="1" presStyleCnt="3"/>
      <dgm:spPr/>
    </dgm:pt>
    <dgm:pt modelId="{5F6B0308-62BA-4C51-B2DF-3B3482874946}" type="pres">
      <dgm:prSet presAssocID="{7BF23FA2-6F55-4595-9D94-C9B88733F5D8}" presName="nodeTx" presStyleLbl="node1" presStyleIdx="1" presStyleCnt="3">
        <dgm:presLayoutVars>
          <dgm:bulletEnabled val="1"/>
        </dgm:presLayoutVars>
      </dgm:prSet>
      <dgm:spPr/>
    </dgm:pt>
    <dgm:pt modelId="{CC66006B-FE7A-4D4A-A877-1BAF44124D6A}" type="pres">
      <dgm:prSet presAssocID="{7BF23FA2-6F55-4595-9D94-C9B88733F5D8}" presName="invisiNode" presStyleLbl="node1" presStyleIdx="1" presStyleCnt="3"/>
      <dgm:spPr/>
    </dgm:pt>
    <dgm:pt modelId="{47FB0964-6850-43C0-8DD1-FD49CB462A44}" type="pres">
      <dgm:prSet presAssocID="{7BF23FA2-6F55-4595-9D94-C9B88733F5D8}" presName="imagNode" presStyleLbl="fgImgPlace1" presStyleIdx="1" presStyleCnt="3"/>
      <dgm:spPr/>
    </dgm:pt>
    <dgm:pt modelId="{BEC1551B-71B2-4361-9CE5-07D114909367}" type="pres">
      <dgm:prSet presAssocID="{6719DA4A-3E62-4309-BBE4-548E60C3D5AD}" presName="sibTrans" presStyleLbl="sibTrans2D1" presStyleIdx="0" presStyleCnt="0"/>
      <dgm:spPr/>
    </dgm:pt>
    <dgm:pt modelId="{BDD4D8B8-5791-40AF-A173-7FEAE0AE5A66}" type="pres">
      <dgm:prSet presAssocID="{E4511422-566F-4A00-8272-A45D77EEE664}" presName="compNode" presStyleCnt="0"/>
      <dgm:spPr/>
    </dgm:pt>
    <dgm:pt modelId="{58BD1A06-44A9-46D4-9238-89AB7DC857C8}" type="pres">
      <dgm:prSet presAssocID="{E4511422-566F-4A00-8272-A45D77EEE664}" presName="bkgdShape" presStyleLbl="node1" presStyleIdx="2" presStyleCnt="3"/>
      <dgm:spPr/>
    </dgm:pt>
    <dgm:pt modelId="{5ED8A1EC-882B-431C-B2CB-F3E0A57B70C8}" type="pres">
      <dgm:prSet presAssocID="{E4511422-566F-4A00-8272-A45D77EEE664}" presName="nodeTx" presStyleLbl="node1" presStyleIdx="2" presStyleCnt="3">
        <dgm:presLayoutVars>
          <dgm:bulletEnabled val="1"/>
        </dgm:presLayoutVars>
      </dgm:prSet>
      <dgm:spPr/>
    </dgm:pt>
    <dgm:pt modelId="{6005478E-0738-4D99-ABA6-2C80F9D71F05}" type="pres">
      <dgm:prSet presAssocID="{E4511422-566F-4A00-8272-A45D77EEE664}" presName="invisiNode" presStyleLbl="node1" presStyleIdx="2" presStyleCnt="3"/>
      <dgm:spPr/>
    </dgm:pt>
    <dgm:pt modelId="{DBC8C3E5-E11E-4AA8-8512-6977B42B7F20}" type="pres">
      <dgm:prSet presAssocID="{E4511422-566F-4A00-8272-A45D77EEE664}" presName="imagNode" presStyleLbl="fgImgPlace1" presStyleIdx="2" presStyleCnt="3"/>
      <dgm:spPr/>
    </dgm:pt>
  </dgm:ptLst>
  <dgm:cxnLst>
    <dgm:cxn modelId="{1FAB2F09-645C-4BAD-BA45-67291FCCF100}" type="presOf" srcId="{7BF23FA2-6F55-4595-9D94-C9B88733F5D8}" destId="{F3E6F793-C533-4738-B947-61B78A8795B4}" srcOrd="0" destOrd="0" presId="urn:microsoft.com/office/officeart/2005/8/layout/hList7"/>
    <dgm:cxn modelId="{1309AD21-CE94-4041-9553-67CDACD68845}" type="presOf" srcId="{6719DA4A-3E62-4309-BBE4-548E60C3D5AD}" destId="{BEC1551B-71B2-4361-9CE5-07D114909367}" srcOrd="0" destOrd="0" presId="urn:microsoft.com/office/officeart/2005/8/layout/hList7"/>
    <dgm:cxn modelId="{AA0D1536-B6A5-48EF-8839-FF9B90FEBFC8}" type="presOf" srcId="{FAC0CA69-4F50-469F-B1D1-2BB208877C46}" destId="{2877E2A8-E9CD-4F21-A117-D50A8B51F940}" srcOrd="0" destOrd="0" presId="urn:microsoft.com/office/officeart/2005/8/layout/hList7"/>
    <dgm:cxn modelId="{22F62348-362E-46F1-8AE6-9F35801A55E8}" type="presOf" srcId="{9030BD24-860A-4E3F-9257-B8FA3710266D}" destId="{5A3E74A2-EE6C-45CD-A470-9B3629D0A96C}" srcOrd="1" destOrd="0" presId="urn:microsoft.com/office/officeart/2005/8/layout/hList7"/>
    <dgm:cxn modelId="{3A837F6B-309E-47AB-B619-39872659ABEB}" type="presOf" srcId="{E4511422-566F-4A00-8272-A45D77EEE664}" destId="{58BD1A06-44A9-46D4-9238-89AB7DC857C8}" srcOrd="0" destOrd="0" presId="urn:microsoft.com/office/officeart/2005/8/layout/hList7"/>
    <dgm:cxn modelId="{88C7AA4C-6AD6-439C-B0BF-D8299F2BABDC}" srcId="{FAC0CA69-4F50-469F-B1D1-2BB208877C46}" destId="{9030BD24-860A-4E3F-9257-B8FA3710266D}" srcOrd="0" destOrd="0" parTransId="{C335A647-0AF0-401C-B72C-1AB45213483E}" sibTransId="{AE59F43F-99AD-4472-B275-1915F38CB2E2}"/>
    <dgm:cxn modelId="{175E3552-FA55-4457-BC3C-A753E98228D8}" type="presOf" srcId="{E4511422-566F-4A00-8272-A45D77EEE664}" destId="{5ED8A1EC-882B-431C-B2CB-F3E0A57B70C8}" srcOrd="1" destOrd="0" presId="urn:microsoft.com/office/officeart/2005/8/layout/hList7"/>
    <dgm:cxn modelId="{8F6CCB91-7007-48A0-96EE-B9597DAD6D8A}" srcId="{FAC0CA69-4F50-469F-B1D1-2BB208877C46}" destId="{E4511422-566F-4A00-8272-A45D77EEE664}" srcOrd="2" destOrd="0" parTransId="{14D93577-155F-42EF-8523-1F9FD27DB3EB}" sibTransId="{3955BC01-2C37-4BCD-9E47-A12C9FF046BB}"/>
    <dgm:cxn modelId="{517E82B2-0122-4A15-9E01-DFE97B83E4CD}" type="presOf" srcId="{7BF23FA2-6F55-4595-9D94-C9B88733F5D8}" destId="{5F6B0308-62BA-4C51-B2DF-3B3482874946}" srcOrd="1" destOrd="0" presId="urn:microsoft.com/office/officeart/2005/8/layout/hList7"/>
    <dgm:cxn modelId="{CD0C29B5-FAE7-4133-8E34-9E80A7515E9A}" srcId="{FAC0CA69-4F50-469F-B1D1-2BB208877C46}" destId="{7BF23FA2-6F55-4595-9D94-C9B88733F5D8}" srcOrd="1" destOrd="0" parTransId="{8B85E576-D21D-4CB8-BC3F-4CDA3D833714}" sibTransId="{6719DA4A-3E62-4309-BBE4-548E60C3D5AD}"/>
    <dgm:cxn modelId="{0613FCE5-F5D0-4D36-8419-9C81EAE4D3CD}" type="presOf" srcId="{9030BD24-860A-4E3F-9257-B8FA3710266D}" destId="{9188E0CA-9501-4AA8-8420-D183431578B0}" srcOrd="0" destOrd="0" presId="urn:microsoft.com/office/officeart/2005/8/layout/hList7"/>
    <dgm:cxn modelId="{753A3EE7-FF51-414A-8BD8-371D50DB0D7C}" type="presOf" srcId="{AE59F43F-99AD-4472-B275-1915F38CB2E2}" destId="{14F6E484-DEE7-408C-BC25-920A7E99C39A}" srcOrd="0" destOrd="0" presId="urn:microsoft.com/office/officeart/2005/8/layout/hList7"/>
    <dgm:cxn modelId="{8738D9F5-1021-417F-ACC8-F816BEA57D0B}" type="presParOf" srcId="{2877E2A8-E9CD-4F21-A117-D50A8B51F940}" destId="{E1BF6974-CBF0-4435-9680-07EE618082EB}" srcOrd="0" destOrd="0" presId="urn:microsoft.com/office/officeart/2005/8/layout/hList7"/>
    <dgm:cxn modelId="{E771CD9F-A602-4B8B-AABA-894F505D356C}" type="presParOf" srcId="{2877E2A8-E9CD-4F21-A117-D50A8B51F940}" destId="{F5EE9911-4E79-4409-BE3E-CE2F20A6D80C}" srcOrd="1" destOrd="0" presId="urn:microsoft.com/office/officeart/2005/8/layout/hList7"/>
    <dgm:cxn modelId="{BD7C8510-04E6-4799-9AF7-C5E1DDC5C7D1}" type="presParOf" srcId="{F5EE9911-4E79-4409-BE3E-CE2F20A6D80C}" destId="{B964A346-CDEA-445C-90F6-435D0520EC20}" srcOrd="0" destOrd="0" presId="urn:microsoft.com/office/officeart/2005/8/layout/hList7"/>
    <dgm:cxn modelId="{4A6BCB7F-63D1-4E9A-8E52-640452552300}" type="presParOf" srcId="{B964A346-CDEA-445C-90F6-435D0520EC20}" destId="{9188E0CA-9501-4AA8-8420-D183431578B0}" srcOrd="0" destOrd="0" presId="urn:microsoft.com/office/officeart/2005/8/layout/hList7"/>
    <dgm:cxn modelId="{D55D13F6-7FDE-4783-8390-5701E9C09EE3}" type="presParOf" srcId="{B964A346-CDEA-445C-90F6-435D0520EC20}" destId="{5A3E74A2-EE6C-45CD-A470-9B3629D0A96C}" srcOrd="1" destOrd="0" presId="urn:microsoft.com/office/officeart/2005/8/layout/hList7"/>
    <dgm:cxn modelId="{7DF700B8-C68C-4626-866C-AA1687A92FE6}" type="presParOf" srcId="{B964A346-CDEA-445C-90F6-435D0520EC20}" destId="{656628F9-CAA1-4A4D-9319-F59C10B43B5D}" srcOrd="2" destOrd="0" presId="urn:microsoft.com/office/officeart/2005/8/layout/hList7"/>
    <dgm:cxn modelId="{05018D7F-4E6F-46D8-ABF9-5B503F724727}" type="presParOf" srcId="{B964A346-CDEA-445C-90F6-435D0520EC20}" destId="{BB8A5707-935F-499E-A13D-E760D6F3F6CB}" srcOrd="3" destOrd="0" presId="urn:microsoft.com/office/officeart/2005/8/layout/hList7"/>
    <dgm:cxn modelId="{2C62FC4A-3E29-4E0D-8E69-E942CCC9FC2E}" type="presParOf" srcId="{F5EE9911-4E79-4409-BE3E-CE2F20A6D80C}" destId="{14F6E484-DEE7-408C-BC25-920A7E99C39A}" srcOrd="1" destOrd="0" presId="urn:microsoft.com/office/officeart/2005/8/layout/hList7"/>
    <dgm:cxn modelId="{013F4C1A-85A3-445A-94AE-E315AD84145D}" type="presParOf" srcId="{F5EE9911-4E79-4409-BE3E-CE2F20A6D80C}" destId="{DC7FB7A7-096C-41A6-9F96-836AEB623C92}" srcOrd="2" destOrd="0" presId="urn:microsoft.com/office/officeart/2005/8/layout/hList7"/>
    <dgm:cxn modelId="{64922FA3-ECCC-45C1-98D9-E49EC2D0F1EA}" type="presParOf" srcId="{DC7FB7A7-096C-41A6-9F96-836AEB623C92}" destId="{F3E6F793-C533-4738-B947-61B78A8795B4}" srcOrd="0" destOrd="0" presId="urn:microsoft.com/office/officeart/2005/8/layout/hList7"/>
    <dgm:cxn modelId="{F3063260-89C1-410B-886A-78543F32454E}" type="presParOf" srcId="{DC7FB7A7-096C-41A6-9F96-836AEB623C92}" destId="{5F6B0308-62BA-4C51-B2DF-3B3482874946}" srcOrd="1" destOrd="0" presId="urn:microsoft.com/office/officeart/2005/8/layout/hList7"/>
    <dgm:cxn modelId="{212CE118-C436-400A-869B-5032BE48C558}" type="presParOf" srcId="{DC7FB7A7-096C-41A6-9F96-836AEB623C92}" destId="{CC66006B-FE7A-4D4A-A877-1BAF44124D6A}" srcOrd="2" destOrd="0" presId="urn:microsoft.com/office/officeart/2005/8/layout/hList7"/>
    <dgm:cxn modelId="{A69F5779-1419-46A6-91FF-CAF33345EC39}" type="presParOf" srcId="{DC7FB7A7-096C-41A6-9F96-836AEB623C92}" destId="{47FB0964-6850-43C0-8DD1-FD49CB462A44}" srcOrd="3" destOrd="0" presId="urn:microsoft.com/office/officeart/2005/8/layout/hList7"/>
    <dgm:cxn modelId="{8E897B26-9F5C-4320-B292-3B130A3E0065}" type="presParOf" srcId="{F5EE9911-4E79-4409-BE3E-CE2F20A6D80C}" destId="{BEC1551B-71B2-4361-9CE5-07D114909367}" srcOrd="3" destOrd="0" presId="urn:microsoft.com/office/officeart/2005/8/layout/hList7"/>
    <dgm:cxn modelId="{82D6D60A-358F-47C6-88E0-59301EBFB9D5}" type="presParOf" srcId="{F5EE9911-4E79-4409-BE3E-CE2F20A6D80C}" destId="{BDD4D8B8-5791-40AF-A173-7FEAE0AE5A66}" srcOrd="4" destOrd="0" presId="urn:microsoft.com/office/officeart/2005/8/layout/hList7"/>
    <dgm:cxn modelId="{B11B58B7-2AFB-4DEB-80F7-79F566ABA2D7}" type="presParOf" srcId="{BDD4D8B8-5791-40AF-A173-7FEAE0AE5A66}" destId="{58BD1A06-44A9-46D4-9238-89AB7DC857C8}" srcOrd="0" destOrd="0" presId="urn:microsoft.com/office/officeart/2005/8/layout/hList7"/>
    <dgm:cxn modelId="{8E169C39-D7D8-4D81-BFEC-2A7BB3FB3AAD}" type="presParOf" srcId="{BDD4D8B8-5791-40AF-A173-7FEAE0AE5A66}" destId="{5ED8A1EC-882B-431C-B2CB-F3E0A57B70C8}" srcOrd="1" destOrd="0" presId="urn:microsoft.com/office/officeart/2005/8/layout/hList7"/>
    <dgm:cxn modelId="{778022A5-0C31-4842-B418-285497F5318D}" type="presParOf" srcId="{BDD4D8B8-5791-40AF-A173-7FEAE0AE5A66}" destId="{6005478E-0738-4D99-ABA6-2C80F9D71F05}" srcOrd="2" destOrd="0" presId="urn:microsoft.com/office/officeart/2005/8/layout/hList7"/>
    <dgm:cxn modelId="{13755809-F98B-4EE9-BBC4-756481D123A8}" type="presParOf" srcId="{BDD4D8B8-5791-40AF-A173-7FEAE0AE5A66}" destId="{DBC8C3E5-E11E-4AA8-8512-6977B42B7F20}"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05D87B-9C5C-4B78-8527-0A702C6FA9B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26992033-B4FF-4514-958A-37A468C90850}">
      <dgm:prSet/>
      <dgm:spPr>
        <a:solidFill>
          <a:srgbClr val="F81AE8"/>
        </a:solidFill>
      </dgm:spPr>
      <dgm:t>
        <a:bodyPr/>
        <a:lstStyle/>
        <a:p>
          <a:r>
            <a:rPr lang="en-US" baseline="0" dirty="0"/>
            <a:t>Amazon </a:t>
          </a:r>
          <a:endParaRPr lang="en-US" dirty="0"/>
        </a:p>
      </dgm:t>
    </dgm:pt>
    <dgm:pt modelId="{86908806-5113-4534-B717-493CA9F6E7F1}" type="parTrans" cxnId="{DD64D723-CEF3-40BB-880C-DB6A10B7554B}">
      <dgm:prSet/>
      <dgm:spPr/>
      <dgm:t>
        <a:bodyPr/>
        <a:lstStyle/>
        <a:p>
          <a:endParaRPr lang="en-US"/>
        </a:p>
      </dgm:t>
    </dgm:pt>
    <dgm:pt modelId="{DAC642B9-44AC-4485-A0EA-E3FF8B62D964}" type="sibTrans" cxnId="{DD64D723-CEF3-40BB-880C-DB6A10B7554B}">
      <dgm:prSet/>
      <dgm:spPr/>
      <dgm:t>
        <a:bodyPr/>
        <a:lstStyle/>
        <a:p>
          <a:endParaRPr lang="en-US"/>
        </a:p>
      </dgm:t>
    </dgm:pt>
    <dgm:pt modelId="{9FF0BEBE-E12B-4050-8AF6-717AD960510D}">
      <dgm:prSet custT="1"/>
      <dgm:spPr/>
      <dgm:t>
        <a:bodyPr/>
        <a:lstStyle/>
        <a:p>
          <a:r>
            <a:rPr lang="en-US" sz="1200" baseline="0" dirty="0"/>
            <a:t> </a:t>
          </a:r>
          <a:r>
            <a:rPr lang="en-US" sz="1300" baseline="0" dirty="0">
              <a:latin typeface="Calibri" panose="020F0502020204030204" pitchFamily="34" charset="0"/>
              <a:ea typeface="Calibri" panose="020F0502020204030204" pitchFamily="34" charset="0"/>
              <a:cs typeface="Calibri" panose="020F0502020204030204" pitchFamily="34" charset="0"/>
            </a:rPr>
            <a:t>Global market reach and vast product range beyond fashion</a:t>
          </a:r>
          <a:r>
            <a:rPr lang="en-US" sz="1200" baseline="0" dirty="0">
              <a:latin typeface="Calibri" panose="020F0502020204030204" pitchFamily="34" charset="0"/>
              <a:ea typeface="Calibri" panose="020F0502020204030204" pitchFamily="34" charset="0"/>
              <a:cs typeface="Calibri" panose="020F0502020204030204" pitchFamily="34" charset="0"/>
            </a:rPr>
            <a:t>.</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CB0415E4-04C8-4ABC-A1C9-AC94A66C503A}" type="parTrans" cxnId="{0E1BE416-BB45-4570-A84F-68019BE3B928}">
      <dgm:prSet/>
      <dgm:spPr/>
      <dgm:t>
        <a:bodyPr/>
        <a:lstStyle/>
        <a:p>
          <a:endParaRPr lang="en-US"/>
        </a:p>
      </dgm:t>
    </dgm:pt>
    <dgm:pt modelId="{323B71B5-70A2-4D31-AD3E-1F13BA964156}" type="sibTrans" cxnId="{0E1BE416-BB45-4570-A84F-68019BE3B928}">
      <dgm:prSet/>
      <dgm:spPr/>
      <dgm:t>
        <a:bodyPr/>
        <a:lstStyle/>
        <a:p>
          <a:endParaRPr lang="en-US"/>
        </a:p>
      </dgm:t>
    </dgm:pt>
    <dgm:pt modelId="{4ED9FF30-6613-4109-9B67-854DF179A8CA}">
      <dgm:prSet custT="1"/>
      <dgm:spPr/>
      <dgm:t>
        <a:bodyPr/>
        <a:lstStyle/>
        <a:p>
          <a:r>
            <a:rPr lang="en-US" sz="1300" baseline="0" dirty="0">
              <a:latin typeface="Calibri" panose="020F0502020204030204" pitchFamily="34" charset="0"/>
              <a:ea typeface="Calibri" panose="020F0502020204030204" pitchFamily="34" charset="0"/>
              <a:cs typeface="Calibri" panose="020F0502020204030204" pitchFamily="34" charset="0"/>
            </a:rPr>
            <a:t> Prime benefits including fast delivery and exclusive deals</a:t>
          </a:r>
          <a:r>
            <a:rPr lang="en-US" sz="1200" baseline="0" dirty="0">
              <a:latin typeface="Calibri" panose="020F0502020204030204" pitchFamily="34" charset="0"/>
              <a:ea typeface="Calibri" panose="020F0502020204030204" pitchFamily="34" charset="0"/>
              <a:cs typeface="Calibri" panose="020F0502020204030204" pitchFamily="34" charset="0"/>
            </a:rPr>
            <a:t>.</a:t>
          </a:r>
          <a:endParaRPr lang="en-US" sz="1200" dirty="0">
            <a:latin typeface="Calibri" panose="020F0502020204030204" pitchFamily="34" charset="0"/>
            <a:ea typeface="Calibri" panose="020F0502020204030204" pitchFamily="34" charset="0"/>
            <a:cs typeface="Calibri" panose="020F0502020204030204" pitchFamily="34" charset="0"/>
          </a:endParaRPr>
        </a:p>
      </dgm:t>
    </dgm:pt>
    <dgm:pt modelId="{A3D6E798-6F81-430A-83B5-1F261FD54212}" type="parTrans" cxnId="{7E385E50-04A2-49CE-9BE3-FA510E72C098}">
      <dgm:prSet/>
      <dgm:spPr/>
      <dgm:t>
        <a:bodyPr/>
        <a:lstStyle/>
        <a:p>
          <a:endParaRPr lang="en-US"/>
        </a:p>
      </dgm:t>
    </dgm:pt>
    <dgm:pt modelId="{6E065592-D92F-445F-B39C-B1E036A07616}" type="sibTrans" cxnId="{7E385E50-04A2-49CE-9BE3-FA510E72C098}">
      <dgm:prSet/>
      <dgm:spPr/>
      <dgm:t>
        <a:bodyPr/>
        <a:lstStyle/>
        <a:p>
          <a:endParaRPr lang="en-US"/>
        </a:p>
      </dgm:t>
    </dgm:pt>
    <dgm:pt modelId="{99F091B8-7940-42DE-BCB7-82694CC59899}">
      <dgm:prSet custT="1"/>
      <dgm:spPr/>
      <dgm:t>
        <a:bodyPr/>
        <a:lstStyle/>
        <a:p>
          <a:r>
            <a:rPr lang="en-US" sz="1200" baseline="0" dirty="0">
              <a:latin typeface="Calibri" panose="020F0502020204030204" pitchFamily="34" charset="0"/>
              <a:ea typeface="Calibri" panose="020F0502020204030204" pitchFamily="34" charset="0"/>
              <a:cs typeface="Calibri" panose="020F0502020204030204" pitchFamily="34" charset="0"/>
            </a:rPr>
            <a:t> </a:t>
          </a:r>
          <a:r>
            <a:rPr lang="en-US" sz="1300" baseline="0" dirty="0">
              <a:latin typeface="Calibri" panose="020F0502020204030204" pitchFamily="34" charset="0"/>
              <a:ea typeface="Calibri" panose="020F0502020204030204" pitchFamily="34" charset="0"/>
              <a:cs typeface="Calibri" panose="020F0502020204030204" pitchFamily="34" charset="0"/>
            </a:rPr>
            <a:t>Customer satisfaction driven by convenience, but lacks Myntra's fashion focus.</a:t>
          </a:r>
          <a:endParaRPr lang="en-US" sz="1300" dirty="0">
            <a:latin typeface="Calibri" panose="020F0502020204030204" pitchFamily="34" charset="0"/>
            <a:ea typeface="Calibri" panose="020F0502020204030204" pitchFamily="34" charset="0"/>
            <a:cs typeface="Calibri" panose="020F0502020204030204" pitchFamily="34" charset="0"/>
          </a:endParaRPr>
        </a:p>
      </dgm:t>
    </dgm:pt>
    <dgm:pt modelId="{1D40E95D-82F8-4F2E-8F61-8A6A07309222}" type="parTrans" cxnId="{844369AB-2736-4E4E-974C-613FFE01CCEC}">
      <dgm:prSet/>
      <dgm:spPr/>
      <dgm:t>
        <a:bodyPr/>
        <a:lstStyle/>
        <a:p>
          <a:endParaRPr lang="en-US"/>
        </a:p>
      </dgm:t>
    </dgm:pt>
    <dgm:pt modelId="{E2CBC9DB-5505-4D42-8199-8B8D5E5689AD}" type="sibTrans" cxnId="{844369AB-2736-4E4E-974C-613FFE01CCEC}">
      <dgm:prSet/>
      <dgm:spPr/>
      <dgm:t>
        <a:bodyPr/>
        <a:lstStyle/>
        <a:p>
          <a:endParaRPr lang="en-US"/>
        </a:p>
      </dgm:t>
    </dgm:pt>
    <dgm:pt modelId="{970CE8D2-60B0-4D92-820E-4D673BA7CDC0}">
      <dgm:prSet/>
      <dgm:spPr>
        <a:solidFill>
          <a:srgbClr val="FF7474"/>
        </a:solidFill>
      </dgm:spPr>
      <dgm:t>
        <a:bodyPr/>
        <a:lstStyle/>
        <a:p>
          <a:r>
            <a:rPr lang="en-US" baseline="0" dirty="0"/>
            <a:t>Flipkart</a:t>
          </a:r>
          <a:endParaRPr lang="en-US" dirty="0"/>
        </a:p>
      </dgm:t>
    </dgm:pt>
    <dgm:pt modelId="{235E4C2B-01AD-4A53-98EC-1FEBAC57FD6A}" type="parTrans" cxnId="{748C8010-2838-42ED-91C7-AD5AD3E14B5B}">
      <dgm:prSet/>
      <dgm:spPr/>
      <dgm:t>
        <a:bodyPr/>
        <a:lstStyle/>
        <a:p>
          <a:endParaRPr lang="en-US"/>
        </a:p>
      </dgm:t>
    </dgm:pt>
    <dgm:pt modelId="{2D1479BA-A7BD-4730-B706-04FA765E809D}" type="sibTrans" cxnId="{748C8010-2838-42ED-91C7-AD5AD3E14B5B}">
      <dgm:prSet/>
      <dgm:spPr/>
      <dgm:t>
        <a:bodyPr/>
        <a:lstStyle/>
        <a:p>
          <a:endParaRPr lang="en-US"/>
        </a:p>
      </dgm:t>
    </dgm:pt>
    <dgm:pt modelId="{59AD4381-98C2-4149-A7F3-5574A98FAB5C}">
      <dgm:prSet custT="1"/>
      <dgm:spPr/>
      <dgm:t>
        <a:bodyPr/>
        <a:lstStyle/>
        <a:p>
          <a:r>
            <a:rPr lang="en-US" sz="1200" baseline="0" dirty="0">
              <a:latin typeface="Calibri" panose="020F0502020204030204" pitchFamily="34" charset="0"/>
              <a:ea typeface="Calibri" panose="020F0502020204030204" pitchFamily="34" charset="0"/>
              <a:cs typeface="Calibri" panose="020F0502020204030204" pitchFamily="34" charset="0"/>
            </a:rPr>
            <a:t> </a:t>
          </a:r>
          <a:r>
            <a:rPr lang="en-US" sz="1300" baseline="0" dirty="0">
              <a:latin typeface="Calibri" panose="020F0502020204030204" pitchFamily="34" charset="0"/>
              <a:ea typeface="Calibri" panose="020F0502020204030204" pitchFamily="34" charset="0"/>
              <a:cs typeface="Calibri" panose="020F0502020204030204" pitchFamily="34" charset="0"/>
            </a:rPr>
            <a:t>Parent company of Myntra, with stronger market penetration in tier-2/3 cities.</a:t>
          </a:r>
          <a:endParaRPr lang="en-US" sz="1300" dirty="0">
            <a:latin typeface="Calibri" panose="020F0502020204030204" pitchFamily="34" charset="0"/>
            <a:ea typeface="Calibri" panose="020F0502020204030204" pitchFamily="34" charset="0"/>
            <a:cs typeface="Calibri" panose="020F0502020204030204" pitchFamily="34" charset="0"/>
          </a:endParaRPr>
        </a:p>
      </dgm:t>
    </dgm:pt>
    <dgm:pt modelId="{6F564356-8E3A-466D-810B-91FD88C44F8B}" type="parTrans" cxnId="{27B647FF-B6EE-4314-A962-FB04B863CE87}">
      <dgm:prSet/>
      <dgm:spPr/>
      <dgm:t>
        <a:bodyPr/>
        <a:lstStyle/>
        <a:p>
          <a:endParaRPr lang="en-US"/>
        </a:p>
      </dgm:t>
    </dgm:pt>
    <dgm:pt modelId="{C2CD6D9A-CA34-4E33-9EC6-45E51D8C6C1F}" type="sibTrans" cxnId="{27B647FF-B6EE-4314-A962-FB04B863CE87}">
      <dgm:prSet/>
      <dgm:spPr/>
      <dgm:t>
        <a:bodyPr/>
        <a:lstStyle/>
        <a:p>
          <a:endParaRPr lang="en-US"/>
        </a:p>
      </dgm:t>
    </dgm:pt>
    <dgm:pt modelId="{1F3BFB63-B67B-47B9-9DE1-26BC96CBB891}">
      <dgm:prSet custT="1"/>
      <dgm:spPr/>
      <dgm:t>
        <a:bodyPr/>
        <a:lstStyle/>
        <a:p>
          <a:r>
            <a:rPr lang="en-US" sz="1300" baseline="0" dirty="0">
              <a:latin typeface="Calibri" panose="020F0502020204030204" pitchFamily="34" charset="0"/>
              <a:ea typeface="Calibri" panose="020F0502020204030204" pitchFamily="34" charset="0"/>
              <a:cs typeface="Calibri" panose="020F0502020204030204" pitchFamily="34" charset="0"/>
            </a:rPr>
            <a:t>Competitive pricing and larger customer base, but less fashion-focused than Myntra.</a:t>
          </a:r>
          <a:endParaRPr lang="en-US" sz="1300" dirty="0">
            <a:latin typeface="Calibri" panose="020F0502020204030204" pitchFamily="34" charset="0"/>
            <a:ea typeface="Calibri" panose="020F0502020204030204" pitchFamily="34" charset="0"/>
            <a:cs typeface="Calibri" panose="020F0502020204030204" pitchFamily="34" charset="0"/>
          </a:endParaRPr>
        </a:p>
      </dgm:t>
    </dgm:pt>
    <dgm:pt modelId="{0ABEE138-7F4F-4494-B44F-F78B854B087E}" type="parTrans" cxnId="{05B2D727-AB62-4DD4-80E4-BD1E151AD286}">
      <dgm:prSet/>
      <dgm:spPr/>
      <dgm:t>
        <a:bodyPr/>
        <a:lstStyle/>
        <a:p>
          <a:endParaRPr lang="en-US"/>
        </a:p>
      </dgm:t>
    </dgm:pt>
    <dgm:pt modelId="{D0B3DD96-6CF3-49B7-9CB8-A7C945DB6BA2}" type="sibTrans" cxnId="{05B2D727-AB62-4DD4-80E4-BD1E151AD286}">
      <dgm:prSet/>
      <dgm:spPr/>
      <dgm:t>
        <a:bodyPr/>
        <a:lstStyle/>
        <a:p>
          <a:endParaRPr lang="en-US"/>
        </a:p>
      </dgm:t>
    </dgm:pt>
    <dgm:pt modelId="{34208679-E1E9-4044-B8D5-11527AEA5DFF}">
      <dgm:prSet/>
      <dgm:spPr>
        <a:solidFill>
          <a:srgbClr val="F81AE8"/>
        </a:solidFill>
      </dgm:spPr>
      <dgm:t>
        <a:bodyPr/>
        <a:lstStyle/>
        <a:p>
          <a:r>
            <a:rPr lang="en-US" baseline="0" dirty="0"/>
            <a:t>AJIO</a:t>
          </a:r>
          <a:endParaRPr lang="en-US" dirty="0"/>
        </a:p>
      </dgm:t>
    </dgm:pt>
    <dgm:pt modelId="{469EBA11-34DC-499B-B2AE-BED906C3979B}" type="parTrans" cxnId="{B7019A00-7B18-4C63-A3D7-B9E50012786F}">
      <dgm:prSet/>
      <dgm:spPr/>
      <dgm:t>
        <a:bodyPr/>
        <a:lstStyle/>
        <a:p>
          <a:endParaRPr lang="en-US"/>
        </a:p>
      </dgm:t>
    </dgm:pt>
    <dgm:pt modelId="{6E7BB2A9-AF6A-493D-B65A-5B8DEE277703}" type="sibTrans" cxnId="{B7019A00-7B18-4C63-A3D7-B9E50012786F}">
      <dgm:prSet/>
      <dgm:spPr/>
      <dgm:t>
        <a:bodyPr/>
        <a:lstStyle/>
        <a:p>
          <a:endParaRPr lang="en-US"/>
        </a:p>
      </dgm:t>
    </dgm:pt>
    <dgm:pt modelId="{6EE9B15E-1E51-4590-882A-ADE500BA2CA0}">
      <dgm:prSet custT="1"/>
      <dgm:spPr/>
      <dgm:t>
        <a:bodyPr/>
        <a:lstStyle/>
        <a:p>
          <a:r>
            <a:rPr lang="en-US" sz="1200" baseline="0" dirty="0">
              <a:latin typeface="Calibri" panose="020F0502020204030204" pitchFamily="34" charset="0"/>
              <a:ea typeface="Calibri" panose="020F0502020204030204" pitchFamily="34" charset="0"/>
              <a:cs typeface="Calibri" panose="020F0502020204030204" pitchFamily="34" charset="0"/>
            </a:rPr>
            <a:t> </a:t>
          </a:r>
          <a:r>
            <a:rPr lang="en-US" sz="1300" baseline="0" dirty="0">
              <a:latin typeface="Calibri" panose="020F0502020204030204" pitchFamily="34" charset="0"/>
              <a:ea typeface="Calibri" panose="020F0502020204030204" pitchFamily="34" charset="0"/>
              <a:cs typeface="Calibri" panose="020F0502020204030204" pitchFamily="34" charset="0"/>
            </a:rPr>
            <a:t>Reliance-backed, AJIO is a strong competitor with a distinct fashion appeal.</a:t>
          </a:r>
          <a:endParaRPr lang="en-US" sz="1300" dirty="0">
            <a:latin typeface="Calibri" panose="020F0502020204030204" pitchFamily="34" charset="0"/>
            <a:ea typeface="Calibri" panose="020F0502020204030204" pitchFamily="34" charset="0"/>
            <a:cs typeface="Calibri" panose="020F0502020204030204" pitchFamily="34" charset="0"/>
          </a:endParaRPr>
        </a:p>
      </dgm:t>
    </dgm:pt>
    <dgm:pt modelId="{AC305B9D-CB1C-4065-A993-17DB99B7C36C}" type="parTrans" cxnId="{D5B0CD55-C45B-43A0-BFD2-C8CC1FDCFDE9}">
      <dgm:prSet/>
      <dgm:spPr/>
      <dgm:t>
        <a:bodyPr/>
        <a:lstStyle/>
        <a:p>
          <a:endParaRPr lang="en-US"/>
        </a:p>
      </dgm:t>
    </dgm:pt>
    <dgm:pt modelId="{A875B6D5-5BEF-4C47-8B0B-113E37937264}" type="sibTrans" cxnId="{D5B0CD55-C45B-43A0-BFD2-C8CC1FDCFDE9}">
      <dgm:prSet/>
      <dgm:spPr/>
      <dgm:t>
        <a:bodyPr/>
        <a:lstStyle/>
        <a:p>
          <a:endParaRPr lang="en-US"/>
        </a:p>
      </dgm:t>
    </dgm:pt>
    <dgm:pt modelId="{D850A0F2-F07D-46E0-8D7D-465256A760E1}">
      <dgm:prSet custT="1"/>
      <dgm:spPr/>
      <dgm:t>
        <a:bodyPr/>
        <a:lstStyle/>
        <a:p>
          <a:r>
            <a:rPr lang="en-US" sz="1300" baseline="0" dirty="0">
              <a:latin typeface="Calibri" panose="020F0502020204030204" pitchFamily="34" charset="0"/>
              <a:ea typeface="Calibri" panose="020F0502020204030204" pitchFamily="34" charset="0"/>
              <a:cs typeface="Calibri" panose="020F0502020204030204" pitchFamily="34" charset="0"/>
            </a:rPr>
            <a:t>Exclusive fashion labels and aggressive pricing, attracting value-conscious consumers.</a:t>
          </a:r>
          <a:endParaRPr lang="en-US" sz="1300" dirty="0">
            <a:latin typeface="Calibri" panose="020F0502020204030204" pitchFamily="34" charset="0"/>
            <a:ea typeface="Calibri" panose="020F0502020204030204" pitchFamily="34" charset="0"/>
            <a:cs typeface="Calibri" panose="020F0502020204030204" pitchFamily="34" charset="0"/>
          </a:endParaRPr>
        </a:p>
      </dgm:t>
    </dgm:pt>
    <dgm:pt modelId="{1B48A70C-A23C-4F44-9B6C-4054C7EE8A9D}" type="parTrans" cxnId="{9CE2FD56-2F7B-47DA-BC39-C371131D9567}">
      <dgm:prSet/>
      <dgm:spPr/>
      <dgm:t>
        <a:bodyPr/>
        <a:lstStyle/>
        <a:p>
          <a:endParaRPr lang="en-US"/>
        </a:p>
      </dgm:t>
    </dgm:pt>
    <dgm:pt modelId="{CA979D13-DA04-4368-AA69-A59EA148C265}" type="sibTrans" cxnId="{9CE2FD56-2F7B-47DA-BC39-C371131D9567}">
      <dgm:prSet/>
      <dgm:spPr/>
      <dgm:t>
        <a:bodyPr/>
        <a:lstStyle/>
        <a:p>
          <a:endParaRPr lang="en-US"/>
        </a:p>
      </dgm:t>
    </dgm:pt>
    <dgm:pt modelId="{699F907C-6BD1-4425-9A8F-6B4D14EDFABD}">
      <dgm:prSet custT="1"/>
      <dgm:spPr/>
      <dgm:t>
        <a:bodyPr/>
        <a:lstStyle/>
        <a:p>
          <a:r>
            <a:rPr lang="en-US" sz="1300" baseline="0" dirty="0">
              <a:latin typeface="Calibri" panose="020F0502020204030204" pitchFamily="34" charset="0"/>
              <a:ea typeface="Calibri" panose="020F0502020204030204" pitchFamily="34" charset="0"/>
              <a:cs typeface="Calibri" panose="020F0502020204030204" pitchFamily="34" charset="0"/>
            </a:rPr>
            <a:t>Increasing social media presence, but lacks the AI-driven personalization Myntra</a:t>
          </a:r>
          <a:endParaRPr lang="en-US" sz="1300" dirty="0">
            <a:latin typeface="Calibri" panose="020F0502020204030204" pitchFamily="34" charset="0"/>
            <a:ea typeface="Calibri" panose="020F0502020204030204" pitchFamily="34" charset="0"/>
            <a:cs typeface="Calibri" panose="020F0502020204030204" pitchFamily="34" charset="0"/>
          </a:endParaRPr>
        </a:p>
      </dgm:t>
    </dgm:pt>
    <dgm:pt modelId="{752F172B-DF47-4A5E-87A0-E74978F1C520}" type="parTrans" cxnId="{2F417BD0-D6E7-425C-8993-6C9D22FAC23D}">
      <dgm:prSet/>
      <dgm:spPr/>
      <dgm:t>
        <a:bodyPr/>
        <a:lstStyle/>
        <a:p>
          <a:endParaRPr lang="en-US"/>
        </a:p>
      </dgm:t>
    </dgm:pt>
    <dgm:pt modelId="{6B2782B2-A0C4-4194-9BD3-5297EE6F546A}" type="sibTrans" cxnId="{2F417BD0-D6E7-425C-8993-6C9D22FAC23D}">
      <dgm:prSet/>
      <dgm:spPr/>
      <dgm:t>
        <a:bodyPr/>
        <a:lstStyle/>
        <a:p>
          <a:endParaRPr lang="en-US"/>
        </a:p>
      </dgm:t>
    </dgm:pt>
    <dgm:pt modelId="{43393214-DE11-47AC-B993-DC353852A29B}" type="pres">
      <dgm:prSet presAssocID="{3105D87B-9C5C-4B78-8527-0A702C6FA9B3}" presName="diagram" presStyleCnt="0">
        <dgm:presLayoutVars>
          <dgm:chPref val="1"/>
          <dgm:dir/>
          <dgm:animOne val="branch"/>
          <dgm:animLvl val="lvl"/>
          <dgm:resizeHandles/>
        </dgm:presLayoutVars>
      </dgm:prSet>
      <dgm:spPr/>
    </dgm:pt>
    <dgm:pt modelId="{055ADEB7-2CDC-4734-8E41-10ACF696ADD4}" type="pres">
      <dgm:prSet presAssocID="{26992033-B4FF-4514-958A-37A468C90850}" presName="root" presStyleCnt="0"/>
      <dgm:spPr/>
    </dgm:pt>
    <dgm:pt modelId="{FC9C7AB7-1F2B-44CD-BDA0-F6A00CE0F49F}" type="pres">
      <dgm:prSet presAssocID="{26992033-B4FF-4514-958A-37A468C90850}" presName="rootComposite" presStyleCnt="0"/>
      <dgm:spPr/>
    </dgm:pt>
    <dgm:pt modelId="{265992CD-6B76-4A13-9016-60CB07C732DD}" type="pres">
      <dgm:prSet presAssocID="{26992033-B4FF-4514-958A-37A468C90850}" presName="rootText" presStyleLbl="node1" presStyleIdx="0" presStyleCnt="3"/>
      <dgm:spPr/>
    </dgm:pt>
    <dgm:pt modelId="{C13F424A-A4B9-406A-ADED-12E9ED333D6F}" type="pres">
      <dgm:prSet presAssocID="{26992033-B4FF-4514-958A-37A468C90850}" presName="rootConnector" presStyleLbl="node1" presStyleIdx="0" presStyleCnt="3"/>
      <dgm:spPr/>
    </dgm:pt>
    <dgm:pt modelId="{3D6D5E29-8214-4735-8A22-0ED3C4CEE6D1}" type="pres">
      <dgm:prSet presAssocID="{26992033-B4FF-4514-958A-37A468C90850}" presName="childShape" presStyleCnt="0"/>
      <dgm:spPr/>
    </dgm:pt>
    <dgm:pt modelId="{14C3FA27-549E-481A-A3A1-B9B246E31442}" type="pres">
      <dgm:prSet presAssocID="{CB0415E4-04C8-4ABC-A1C9-AC94A66C503A}" presName="Name13" presStyleLbl="parChTrans1D2" presStyleIdx="0" presStyleCnt="8"/>
      <dgm:spPr/>
    </dgm:pt>
    <dgm:pt modelId="{215D059D-879E-4F3A-BEF9-710E3C51AC74}" type="pres">
      <dgm:prSet presAssocID="{9FF0BEBE-E12B-4050-8AF6-717AD960510D}" presName="childText" presStyleLbl="bgAcc1" presStyleIdx="0" presStyleCnt="8">
        <dgm:presLayoutVars>
          <dgm:bulletEnabled val="1"/>
        </dgm:presLayoutVars>
      </dgm:prSet>
      <dgm:spPr/>
    </dgm:pt>
    <dgm:pt modelId="{A441AFDE-574B-485B-B804-0A47B23ECC9B}" type="pres">
      <dgm:prSet presAssocID="{A3D6E798-6F81-430A-83B5-1F261FD54212}" presName="Name13" presStyleLbl="parChTrans1D2" presStyleIdx="1" presStyleCnt="8"/>
      <dgm:spPr/>
    </dgm:pt>
    <dgm:pt modelId="{CF6F5EA7-9D27-4441-95E0-2AEB4790A544}" type="pres">
      <dgm:prSet presAssocID="{4ED9FF30-6613-4109-9B67-854DF179A8CA}" presName="childText" presStyleLbl="bgAcc1" presStyleIdx="1" presStyleCnt="8">
        <dgm:presLayoutVars>
          <dgm:bulletEnabled val="1"/>
        </dgm:presLayoutVars>
      </dgm:prSet>
      <dgm:spPr/>
    </dgm:pt>
    <dgm:pt modelId="{CA9F5C43-2357-4665-B43E-F55CEBF27E42}" type="pres">
      <dgm:prSet presAssocID="{1D40E95D-82F8-4F2E-8F61-8A6A07309222}" presName="Name13" presStyleLbl="parChTrans1D2" presStyleIdx="2" presStyleCnt="8"/>
      <dgm:spPr/>
    </dgm:pt>
    <dgm:pt modelId="{FF6ABAEC-C6EA-4761-9A70-BAE1D2A8D041}" type="pres">
      <dgm:prSet presAssocID="{99F091B8-7940-42DE-BCB7-82694CC59899}" presName="childText" presStyleLbl="bgAcc1" presStyleIdx="2" presStyleCnt="8" custLinFactNeighborY="-8282">
        <dgm:presLayoutVars>
          <dgm:bulletEnabled val="1"/>
        </dgm:presLayoutVars>
      </dgm:prSet>
      <dgm:spPr/>
    </dgm:pt>
    <dgm:pt modelId="{091CB352-B998-42A6-B3D5-E1F764B3076A}" type="pres">
      <dgm:prSet presAssocID="{970CE8D2-60B0-4D92-820E-4D673BA7CDC0}" presName="root" presStyleCnt="0"/>
      <dgm:spPr/>
    </dgm:pt>
    <dgm:pt modelId="{8372BF75-7C83-4495-B984-45641FE9677B}" type="pres">
      <dgm:prSet presAssocID="{970CE8D2-60B0-4D92-820E-4D673BA7CDC0}" presName="rootComposite" presStyleCnt="0"/>
      <dgm:spPr/>
    </dgm:pt>
    <dgm:pt modelId="{A3B702FB-C787-4E94-BA3E-DC671C21760A}" type="pres">
      <dgm:prSet presAssocID="{970CE8D2-60B0-4D92-820E-4D673BA7CDC0}" presName="rootText" presStyleLbl="node1" presStyleIdx="1" presStyleCnt="3"/>
      <dgm:spPr/>
    </dgm:pt>
    <dgm:pt modelId="{792FF6A7-9F18-49E5-B030-8ADDE6EA708A}" type="pres">
      <dgm:prSet presAssocID="{970CE8D2-60B0-4D92-820E-4D673BA7CDC0}" presName="rootConnector" presStyleLbl="node1" presStyleIdx="1" presStyleCnt="3"/>
      <dgm:spPr/>
    </dgm:pt>
    <dgm:pt modelId="{00BB29C4-80C6-4A94-A98F-7C6ADD142625}" type="pres">
      <dgm:prSet presAssocID="{970CE8D2-60B0-4D92-820E-4D673BA7CDC0}" presName="childShape" presStyleCnt="0"/>
      <dgm:spPr/>
    </dgm:pt>
    <dgm:pt modelId="{F776F1B4-FE2C-44AE-A942-EB7237779701}" type="pres">
      <dgm:prSet presAssocID="{6F564356-8E3A-466D-810B-91FD88C44F8B}" presName="Name13" presStyleLbl="parChTrans1D2" presStyleIdx="3" presStyleCnt="8"/>
      <dgm:spPr/>
    </dgm:pt>
    <dgm:pt modelId="{A70F50A5-ACEA-4A08-ABBC-4E5C70309B02}" type="pres">
      <dgm:prSet presAssocID="{59AD4381-98C2-4149-A7F3-5574A98FAB5C}" presName="childText" presStyleLbl="bgAcc1" presStyleIdx="3" presStyleCnt="8">
        <dgm:presLayoutVars>
          <dgm:bulletEnabled val="1"/>
        </dgm:presLayoutVars>
      </dgm:prSet>
      <dgm:spPr/>
    </dgm:pt>
    <dgm:pt modelId="{51CAE7B4-8D7E-4787-9F27-275174CEC035}" type="pres">
      <dgm:prSet presAssocID="{0ABEE138-7F4F-4494-B44F-F78B854B087E}" presName="Name13" presStyleLbl="parChTrans1D2" presStyleIdx="4" presStyleCnt="8"/>
      <dgm:spPr/>
    </dgm:pt>
    <dgm:pt modelId="{E507CBB0-3A7C-4AD4-A088-9DC5892B79E6}" type="pres">
      <dgm:prSet presAssocID="{1F3BFB63-B67B-47B9-9DE1-26BC96CBB891}" presName="childText" presStyleLbl="bgAcc1" presStyleIdx="4" presStyleCnt="8">
        <dgm:presLayoutVars>
          <dgm:bulletEnabled val="1"/>
        </dgm:presLayoutVars>
      </dgm:prSet>
      <dgm:spPr/>
    </dgm:pt>
    <dgm:pt modelId="{FCB9A1A7-60C8-4643-81E6-6D1551F16F7D}" type="pres">
      <dgm:prSet presAssocID="{34208679-E1E9-4044-B8D5-11527AEA5DFF}" presName="root" presStyleCnt="0"/>
      <dgm:spPr/>
    </dgm:pt>
    <dgm:pt modelId="{710C8C4F-899E-4FF6-8B4D-31761F7C9C23}" type="pres">
      <dgm:prSet presAssocID="{34208679-E1E9-4044-B8D5-11527AEA5DFF}" presName="rootComposite" presStyleCnt="0"/>
      <dgm:spPr/>
    </dgm:pt>
    <dgm:pt modelId="{8ABE6B2B-8126-43B9-94C4-D0C5BE97742A}" type="pres">
      <dgm:prSet presAssocID="{34208679-E1E9-4044-B8D5-11527AEA5DFF}" presName="rootText" presStyleLbl="node1" presStyleIdx="2" presStyleCnt="3"/>
      <dgm:spPr/>
    </dgm:pt>
    <dgm:pt modelId="{C6F20C9E-5C10-45DC-8DC4-2BB9DBAD889C}" type="pres">
      <dgm:prSet presAssocID="{34208679-E1E9-4044-B8D5-11527AEA5DFF}" presName="rootConnector" presStyleLbl="node1" presStyleIdx="2" presStyleCnt="3"/>
      <dgm:spPr/>
    </dgm:pt>
    <dgm:pt modelId="{6EC18E7C-0691-4880-9D20-BDA7F3835E20}" type="pres">
      <dgm:prSet presAssocID="{34208679-E1E9-4044-B8D5-11527AEA5DFF}" presName="childShape" presStyleCnt="0"/>
      <dgm:spPr/>
    </dgm:pt>
    <dgm:pt modelId="{5C0D3590-17F6-46B0-9EA2-52D873B5FBDD}" type="pres">
      <dgm:prSet presAssocID="{AC305B9D-CB1C-4065-A993-17DB99B7C36C}" presName="Name13" presStyleLbl="parChTrans1D2" presStyleIdx="5" presStyleCnt="8"/>
      <dgm:spPr/>
    </dgm:pt>
    <dgm:pt modelId="{A72D8CEF-721A-42ED-9657-17C2BA9D620D}" type="pres">
      <dgm:prSet presAssocID="{6EE9B15E-1E51-4590-882A-ADE500BA2CA0}" presName="childText" presStyleLbl="bgAcc1" presStyleIdx="5" presStyleCnt="8">
        <dgm:presLayoutVars>
          <dgm:bulletEnabled val="1"/>
        </dgm:presLayoutVars>
      </dgm:prSet>
      <dgm:spPr/>
    </dgm:pt>
    <dgm:pt modelId="{FC3A3A9D-5DCC-45DB-8B7A-ED9BA2AB4BF7}" type="pres">
      <dgm:prSet presAssocID="{1B48A70C-A23C-4F44-9B6C-4054C7EE8A9D}" presName="Name13" presStyleLbl="parChTrans1D2" presStyleIdx="6" presStyleCnt="8"/>
      <dgm:spPr/>
    </dgm:pt>
    <dgm:pt modelId="{6083BD9E-B8FE-4694-AE57-04576FEE4921}" type="pres">
      <dgm:prSet presAssocID="{D850A0F2-F07D-46E0-8D7D-465256A760E1}" presName="childText" presStyleLbl="bgAcc1" presStyleIdx="6" presStyleCnt="8">
        <dgm:presLayoutVars>
          <dgm:bulletEnabled val="1"/>
        </dgm:presLayoutVars>
      </dgm:prSet>
      <dgm:spPr/>
    </dgm:pt>
    <dgm:pt modelId="{44C173C1-5A1A-40DC-8EBE-47F6D6CE277E}" type="pres">
      <dgm:prSet presAssocID="{752F172B-DF47-4A5E-87A0-E74978F1C520}" presName="Name13" presStyleLbl="parChTrans1D2" presStyleIdx="7" presStyleCnt="8"/>
      <dgm:spPr/>
    </dgm:pt>
    <dgm:pt modelId="{8FA751E3-FCE5-4033-939D-F8D3A76732E8}" type="pres">
      <dgm:prSet presAssocID="{699F907C-6BD1-4425-9A8F-6B4D14EDFABD}" presName="childText" presStyleLbl="bgAcc1" presStyleIdx="7" presStyleCnt="8">
        <dgm:presLayoutVars>
          <dgm:bulletEnabled val="1"/>
        </dgm:presLayoutVars>
      </dgm:prSet>
      <dgm:spPr/>
    </dgm:pt>
  </dgm:ptLst>
  <dgm:cxnLst>
    <dgm:cxn modelId="{B7019A00-7B18-4C63-A3D7-B9E50012786F}" srcId="{3105D87B-9C5C-4B78-8527-0A702C6FA9B3}" destId="{34208679-E1E9-4044-B8D5-11527AEA5DFF}" srcOrd="2" destOrd="0" parTransId="{469EBA11-34DC-499B-B2AE-BED906C3979B}" sibTransId="{6E7BB2A9-AF6A-493D-B65A-5B8DEE277703}"/>
    <dgm:cxn modelId="{96A9B202-BB00-4200-AE7D-05463F9A450A}" type="presOf" srcId="{99F091B8-7940-42DE-BCB7-82694CC59899}" destId="{FF6ABAEC-C6EA-4761-9A70-BAE1D2A8D041}" srcOrd="0" destOrd="0" presId="urn:microsoft.com/office/officeart/2005/8/layout/hierarchy3"/>
    <dgm:cxn modelId="{748C8010-2838-42ED-91C7-AD5AD3E14B5B}" srcId="{3105D87B-9C5C-4B78-8527-0A702C6FA9B3}" destId="{970CE8D2-60B0-4D92-820E-4D673BA7CDC0}" srcOrd="1" destOrd="0" parTransId="{235E4C2B-01AD-4A53-98EC-1FEBAC57FD6A}" sibTransId="{2D1479BA-A7BD-4730-B706-04FA765E809D}"/>
    <dgm:cxn modelId="{2F947911-7E36-45A7-89F9-D32A4E09BC8C}" type="presOf" srcId="{1D40E95D-82F8-4F2E-8F61-8A6A07309222}" destId="{CA9F5C43-2357-4665-B43E-F55CEBF27E42}" srcOrd="0" destOrd="0" presId="urn:microsoft.com/office/officeart/2005/8/layout/hierarchy3"/>
    <dgm:cxn modelId="{0E1BE416-BB45-4570-A84F-68019BE3B928}" srcId="{26992033-B4FF-4514-958A-37A468C90850}" destId="{9FF0BEBE-E12B-4050-8AF6-717AD960510D}" srcOrd="0" destOrd="0" parTransId="{CB0415E4-04C8-4ABC-A1C9-AC94A66C503A}" sibTransId="{323B71B5-70A2-4D31-AD3E-1F13BA964156}"/>
    <dgm:cxn modelId="{6965901A-97BA-4997-B8DD-B83BAA6451ED}" type="presOf" srcId="{4ED9FF30-6613-4109-9B67-854DF179A8CA}" destId="{CF6F5EA7-9D27-4441-95E0-2AEB4790A544}" srcOrd="0" destOrd="0" presId="urn:microsoft.com/office/officeart/2005/8/layout/hierarchy3"/>
    <dgm:cxn modelId="{5AD53222-B93A-45AA-BCEE-EC85611E3278}" type="presOf" srcId="{1F3BFB63-B67B-47B9-9DE1-26BC96CBB891}" destId="{E507CBB0-3A7C-4AD4-A088-9DC5892B79E6}" srcOrd="0" destOrd="0" presId="urn:microsoft.com/office/officeart/2005/8/layout/hierarchy3"/>
    <dgm:cxn modelId="{DD64D723-CEF3-40BB-880C-DB6A10B7554B}" srcId="{3105D87B-9C5C-4B78-8527-0A702C6FA9B3}" destId="{26992033-B4FF-4514-958A-37A468C90850}" srcOrd="0" destOrd="0" parTransId="{86908806-5113-4534-B717-493CA9F6E7F1}" sibTransId="{DAC642B9-44AC-4485-A0EA-E3FF8B62D964}"/>
    <dgm:cxn modelId="{05B2D727-AB62-4DD4-80E4-BD1E151AD286}" srcId="{970CE8D2-60B0-4D92-820E-4D673BA7CDC0}" destId="{1F3BFB63-B67B-47B9-9DE1-26BC96CBB891}" srcOrd="1" destOrd="0" parTransId="{0ABEE138-7F4F-4494-B44F-F78B854B087E}" sibTransId="{D0B3DD96-6CF3-49B7-9CB8-A7C945DB6BA2}"/>
    <dgm:cxn modelId="{64D61128-B65A-43C0-A3CA-6CB7362F512F}" type="presOf" srcId="{AC305B9D-CB1C-4065-A993-17DB99B7C36C}" destId="{5C0D3590-17F6-46B0-9EA2-52D873B5FBDD}" srcOrd="0" destOrd="0" presId="urn:microsoft.com/office/officeart/2005/8/layout/hierarchy3"/>
    <dgm:cxn modelId="{2A3EFF30-3D43-442B-B6D3-6F005AA0795A}" type="presOf" srcId="{34208679-E1E9-4044-B8D5-11527AEA5DFF}" destId="{C6F20C9E-5C10-45DC-8DC4-2BB9DBAD889C}" srcOrd="1" destOrd="0" presId="urn:microsoft.com/office/officeart/2005/8/layout/hierarchy3"/>
    <dgm:cxn modelId="{0E71DC5B-A542-49E8-8799-6A0B85854E59}" type="presOf" srcId="{34208679-E1E9-4044-B8D5-11527AEA5DFF}" destId="{8ABE6B2B-8126-43B9-94C4-D0C5BE97742A}" srcOrd="0" destOrd="0" presId="urn:microsoft.com/office/officeart/2005/8/layout/hierarchy3"/>
    <dgm:cxn modelId="{F4283E45-3128-44F9-BF09-F18DF68DB843}" type="presOf" srcId="{59AD4381-98C2-4149-A7F3-5574A98FAB5C}" destId="{A70F50A5-ACEA-4A08-ABBC-4E5C70309B02}" srcOrd="0" destOrd="0" presId="urn:microsoft.com/office/officeart/2005/8/layout/hierarchy3"/>
    <dgm:cxn modelId="{0C1FEA65-ED05-4B76-AAE3-4C2A3E11CA5F}" type="presOf" srcId="{6EE9B15E-1E51-4590-882A-ADE500BA2CA0}" destId="{A72D8CEF-721A-42ED-9657-17C2BA9D620D}" srcOrd="0" destOrd="0" presId="urn:microsoft.com/office/officeart/2005/8/layout/hierarchy3"/>
    <dgm:cxn modelId="{7E385E50-04A2-49CE-9BE3-FA510E72C098}" srcId="{26992033-B4FF-4514-958A-37A468C90850}" destId="{4ED9FF30-6613-4109-9B67-854DF179A8CA}" srcOrd="1" destOrd="0" parTransId="{A3D6E798-6F81-430A-83B5-1F261FD54212}" sibTransId="{6E065592-D92F-445F-B39C-B1E036A07616}"/>
    <dgm:cxn modelId="{28810874-69D4-4D50-B5F7-F1DED2676246}" type="presOf" srcId="{26992033-B4FF-4514-958A-37A468C90850}" destId="{C13F424A-A4B9-406A-ADED-12E9ED333D6F}" srcOrd="1" destOrd="0" presId="urn:microsoft.com/office/officeart/2005/8/layout/hierarchy3"/>
    <dgm:cxn modelId="{A015A254-3F5E-445B-91E8-C27326B86CCB}" type="presOf" srcId="{970CE8D2-60B0-4D92-820E-4D673BA7CDC0}" destId="{792FF6A7-9F18-49E5-B030-8ADDE6EA708A}" srcOrd="1" destOrd="0" presId="urn:microsoft.com/office/officeart/2005/8/layout/hierarchy3"/>
    <dgm:cxn modelId="{D5B0CD55-C45B-43A0-BFD2-C8CC1FDCFDE9}" srcId="{34208679-E1E9-4044-B8D5-11527AEA5DFF}" destId="{6EE9B15E-1E51-4590-882A-ADE500BA2CA0}" srcOrd="0" destOrd="0" parTransId="{AC305B9D-CB1C-4065-A993-17DB99B7C36C}" sibTransId="{A875B6D5-5BEF-4C47-8B0B-113E37937264}"/>
    <dgm:cxn modelId="{9CE2FD56-2F7B-47DA-BC39-C371131D9567}" srcId="{34208679-E1E9-4044-B8D5-11527AEA5DFF}" destId="{D850A0F2-F07D-46E0-8D7D-465256A760E1}" srcOrd="1" destOrd="0" parTransId="{1B48A70C-A23C-4F44-9B6C-4054C7EE8A9D}" sibTransId="{CA979D13-DA04-4368-AA69-A59EA148C265}"/>
    <dgm:cxn modelId="{700BEF79-EEEA-45A4-9443-DF359D2D481E}" type="presOf" srcId="{0ABEE138-7F4F-4494-B44F-F78B854B087E}" destId="{51CAE7B4-8D7E-4787-9F27-275174CEC035}" srcOrd="0" destOrd="0" presId="urn:microsoft.com/office/officeart/2005/8/layout/hierarchy3"/>
    <dgm:cxn modelId="{1DFD937E-E9B3-4A8C-A9BA-872B101B3A05}" type="presOf" srcId="{6F564356-8E3A-466D-810B-91FD88C44F8B}" destId="{F776F1B4-FE2C-44AE-A942-EB7237779701}" srcOrd="0" destOrd="0" presId="urn:microsoft.com/office/officeart/2005/8/layout/hierarchy3"/>
    <dgm:cxn modelId="{85686AA5-E7CE-4B17-869E-C0B47DE77BCD}" type="presOf" srcId="{699F907C-6BD1-4425-9A8F-6B4D14EDFABD}" destId="{8FA751E3-FCE5-4033-939D-F8D3A76732E8}" srcOrd="0" destOrd="0" presId="urn:microsoft.com/office/officeart/2005/8/layout/hierarchy3"/>
    <dgm:cxn modelId="{844369AB-2736-4E4E-974C-613FFE01CCEC}" srcId="{26992033-B4FF-4514-958A-37A468C90850}" destId="{99F091B8-7940-42DE-BCB7-82694CC59899}" srcOrd="2" destOrd="0" parTransId="{1D40E95D-82F8-4F2E-8F61-8A6A07309222}" sibTransId="{E2CBC9DB-5505-4D42-8199-8B8D5E5689AD}"/>
    <dgm:cxn modelId="{995FD7B6-B3A3-42C4-B825-30916A365C94}" type="presOf" srcId="{970CE8D2-60B0-4D92-820E-4D673BA7CDC0}" destId="{A3B702FB-C787-4E94-BA3E-DC671C21760A}" srcOrd="0" destOrd="0" presId="urn:microsoft.com/office/officeart/2005/8/layout/hierarchy3"/>
    <dgm:cxn modelId="{A71F7CBD-4E1A-46C9-BA5E-67EA99ACC24E}" type="presOf" srcId="{9FF0BEBE-E12B-4050-8AF6-717AD960510D}" destId="{215D059D-879E-4F3A-BEF9-710E3C51AC74}" srcOrd="0" destOrd="0" presId="urn:microsoft.com/office/officeart/2005/8/layout/hierarchy3"/>
    <dgm:cxn modelId="{F91092C0-3880-4D81-9273-2BC32A73D9FA}" type="presOf" srcId="{CB0415E4-04C8-4ABC-A1C9-AC94A66C503A}" destId="{14C3FA27-549E-481A-A3A1-B9B246E31442}" srcOrd="0" destOrd="0" presId="urn:microsoft.com/office/officeart/2005/8/layout/hierarchy3"/>
    <dgm:cxn modelId="{2F417BD0-D6E7-425C-8993-6C9D22FAC23D}" srcId="{34208679-E1E9-4044-B8D5-11527AEA5DFF}" destId="{699F907C-6BD1-4425-9A8F-6B4D14EDFABD}" srcOrd="2" destOrd="0" parTransId="{752F172B-DF47-4A5E-87A0-E74978F1C520}" sibTransId="{6B2782B2-A0C4-4194-9BD3-5297EE6F546A}"/>
    <dgm:cxn modelId="{A9C22CD1-39A2-4027-B01E-077254FA878F}" type="presOf" srcId="{3105D87B-9C5C-4B78-8527-0A702C6FA9B3}" destId="{43393214-DE11-47AC-B993-DC353852A29B}" srcOrd="0" destOrd="0" presId="urn:microsoft.com/office/officeart/2005/8/layout/hierarchy3"/>
    <dgm:cxn modelId="{D4ED2EE2-353E-494A-A080-89EB0A7A3ACC}" type="presOf" srcId="{752F172B-DF47-4A5E-87A0-E74978F1C520}" destId="{44C173C1-5A1A-40DC-8EBE-47F6D6CE277E}" srcOrd="0" destOrd="0" presId="urn:microsoft.com/office/officeart/2005/8/layout/hierarchy3"/>
    <dgm:cxn modelId="{A15C87EA-7558-4FA7-B847-2CC09127645B}" type="presOf" srcId="{1B48A70C-A23C-4F44-9B6C-4054C7EE8A9D}" destId="{FC3A3A9D-5DCC-45DB-8B7A-ED9BA2AB4BF7}" srcOrd="0" destOrd="0" presId="urn:microsoft.com/office/officeart/2005/8/layout/hierarchy3"/>
    <dgm:cxn modelId="{06C955F5-FBF1-4B93-B854-1900620788E0}" type="presOf" srcId="{D850A0F2-F07D-46E0-8D7D-465256A760E1}" destId="{6083BD9E-B8FE-4694-AE57-04576FEE4921}" srcOrd="0" destOrd="0" presId="urn:microsoft.com/office/officeart/2005/8/layout/hierarchy3"/>
    <dgm:cxn modelId="{5480BCF6-0A12-4AD4-894D-0BCF00377136}" type="presOf" srcId="{26992033-B4FF-4514-958A-37A468C90850}" destId="{265992CD-6B76-4A13-9016-60CB07C732DD}" srcOrd="0" destOrd="0" presId="urn:microsoft.com/office/officeart/2005/8/layout/hierarchy3"/>
    <dgm:cxn modelId="{A5E1D1FB-5410-45E1-9E2B-61E738BDD9B2}" type="presOf" srcId="{A3D6E798-6F81-430A-83B5-1F261FD54212}" destId="{A441AFDE-574B-485B-B804-0A47B23ECC9B}" srcOrd="0" destOrd="0" presId="urn:microsoft.com/office/officeart/2005/8/layout/hierarchy3"/>
    <dgm:cxn modelId="{27B647FF-B6EE-4314-A962-FB04B863CE87}" srcId="{970CE8D2-60B0-4D92-820E-4D673BA7CDC0}" destId="{59AD4381-98C2-4149-A7F3-5574A98FAB5C}" srcOrd="0" destOrd="0" parTransId="{6F564356-8E3A-466D-810B-91FD88C44F8B}" sibTransId="{C2CD6D9A-CA34-4E33-9EC6-45E51D8C6C1F}"/>
    <dgm:cxn modelId="{8463112E-2103-4C15-9170-C9957793A479}" type="presParOf" srcId="{43393214-DE11-47AC-B993-DC353852A29B}" destId="{055ADEB7-2CDC-4734-8E41-10ACF696ADD4}" srcOrd="0" destOrd="0" presId="urn:microsoft.com/office/officeart/2005/8/layout/hierarchy3"/>
    <dgm:cxn modelId="{AEBD9196-3E20-4B2E-A29D-C6F525E519FB}" type="presParOf" srcId="{055ADEB7-2CDC-4734-8E41-10ACF696ADD4}" destId="{FC9C7AB7-1F2B-44CD-BDA0-F6A00CE0F49F}" srcOrd="0" destOrd="0" presId="urn:microsoft.com/office/officeart/2005/8/layout/hierarchy3"/>
    <dgm:cxn modelId="{4BFC7EDE-5592-41BE-AA8D-FD6D8FFFE770}" type="presParOf" srcId="{FC9C7AB7-1F2B-44CD-BDA0-F6A00CE0F49F}" destId="{265992CD-6B76-4A13-9016-60CB07C732DD}" srcOrd="0" destOrd="0" presId="urn:microsoft.com/office/officeart/2005/8/layout/hierarchy3"/>
    <dgm:cxn modelId="{8F5B24A4-AC31-497C-A96E-EC464F152113}" type="presParOf" srcId="{FC9C7AB7-1F2B-44CD-BDA0-F6A00CE0F49F}" destId="{C13F424A-A4B9-406A-ADED-12E9ED333D6F}" srcOrd="1" destOrd="0" presId="urn:microsoft.com/office/officeart/2005/8/layout/hierarchy3"/>
    <dgm:cxn modelId="{56F58A13-7C3E-4336-97C8-05BEFC0FD69A}" type="presParOf" srcId="{055ADEB7-2CDC-4734-8E41-10ACF696ADD4}" destId="{3D6D5E29-8214-4735-8A22-0ED3C4CEE6D1}" srcOrd="1" destOrd="0" presId="urn:microsoft.com/office/officeart/2005/8/layout/hierarchy3"/>
    <dgm:cxn modelId="{CE833862-0B38-4567-91B2-D83F7B29BB17}" type="presParOf" srcId="{3D6D5E29-8214-4735-8A22-0ED3C4CEE6D1}" destId="{14C3FA27-549E-481A-A3A1-B9B246E31442}" srcOrd="0" destOrd="0" presId="urn:microsoft.com/office/officeart/2005/8/layout/hierarchy3"/>
    <dgm:cxn modelId="{CFE0941C-07E5-480C-9382-8C99B4759852}" type="presParOf" srcId="{3D6D5E29-8214-4735-8A22-0ED3C4CEE6D1}" destId="{215D059D-879E-4F3A-BEF9-710E3C51AC74}" srcOrd="1" destOrd="0" presId="urn:microsoft.com/office/officeart/2005/8/layout/hierarchy3"/>
    <dgm:cxn modelId="{BD423320-9F0F-48E4-A505-89769B563DB8}" type="presParOf" srcId="{3D6D5E29-8214-4735-8A22-0ED3C4CEE6D1}" destId="{A441AFDE-574B-485B-B804-0A47B23ECC9B}" srcOrd="2" destOrd="0" presId="urn:microsoft.com/office/officeart/2005/8/layout/hierarchy3"/>
    <dgm:cxn modelId="{5453A321-5432-41B1-BA37-114A86A581F4}" type="presParOf" srcId="{3D6D5E29-8214-4735-8A22-0ED3C4CEE6D1}" destId="{CF6F5EA7-9D27-4441-95E0-2AEB4790A544}" srcOrd="3" destOrd="0" presId="urn:microsoft.com/office/officeart/2005/8/layout/hierarchy3"/>
    <dgm:cxn modelId="{6A80BD51-A1F3-4862-8264-C6C44ACCE0A2}" type="presParOf" srcId="{3D6D5E29-8214-4735-8A22-0ED3C4CEE6D1}" destId="{CA9F5C43-2357-4665-B43E-F55CEBF27E42}" srcOrd="4" destOrd="0" presId="urn:microsoft.com/office/officeart/2005/8/layout/hierarchy3"/>
    <dgm:cxn modelId="{A17E09B7-2952-4D24-9F5E-2154E51C66FF}" type="presParOf" srcId="{3D6D5E29-8214-4735-8A22-0ED3C4CEE6D1}" destId="{FF6ABAEC-C6EA-4761-9A70-BAE1D2A8D041}" srcOrd="5" destOrd="0" presId="urn:microsoft.com/office/officeart/2005/8/layout/hierarchy3"/>
    <dgm:cxn modelId="{294D2E21-7DE3-4EC1-9D98-0BA507B0A41D}" type="presParOf" srcId="{43393214-DE11-47AC-B993-DC353852A29B}" destId="{091CB352-B998-42A6-B3D5-E1F764B3076A}" srcOrd="1" destOrd="0" presId="urn:microsoft.com/office/officeart/2005/8/layout/hierarchy3"/>
    <dgm:cxn modelId="{F7239B19-CAF4-4908-A8A1-1F97C98CE5B4}" type="presParOf" srcId="{091CB352-B998-42A6-B3D5-E1F764B3076A}" destId="{8372BF75-7C83-4495-B984-45641FE9677B}" srcOrd="0" destOrd="0" presId="urn:microsoft.com/office/officeart/2005/8/layout/hierarchy3"/>
    <dgm:cxn modelId="{CC831398-D127-4D17-AE25-7DE314547476}" type="presParOf" srcId="{8372BF75-7C83-4495-B984-45641FE9677B}" destId="{A3B702FB-C787-4E94-BA3E-DC671C21760A}" srcOrd="0" destOrd="0" presId="urn:microsoft.com/office/officeart/2005/8/layout/hierarchy3"/>
    <dgm:cxn modelId="{FD84A07E-5FDD-47A9-9CD0-10FA95A6B8C2}" type="presParOf" srcId="{8372BF75-7C83-4495-B984-45641FE9677B}" destId="{792FF6A7-9F18-49E5-B030-8ADDE6EA708A}" srcOrd="1" destOrd="0" presId="urn:microsoft.com/office/officeart/2005/8/layout/hierarchy3"/>
    <dgm:cxn modelId="{69E3ABF1-C44A-459F-ADEF-0661C5CFE2A4}" type="presParOf" srcId="{091CB352-B998-42A6-B3D5-E1F764B3076A}" destId="{00BB29C4-80C6-4A94-A98F-7C6ADD142625}" srcOrd="1" destOrd="0" presId="urn:microsoft.com/office/officeart/2005/8/layout/hierarchy3"/>
    <dgm:cxn modelId="{06A4A349-7CA6-4100-BEE2-0F3962D05DBE}" type="presParOf" srcId="{00BB29C4-80C6-4A94-A98F-7C6ADD142625}" destId="{F776F1B4-FE2C-44AE-A942-EB7237779701}" srcOrd="0" destOrd="0" presId="urn:microsoft.com/office/officeart/2005/8/layout/hierarchy3"/>
    <dgm:cxn modelId="{C07F07EA-8A5A-4765-A9F2-301EE3415883}" type="presParOf" srcId="{00BB29C4-80C6-4A94-A98F-7C6ADD142625}" destId="{A70F50A5-ACEA-4A08-ABBC-4E5C70309B02}" srcOrd="1" destOrd="0" presId="urn:microsoft.com/office/officeart/2005/8/layout/hierarchy3"/>
    <dgm:cxn modelId="{C1AB098E-BEA0-4BF0-97D5-5B9526605430}" type="presParOf" srcId="{00BB29C4-80C6-4A94-A98F-7C6ADD142625}" destId="{51CAE7B4-8D7E-4787-9F27-275174CEC035}" srcOrd="2" destOrd="0" presId="urn:microsoft.com/office/officeart/2005/8/layout/hierarchy3"/>
    <dgm:cxn modelId="{AD5C7091-7C24-4011-A029-332D50E74E14}" type="presParOf" srcId="{00BB29C4-80C6-4A94-A98F-7C6ADD142625}" destId="{E507CBB0-3A7C-4AD4-A088-9DC5892B79E6}" srcOrd="3" destOrd="0" presId="urn:microsoft.com/office/officeart/2005/8/layout/hierarchy3"/>
    <dgm:cxn modelId="{0764CBBE-DF0D-46A4-8134-B722DD8DD002}" type="presParOf" srcId="{43393214-DE11-47AC-B993-DC353852A29B}" destId="{FCB9A1A7-60C8-4643-81E6-6D1551F16F7D}" srcOrd="2" destOrd="0" presId="urn:microsoft.com/office/officeart/2005/8/layout/hierarchy3"/>
    <dgm:cxn modelId="{B3F8673C-C013-4011-9AD8-199C976A9905}" type="presParOf" srcId="{FCB9A1A7-60C8-4643-81E6-6D1551F16F7D}" destId="{710C8C4F-899E-4FF6-8B4D-31761F7C9C23}" srcOrd="0" destOrd="0" presId="urn:microsoft.com/office/officeart/2005/8/layout/hierarchy3"/>
    <dgm:cxn modelId="{15B8A80C-6ABD-4A9F-8B10-46CA0600AC2E}" type="presParOf" srcId="{710C8C4F-899E-4FF6-8B4D-31761F7C9C23}" destId="{8ABE6B2B-8126-43B9-94C4-D0C5BE97742A}" srcOrd="0" destOrd="0" presId="urn:microsoft.com/office/officeart/2005/8/layout/hierarchy3"/>
    <dgm:cxn modelId="{DAB80D53-2594-4AFF-AD12-A2FFD7829E8F}" type="presParOf" srcId="{710C8C4F-899E-4FF6-8B4D-31761F7C9C23}" destId="{C6F20C9E-5C10-45DC-8DC4-2BB9DBAD889C}" srcOrd="1" destOrd="0" presId="urn:microsoft.com/office/officeart/2005/8/layout/hierarchy3"/>
    <dgm:cxn modelId="{73D311D3-DFA3-4378-B9A7-CFBECED0C5E5}" type="presParOf" srcId="{FCB9A1A7-60C8-4643-81E6-6D1551F16F7D}" destId="{6EC18E7C-0691-4880-9D20-BDA7F3835E20}" srcOrd="1" destOrd="0" presId="urn:microsoft.com/office/officeart/2005/8/layout/hierarchy3"/>
    <dgm:cxn modelId="{E4C45BD8-CA42-4172-9C23-8A3E13B8DFEB}" type="presParOf" srcId="{6EC18E7C-0691-4880-9D20-BDA7F3835E20}" destId="{5C0D3590-17F6-46B0-9EA2-52D873B5FBDD}" srcOrd="0" destOrd="0" presId="urn:microsoft.com/office/officeart/2005/8/layout/hierarchy3"/>
    <dgm:cxn modelId="{4301362B-9CB7-4013-98C4-B9C385574388}" type="presParOf" srcId="{6EC18E7C-0691-4880-9D20-BDA7F3835E20}" destId="{A72D8CEF-721A-42ED-9657-17C2BA9D620D}" srcOrd="1" destOrd="0" presId="urn:microsoft.com/office/officeart/2005/8/layout/hierarchy3"/>
    <dgm:cxn modelId="{922B62C4-511B-4407-8D78-EE97DC84EE83}" type="presParOf" srcId="{6EC18E7C-0691-4880-9D20-BDA7F3835E20}" destId="{FC3A3A9D-5DCC-45DB-8B7A-ED9BA2AB4BF7}" srcOrd="2" destOrd="0" presId="urn:microsoft.com/office/officeart/2005/8/layout/hierarchy3"/>
    <dgm:cxn modelId="{70E368AF-DD52-4169-9502-F075528B194A}" type="presParOf" srcId="{6EC18E7C-0691-4880-9D20-BDA7F3835E20}" destId="{6083BD9E-B8FE-4694-AE57-04576FEE4921}" srcOrd="3" destOrd="0" presId="urn:microsoft.com/office/officeart/2005/8/layout/hierarchy3"/>
    <dgm:cxn modelId="{EF80CAB2-5B7C-4FFA-8052-D4A3E59B08C8}" type="presParOf" srcId="{6EC18E7C-0691-4880-9D20-BDA7F3835E20}" destId="{44C173C1-5A1A-40DC-8EBE-47F6D6CE277E}" srcOrd="4" destOrd="0" presId="urn:microsoft.com/office/officeart/2005/8/layout/hierarchy3"/>
    <dgm:cxn modelId="{20CAD3F8-EA79-46AB-8FC6-27A8006483A8}" type="presParOf" srcId="{6EC18E7C-0691-4880-9D20-BDA7F3835E20}" destId="{8FA751E3-FCE5-4033-939D-F8D3A76732E8}"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306085-298A-4AAC-A7D1-657DBD90FE11}"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60B0508-B201-45E4-BA2D-2C16F7E36FBA}">
      <dgm:prSet custT="1"/>
      <dgm:spPr>
        <a:solidFill>
          <a:srgbClr val="FF7474"/>
        </a:solidFill>
      </dgm:spPr>
      <dgm:t>
        <a:bodyPr/>
        <a:lstStyle/>
        <a:p>
          <a:r>
            <a:rPr lang="en-US" sz="2000" b="1" u="sng" dirty="0"/>
            <a:t>Product Range </a:t>
          </a:r>
        </a:p>
        <a:p>
          <a:r>
            <a:rPr lang="en-US" sz="1300" dirty="0">
              <a:latin typeface="Calibri" panose="020F0502020204030204" pitchFamily="34" charset="0"/>
              <a:ea typeface="Calibri" panose="020F0502020204030204" pitchFamily="34" charset="0"/>
              <a:cs typeface="Calibri" panose="020F0502020204030204" pitchFamily="34" charset="0"/>
            </a:rPr>
            <a:t>Myntra focuses on fashion, while Amazon and Flipkart have broader offerings.</a:t>
          </a:r>
        </a:p>
      </dgm:t>
    </dgm:pt>
    <dgm:pt modelId="{4BC059FF-EA56-472B-B837-76219B5F0720}" type="parTrans" cxnId="{34012E6B-25CD-462D-BC0F-75FE93ED5936}">
      <dgm:prSet/>
      <dgm:spPr/>
      <dgm:t>
        <a:bodyPr/>
        <a:lstStyle/>
        <a:p>
          <a:endParaRPr lang="en-US"/>
        </a:p>
      </dgm:t>
    </dgm:pt>
    <dgm:pt modelId="{B8A8E6EA-0D53-4DE1-915C-1E4BAFDDB196}" type="sibTrans" cxnId="{34012E6B-25CD-462D-BC0F-75FE93ED5936}">
      <dgm:prSet/>
      <dgm:spPr/>
      <dgm:t>
        <a:bodyPr/>
        <a:lstStyle/>
        <a:p>
          <a:endParaRPr lang="en-US"/>
        </a:p>
      </dgm:t>
    </dgm:pt>
    <dgm:pt modelId="{B8F79236-1BBF-4766-A60A-CC69E6C2806B}">
      <dgm:prSet custT="1"/>
      <dgm:spPr>
        <a:solidFill>
          <a:srgbClr val="FF7474"/>
        </a:solidFill>
      </dgm:spPr>
      <dgm:t>
        <a:bodyPr/>
        <a:lstStyle/>
        <a:p>
          <a:r>
            <a:rPr lang="en-US" sz="2000" b="1" u="sng" dirty="0"/>
            <a:t>Delivery Speed</a:t>
          </a:r>
        </a:p>
        <a:p>
          <a:r>
            <a:rPr lang="en-US" sz="1300" dirty="0">
              <a:latin typeface="Calibri" panose="020F0502020204030204" pitchFamily="34" charset="0"/>
              <a:ea typeface="Calibri" panose="020F0502020204030204" pitchFamily="34" charset="0"/>
              <a:cs typeface="Calibri" panose="020F0502020204030204" pitchFamily="34" charset="0"/>
            </a:rPr>
            <a:t>Amazon leads with Prime, while Myntra has room for improvement.</a:t>
          </a:r>
        </a:p>
      </dgm:t>
    </dgm:pt>
    <dgm:pt modelId="{FFE84326-A462-45B7-AD8D-B8347129201E}" type="parTrans" cxnId="{806F52E9-8716-4D39-AD8B-D249C33F7FEC}">
      <dgm:prSet/>
      <dgm:spPr/>
      <dgm:t>
        <a:bodyPr/>
        <a:lstStyle/>
        <a:p>
          <a:endParaRPr lang="en-US"/>
        </a:p>
      </dgm:t>
    </dgm:pt>
    <dgm:pt modelId="{9D835A8A-80B3-4AEC-B5FC-1CEA068980C6}" type="sibTrans" cxnId="{806F52E9-8716-4D39-AD8B-D249C33F7FEC}">
      <dgm:prSet/>
      <dgm:spPr/>
      <dgm:t>
        <a:bodyPr/>
        <a:lstStyle/>
        <a:p>
          <a:endParaRPr lang="en-US"/>
        </a:p>
      </dgm:t>
    </dgm:pt>
    <dgm:pt modelId="{78CEE4A7-3B5B-4ADD-A175-15E463B0CC9E}">
      <dgm:prSet custT="1"/>
      <dgm:spPr>
        <a:solidFill>
          <a:srgbClr val="FF7474"/>
        </a:solidFill>
      </dgm:spPr>
      <dgm:t>
        <a:bodyPr/>
        <a:lstStyle/>
        <a:p>
          <a:r>
            <a:rPr lang="en-US" sz="2000" b="1" u="sng" dirty="0"/>
            <a:t>Fashion Focus</a:t>
          </a:r>
        </a:p>
        <a:p>
          <a:r>
            <a:rPr lang="en-US" sz="1300" dirty="0">
              <a:latin typeface="Calibri" panose="020F0502020204030204" pitchFamily="34" charset="0"/>
              <a:ea typeface="Calibri" panose="020F0502020204030204" pitchFamily="34" charset="0"/>
              <a:cs typeface="Calibri" panose="020F0502020204030204" pitchFamily="34" charset="0"/>
            </a:rPr>
            <a:t>Myntra and AJIO both prioritize fashion, but Myntra’s AI-based personalization is a key differentiator.</a:t>
          </a:r>
        </a:p>
      </dgm:t>
    </dgm:pt>
    <dgm:pt modelId="{2C89AAF4-D9A7-4A85-BDA8-48CA87F6E4AD}" type="parTrans" cxnId="{687AE649-D534-41DE-8C48-FB5D3B0117C4}">
      <dgm:prSet/>
      <dgm:spPr/>
      <dgm:t>
        <a:bodyPr/>
        <a:lstStyle/>
        <a:p>
          <a:endParaRPr lang="en-US"/>
        </a:p>
      </dgm:t>
    </dgm:pt>
    <dgm:pt modelId="{6E3E2B43-AFFD-40FE-AB78-A6C26947BB7F}" type="sibTrans" cxnId="{687AE649-D534-41DE-8C48-FB5D3B0117C4}">
      <dgm:prSet/>
      <dgm:spPr/>
      <dgm:t>
        <a:bodyPr/>
        <a:lstStyle/>
        <a:p>
          <a:endParaRPr lang="en-US"/>
        </a:p>
      </dgm:t>
    </dgm:pt>
    <dgm:pt modelId="{39FDB782-B15D-41C9-8770-497CBF21B4FB}">
      <dgm:prSet custT="1"/>
      <dgm:spPr>
        <a:solidFill>
          <a:srgbClr val="FF7474"/>
        </a:solidFill>
      </dgm:spPr>
      <dgm:t>
        <a:bodyPr/>
        <a:lstStyle/>
        <a:p>
          <a:r>
            <a:rPr lang="en-US" sz="2000" b="1" u="sng" dirty="0"/>
            <a:t>Pricing</a:t>
          </a:r>
          <a:endParaRPr lang="en-US" sz="2000" dirty="0"/>
        </a:p>
        <a:p>
          <a:r>
            <a:rPr lang="en-US" sz="1300" dirty="0">
              <a:latin typeface="Calibri" panose="020F0502020204030204" pitchFamily="34" charset="0"/>
              <a:ea typeface="Calibri" panose="020F0502020204030204" pitchFamily="34" charset="0"/>
              <a:cs typeface="Calibri" panose="020F0502020204030204" pitchFamily="34" charset="0"/>
            </a:rPr>
            <a:t>Flipkart and AJIO offer more aggressive pricing, appealing to budget-conscious shoppers</a:t>
          </a:r>
          <a:r>
            <a:rPr lang="en-US" sz="1400" dirty="0">
              <a:latin typeface="Calibri" panose="020F0502020204030204" pitchFamily="34" charset="0"/>
              <a:ea typeface="Calibri" panose="020F0502020204030204" pitchFamily="34" charset="0"/>
              <a:cs typeface="Calibri" panose="020F0502020204030204" pitchFamily="34" charset="0"/>
            </a:rPr>
            <a:t>.</a:t>
          </a:r>
        </a:p>
      </dgm:t>
    </dgm:pt>
    <dgm:pt modelId="{A6DA04F3-52DB-4D7B-9080-60BDF2F3783B}" type="parTrans" cxnId="{15685D85-CADC-4576-913C-BBB94FFB47B1}">
      <dgm:prSet/>
      <dgm:spPr/>
      <dgm:t>
        <a:bodyPr/>
        <a:lstStyle/>
        <a:p>
          <a:endParaRPr lang="en-US"/>
        </a:p>
      </dgm:t>
    </dgm:pt>
    <dgm:pt modelId="{60460AEF-F9A7-4CC9-9B91-7FD90CDA147F}" type="sibTrans" cxnId="{15685D85-CADC-4576-913C-BBB94FFB47B1}">
      <dgm:prSet/>
      <dgm:spPr/>
      <dgm:t>
        <a:bodyPr/>
        <a:lstStyle/>
        <a:p>
          <a:endParaRPr lang="en-US"/>
        </a:p>
      </dgm:t>
    </dgm:pt>
    <dgm:pt modelId="{BA5B6907-7BE0-4AD3-978C-BFBC79D5D931}" type="pres">
      <dgm:prSet presAssocID="{53306085-298A-4AAC-A7D1-657DBD90FE11}" presName="matrix" presStyleCnt="0">
        <dgm:presLayoutVars>
          <dgm:chMax val="1"/>
          <dgm:dir/>
          <dgm:resizeHandles val="exact"/>
        </dgm:presLayoutVars>
      </dgm:prSet>
      <dgm:spPr/>
    </dgm:pt>
    <dgm:pt modelId="{3F234CA9-0044-4DCC-BACF-9CE6D84BF22A}" type="pres">
      <dgm:prSet presAssocID="{53306085-298A-4AAC-A7D1-657DBD90FE11}" presName="diamond" presStyleLbl="bgShp" presStyleIdx="0" presStyleCnt="1"/>
      <dgm:spPr/>
    </dgm:pt>
    <dgm:pt modelId="{6C6C843C-D677-4E52-BCE0-0AD0CE064CD1}" type="pres">
      <dgm:prSet presAssocID="{53306085-298A-4AAC-A7D1-657DBD90FE11}" presName="quad1" presStyleLbl="node1" presStyleIdx="0" presStyleCnt="4" custLinFactNeighborX="-610" custLinFactNeighborY="2785">
        <dgm:presLayoutVars>
          <dgm:chMax val="0"/>
          <dgm:chPref val="0"/>
          <dgm:bulletEnabled val="1"/>
        </dgm:presLayoutVars>
      </dgm:prSet>
      <dgm:spPr/>
    </dgm:pt>
    <dgm:pt modelId="{D43673E0-1DE3-4590-9927-0063D830ABB8}" type="pres">
      <dgm:prSet presAssocID="{53306085-298A-4AAC-A7D1-657DBD90FE11}" presName="quad2" presStyleLbl="node1" presStyleIdx="1" presStyleCnt="4" custLinFactNeighborX="-1114" custLinFactNeighborY="2228">
        <dgm:presLayoutVars>
          <dgm:chMax val="0"/>
          <dgm:chPref val="0"/>
          <dgm:bulletEnabled val="1"/>
        </dgm:presLayoutVars>
      </dgm:prSet>
      <dgm:spPr/>
    </dgm:pt>
    <dgm:pt modelId="{9B521406-2510-42FA-BA59-817A60A0F9A8}" type="pres">
      <dgm:prSet presAssocID="{53306085-298A-4AAC-A7D1-657DBD90FE11}" presName="quad3" presStyleLbl="node1" presStyleIdx="2" presStyleCnt="4" custScaleX="98780" custScaleY="101852">
        <dgm:presLayoutVars>
          <dgm:chMax val="0"/>
          <dgm:chPref val="0"/>
          <dgm:bulletEnabled val="1"/>
        </dgm:presLayoutVars>
      </dgm:prSet>
      <dgm:spPr/>
    </dgm:pt>
    <dgm:pt modelId="{DFF99071-CF96-45D6-87D0-168E1B830059}" type="pres">
      <dgm:prSet presAssocID="{53306085-298A-4AAC-A7D1-657DBD90FE11}" presName="quad4" presStyleLbl="node1" presStyleIdx="3" presStyleCnt="4" custScaleX="95066" custScaleY="102020">
        <dgm:presLayoutVars>
          <dgm:chMax val="0"/>
          <dgm:chPref val="0"/>
          <dgm:bulletEnabled val="1"/>
        </dgm:presLayoutVars>
      </dgm:prSet>
      <dgm:spPr/>
    </dgm:pt>
  </dgm:ptLst>
  <dgm:cxnLst>
    <dgm:cxn modelId="{63130B25-A436-412A-9BD6-2006D8BC47DB}" type="presOf" srcId="{160B0508-B201-45E4-BA2D-2C16F7E36FBA}" destId="{6C6C843C-D677-4E52-BCE0-0AD0CE064CD1}" srcOrd="0" destOrd="0" presId="urn:microsoft.com/office/officeart/2005/8/layout/matrix3"/>
    <dgm:cxn modelId="{2AE4D463-D2DB-48C4-B1C6-79D4AF419F2F}" type="presOf" srcId="{B8F79236-1BBF-4766-A60A-CC69E6C2806B}" destId="{D43673E0-1DE3-4590-9927-0063D830ABB8}" srcOrd="0" destOrd="0" presId="urn:microsoft.com/office/officeart/2005/8/layout/matrix3"/>
    <dgm:cxn modelId="{687AE649-D534-41DE-8C48-FB5D3B0117C4}" srcId="{53306085-298A-4AAC-A7D1-657DBD90FE11}" destId="{78CEE4A7-3B5B-4ADD-A175-15E463B0CC9E}" srcOrd="2" destOrd="0" parTransId="{2C89AAF4-D9A7-4A85-BDA8-48CA87F6E4AD}" sibTransId="{6E3E2B43-AFFD-40FE-AB78-A6C26947BB7F}"/>
    <dgm:cxn modelId="{34012E6B-25CD-462D-BC0F-75FE93ED5936}" srcId="{53306085-298A-4AAC-A7D1-657DBD90FE11}" destId="{160B0508-B201-45E4-BA2D-2C16F7E36FBA}" srcOrd="0" destOrd="0" parTransId="{4BC059FF-EA56-472B-B837-76219B5F0720}" sibTransId="{B8A8E6EA-0D53-4DE1-915C-1E4BAFDDB196}"/>
    <dgm:cxn modelId="{C88BCA73-E7AF-4FCC-8351-D7BA458EF828}" type="presOf" srcId="{39FDB782-B15D-41C9-8770-497CBF21B4FB}" destId="{DFF99071-CF96-45D6-87D0-168E1B830059}" srcOrd="0" destOrd="0" presId="urn:microsoft.com/office/officeart/2005/8/layout/matrix3"/>
    <dgm:cxn modelId="{15685D85-CADC-4576-913C-BBB94FFB47B1}" srcId="{53306085-298A-4AAC-A7D1-657DBD90FE11}" destId="{39FDB782-B15D-41C9-8770-497CBF21B4FB}" srcOrd="3" destOrd="0" parTransId="{A6DA04F3-52DB-4D7B-9080-60BDF2F3783B}" sibTransId="{60460AEF-F9A7-4CC9-9B91-7FD90CDA147F}"/>
    <dgm:cxn modelId="{D0ED71AF-974D-42A1-B144-96DE02200F76}" type="presOf" srcId="{78CEE4A7-3B5B-4ADD-A175-15E463B0CC9E}" destId="{9B521406-2510-42FA-BA59-817A60A0F9A8}" srcOrd="0" destOrd="0" presId="urn:microsoft.com/office/officeart/2005/8/layout/matrix3"/>
    <dgm:cxn modelId="{4F261FDA-9356-4AD3-8844-3591EB5A8618}" type="presOf" srcId="{53306085-298A-4AAC-A7D1-657DBD90FE11}" destId="{BA5B6907-7BE0-4AD3-978C-BFBC79D5D931}" srcOrd="0" destOrd="0" presId="urn:microsoft.com/office/officeart/2005/8/layout/matrix3"/>
    <dgm:cxn modelId="{806F52E9-8716-4D39-AD8B-D249C33F7FEC}" srcId="{53306085-298A-4AAC-A7D1-657DBD90FE11}" destId="{B8F79236-1BBF-4766-A60A-CC69E6C2806B}" srcOrd="1" destOrd="0" parTransId="{FFE84326-A462-45B7-AD8D-B8347129201E}" sibTransId="{9D835A8A-80B3-4AEC-B5FC-1CEA068980C6}"/>
    <dgm:cxn modelId="{66FD6698-9827-4F4E-8374-E664C723BCED}" type="presParOf" srcId="{BA5B6907-7BE0-4AD3-978C-BFBC79D5D931}" destId="{3F234CA9-0044-4DCC-BACF-9CE6D84BF22A}" srcOrd="0" destOrd="0" presId="urn:microsoft.com/office/officeart/2005/8/layout/matrix3"/>
    <dgm:cxn modelId="{9F33D04A-E961-4B98-853C-3BEA54400C71}" type="presParOf" srcId="{BA5B6907-7BE0-4AD3-978C-BFBC79D5D931}" destId="{6C6C843C-D677-4E52-BCE0-0AD0CE064CD1}" srcOrd="1" destOrd="0" presId="urn:microsoft.com/office/officeart/2005/8/layout/matrix3"/>
    <dgm:cxn modelId="{B5A549FB-C8D8-46BA-A916-695D9559F5D2}" type="presParOf" srcId="{BA5B6907-7BE0-4AD3-978C-BFBC79D5D931}" destId="{D43673E0-1DE3-4590-9927-0063D830ABB8}" srcOrd="2" destOrd="0" presId="urn:microsoft.com/office/officeart/2005/8/layout/matrix3"/>
    <dgm:cxn modelId="{E4365A8A-4BB3-4D0F-9D68-6FB4FDCB2285}" type="presParOf" srcId="{BA5B6907-7BE0-4AD3-978C-BFBC79D5D931}" destId="{9B521406-2510-42FA-BA59-817A60A0F9A8}" srcOrd="3" destOrd="0" presId="urn:microsoft.com/office/officeart/2005/8/layout/matrix3"/>
    <dgm:cxn modelId="{7E345EBF-0256-4F2D-AA30-D6A6F7F724FE}" type="presParOf" srcId="{BA5B6907-7BE0-4AD3-978C-BFBC79D5D931}" destId="{DFF99071-CF96-45D6-87D0-168E1B830059}" srcOrd="4" destOrd="0" presId="urn:microsoft.com/office/officeart/2005/8/layout/matrix3"/>
  </dgm:cxnLst>
  <dgm:bg>
    <a:solidFill>
      <a:srgbClr val="F81AE8"/>
    </a:solidFill>
  </dgm:bg>
  <dgm:whole>
    <a:ln>
      <a:solidFill>
        <a:schemeClr val="accent6"/>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8DF608-0078-4C24-892E-161346A71652}">
      <dsp:nvSpPr>
        <dsp:cNvPr id="0" name=""/>
        <dsp:cNvSpPr/>
      </dsp:nvSpPr>
      <dsp:spPr>
        <a:xfrm rot="10800000">
          <a:off x="1570317" y="1116"/>
          <a:ext cx="5389631" cy="851113"/>
        </a:xfrm>
        <a:prstGeom prst="homePlat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5317"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latin typeface="Calibri" panose="020F0502020204030204" pitchFamily="34" charset="0"/>
              <a:ea typeface="Calibri" panose="020F0502020204030204" pitchFamily="34" charset="0"/>
              <a:cs typeface="Calibri" panose="020F0502020204030204" pitchFamily="34" charset="0"/>
            </a:rPr>
            <a:t>Founded in 2007, headquartered in Bangalore, India</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1783095" y="1116"/>
        <a:ext cx="5176853" cy="851113"/>
      </dsp:txXfrm>
    </dsp:sp>
    <dsp:sp modelId="{50793528-1C92-43D8-AB5B-15CB7CCB0D71}">
      <dsp:nvSpPr>
        <dsp:cNvPr id="0" name=""/>
        <dsp:cNvSpPr/>
      </dsp:nvSpPr>
      <dsp:spPr>
        <a:xfrm>
          <a:off x="1144760" y="1116"/>
          <a:ext cx="851113" cy="851113"/>
        </a:xfrm>
        <a:prstGeom prst="ellipse">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8B3EEA-CFF8-4430-A61D-87B0CFF58E05}">
      <dsp:nvSpPr>
        <dsp:cNvPr id="0" name=""/>
        <dsp:cNvSpPr/>
      </dsp:nvSpPr>
      <dsp:spPr>
        <a:xfrm rot="10800000">
          <a:off x="1570317" y="1106293"/>
          <a:ext cx="5389631" cy="851113"/>
        </a:xfrm>
        <a:prstGeom prst="homePlat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5317"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latin typeface="Calibri" panose="020F0502020204030204" pitchFamily="34" charset="0"/>
              <a:ea typeface="Calibri" panose="020F0502020204030204" pitchFamily="34" charset="0"/>
              <a:cs typeface="Calibri" panose="020F0502020204030204" pitchFamily="34" charset="0"/>
            </a:rPr>
            <a:t>Acquired by </a:t>
          </a:r>
          <a:r>
            <a:rPr lang="en-US" sz="2200" kern="1200" baseline="0" dirty="0" err="1">
              <a:latin typeface="Calibri" panose="020F0502020204030204" pitchFamily="34" charset="0"/>
              <a:ea typeface="Calibri" panose="020F0502020204030204" pitchFamily="34" charset="0"/>
              <a:cs typeface="Calibri" panose="020F0502020204030204" pitchFamily="34" charset="0"/>
            </a:rPr>
            <a:t>flipkart</a:t>
          </a:r>
          <a:r>
            <a:rPr lang="en-US" sz="2200" kern="1200" baseline="0" dirty="0">
              <a:latin typeface="Calibri" panose="020F0502020204030204" pitchFamily="34" charset="0"/>
              <a:ea typeface="Calibri" panose="020F0502020204030204" pitchFamily="34" charset="0"/>
              <a:cs typeface="Calibri" panose="020F0502020204030204" pitchFamily="34" charset="0"/>
            </a:rPr>
            <a:t> in 2014, leading online fashion platform</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1783095" y="1106293"/>
        <a:ext cx="5176853" cy="851113"/>
      </dsp:txXfrm>
    </dsp:sp>
    <dsp:sp modelId="{036893B8-80B2-44EE-A6C9-EBA8BD68BD4D}">
      <dsp:nvSpPr>
        <dsp:cNvPr id="0" name=""/>
        <dsp:cNvSpPr/>
      </dsp:nvSpPr>
      <dsp:spPr>
        <a:xfrm>
          <a:off x="1144760" y="1106293"/>
          <a:ext cx="851113" cy="851113"/>
        </a:xfrm>
        <a:prstGeom prst="ellipse">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339030-018A-4054-9E31-86587A04894A}">
      <dsp:nvSpPr>
        <dsp:cNvPr id="0" name=""/>
        <dsp:cNvSpPr/>
      </dsp:nvSpPr>
      <dsp:spPr>
        <a:xfrm rot="10800000">
          <a:off x="1570317" y="2211470"/>
          <a:ext cx="5389631" cy="851113"/>
        </a:xfrm>
        <a:prstGeom prst="homePlat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5317" tIns="83820" rIns="156464"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latin typeface="Calibri" panose="020F0502020204030204" pitchFamily="34" charset="0"/>
              <a:ea typeface="Calibri" panose="020F0502020204030204" pitchFamily="34" charset="0"/>
              <a:cs typeface="Calibri" panose="020F0502020204030204" pitchFamily="34" charset="0"/>
            </a:rPr>
            <a:t>Partners with over 3,000 brands, offering more than 600,000 products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1783095" y="2211470"/>
        <a:ext cx="5176853" cy="851113"/>
      </dsp:txXfrm>
    </dsp:sp>
    <dsp:sp modelId="{1D993FAB-78D8-4716-94BA-EFDB8CE7D7AC}">
      <dsp:nvSpPr>
        <dsp:cNvPr id="0" name=""/>
        <dsp:cNvSpPr/>
      </dsp:nvSpPr>
      <dsp:spPr>
        <a:xfrm>
          <a:off x="1144760" y="2211470"/>
          <a:ext cx="851113" cy="851113"/>
        </a:xfrm>
        <a:prstGeom prst="ellipse">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35807D-E641-40DE-BFD8-CF9A3F7C48F6}">
      <dsp:nvSpPr>
        <dsp:cNvPr id="0" name=""/>
        <dsp:cNvSpPr/>
      </dsp:nvSpPr>
      <dsp:spPr>
        <a:xfrm rot="10800000">
          <a:off x="1570317" y="3316647"/>
          <a:ext cx="5389631" cy="851113"/>
        </a:xfrm>
        <a:prstGeom prst="homePlat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5317"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 </a:t>
          </a:r>
          <a:r>
            <a:rPr lang="en-US" sz="2200" kern="1200" baseline="0" dirty="0">
              <a:latin typeface="Calibri" panose="020F0502020204030204" pitchFamily="34" charset="0"/>
              <a:ea typeface="Calibri" panose="020F0502020204030204" pitchFamily="34" charset="0"/>
              <a:cs typeface="Calibri" panose="020F0502020204030204" pitchFamily="34" charset="0"/>
            </a:rPr>
            <a:t>Utilizes AI for personalized fashion recommendations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1783095" y="3316647"/>
        <a:ext cx="5176853" cy="851113"/>
      </dsp:txXfrm>
    </dsp:sp>
    <dsp:sp modelId="{35BF9481-E209-4597-8030-9C871E8A3F1B}">
      <dsp:nvSpPr>
        <dsp:cNvPr id="0" name=""/>
        <dsp:cNvSpPr/>
      </dsp:nvSpPr>
      <dsp:spPr>
        <a:xfrm>
          <a:off x="1144760" y="3316647"/>
          <a:ext cx="851113" cy="851113"/>
        </a:xfrm>
        <a:prstGeom prst="ellipse">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9AAFE-94B1-4DED-AA32-BBDC9C7BAD83}">
      <dsp:nvSpPr>
        <dsp:cNvPr id="0" name=""/>
        <dsp:cNvSpPr/>
      </dsp:nvSpPr>
      <dsp:spPr>
        <a:xfrm>
          <a:off x="3890" y="0"/>
          <a:ext cx="7959276" cy="4141860"/>
        </a:xfrm>
        <a:prstGeom prst="roundRect">
          <a:avLst>
            <a:gd name="adj" fmla="val 10000"/>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1377950">
            <a:lnSpc>
              <a:spcPct val="90000"/>
            </a:lnSpc>
            <a:spcBef>
              <a:spcPct val="0"/>
            </a:spcBef>
            <a:spcAft>
              <a:spcPct val="35000"/>
            </a:spcAft>
            <a:buNone/>
          </a:pPr>
          <a:endParaRPr lang="en-US" sz="3100" kern="1200" dirty="0"/>
        </a:p>
        <a:p>
          <a:pPr marL="228600" lvl="1" indent="-228600" algn="l" defTabSz="977900">
            <a:lnSpc>
              <a:spcPct val="150000"/>
            </a:lnSpc>
            <a:spcBef>
              <a:spcPct val="0"/>
            </a:spcBef>
            <a:spcAft>
              <a:spcPct val="15000"/>
            </a:spcAft>
            <a:buFont typeface="Arial" panose="020B0604020202020204" pitchFamily="34" charset="0"/>
            <a:buChar char="•"/>
          </a:pPr>
          <a:r>
            <a:rPr lang="en-US" sz="2200" kern="1200" baseline="0" dirty="0">
              <a:latin typeface="Calibri" panose="020F0502020204030204" pitchFamily="34" charset="0"/>
              <a:ea typeface="Calibri" panose="020F0502020204030204" pitchFamily="34" charset="0"/>
              <a:cs typeface="Calibri" panose="020F0502020204030204" pitchFamily="34" charset="0"/>
            </a:rPr>
            <a:t>Improve logistics for faster delivery and smoother returns.</a:t>
          </a:r>
          <a:endParaRPr lang="en-US" sz="2200" kern="1200" dirty="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977900">
            <a:lnSpc>
              <a:spcPct val="150000"/>
            </a:lnSpc>
            <a:spcBef>
              <a:spcPct val="0"/>
            </a:spcBef>
            <a:spcAft>
              <a:spcPct val="15000"/>
            </a:spcAft>
            <a:buFont typeface="Arial" panose="020B0604020202020204" pitchFamily="34" charset="0"/>
            <a:buChar char="•"/>
          </a:pPr>
          <a:r>
            <a:rPr lang="en-US" sz="2200" kern="1200" baseline="0" dirty="0">
              <a:latin typeface="Calibri" panose="020F0502020204030204" pitchFamily="34" charset="0"/>
              <a:ea typeface="Calibri" panose="020F0502020204030204" pitchFamily="34" charset="0"/>
              <a:cs typeface="Calibri" panose="020F0502020204030204" pitchFamily="34" charset="0"/>
            </a:rPr>
            <a:t>Expand eco-friendly and sustainable fashion categories.</a:t>
          </a:r>
          <a:endParaRPr lang="en-US" sz="2200" kern="1200" dirty="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977900">
            <a:lnSpc>
              <a:spcPct val="150000"/>
            </a:lnSpc>
            <a:spcBef>
              <a:spcPct val="0"/>
            </a:spcBef>
            <a:spcAft>
              <a:spcPct val="15000"/>
            </a:spcAft>
            <a:buFont typeface="Arial" panose="020B0604020202020204" pitchFamily="34" charset="0"/>
            <a:buChar char="•"/>
          </a:pPr>
          <a:r>
            <a:rPr lang="en-US" sz="2200" kern="1200" baseline="0" dirty="0">
              <a:latin typeface="Calibri" panose="020F0502020204030204" pitchFamily="34" charset="0"/>
              <a:ea typeface="Calibri" panose="020F0502020204030204" pitchFamily="34" charset="0"/>
              <a:cs typeface="Calibri" panose="020F0502020204030204" pitchFamily="34" charset="0"/>
            </a:rPr>
            <a:t>Enhance customer service and response time.</a:t>
          </a:r>
          <a:endParaRPr lang="en-US" sz="2200" kern="1200" dirty="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977900">
            <a:lnSpc>
              <a:spcPct val="150000"/>
            </a:lnSpc>
            <a:spcBef>
              <a:spcPct val="0"/>
            </a:spcBef>
            <a:spcAft>
              <a:spcPct val="15000"/>
            </a:spcAft>
            <a:buFont typeface="Arial" panose="020B0604020202020204" pitchFamily="34" charset="0"/>
            <a:buChar char="•"/>
          </a:pPr>
          <a:r>
            <a:rPr lang="en-US" sz="2200" kern="1200" baseline="0" dirty="0">
              <a:latin typeface="Calibri" panose="020F0502020204030204" pitchFamily="34" charset="0"/>
              <a:ea typeface="Calibri" panose="020F0502020204030204" pitchFamily="34" charset="0"/>
              <a:cs typeface="Calibri" panose="020F0502020204030204" pitchFamily="34" charset="0"/>
            </a:rPr>
            <a:t>Use AI for deeper customer engagement and product recommendations.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125201" y="121311"/>
        <a:ext cx="7716654" cy="3899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212F6-9B8C-4E3E-A64A-97995D27A514}">
      <dsp:nvSpPr>
        <dsp:cNvPr id="0" name=""/>
        <dsp:cNvSpPr/>
      </dsp:nvSpPr>
      <dsp:spPr>
        <a:xfrm>
          <a:off x="3335238" y="0"/>
          <a:ext cx="1559123" cy="1559123"/>
        </a:xfrm>
        <a:prstGeom prst="ellips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B2C</a:t>
          </a:r>
          <a:r>
            <a:rPr lang="en-US" sz="2000" kern="1200" dirty="0">
              <a:latin typeface="Calibri" panose="020F0502020204030204" pitchFamily="34" charset="0"/>
              <a:ea typeface="Calibri" panose="020F0502020204030204" pitchFamily="34" charset="0"/>
              <a:cs typeface="Calibri" panose="020F0502020204030204" pitchFamily="34" charset="0"/>
            </a:rPr>
            <a:t> </a:t>
          </a:r>
          <a:r>
            <a:rPr lang="en-US" sz="1200" kern="1200" dirty="0"/>
            <a:t> </a:t>
          </a:r>
        </a:p>
      </dsp:txBody>
      <dsp:txXfrm>
        <a:off x="3563566" y="228328"/>
        <a:ext cx="1102467" cy="1102467"/>
      </dsp:txXfrm>
    </dsp:sp>
    <dsp:sp modelId="{B3B4594F-4F7B-4426-B656-3B142B79E587}">
      <dsp:nvSpPr>
        <dsp:cNvPr id="0" name=""/>
        <dsp:cNvSpPr/>
      </dsp:nvSpPr>
      <dsp:spPr>
        <a:xfrm rot="2161770">
          <a:off x="4844927" y="1198522"/>
          <a:ext cx="415269" cy="526204"/>
        </a:xfrm>
        <a:prstGeom prst="rightArrow">
          <a:avLst>
            <a:gd name="adj1" fmla="val 60000"/>
            <a:gd name="adj2" fmla="val 50000"/>
          </a:avLst>
        </a:prstGeom>
        <a:solidFill>
          <a:srgbClr val="FF7474"/>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856842" y="1267124"/>
        <a:ext cx="290688" cy="315722"/>
      </dsp:txXfrm>
    </dsp:sp>
    <dsp:sp modelId="{C2B423CF-9EB1-442C-808A-516A32650C26}">
      <dsp:nvSpPr>
        <dsp:cNvPr id="0" name=""/>
        <dsp:cNvSpPr/>
      </dsp:nvSpPr>
      <dsp:spPr>
        <a:xfrm>
          <a:off x="5229772" y="1377951"/>
          <a:ext cx="1559123" cy="1559123"/>
        </a:xfrm>
        <a:prstGeom prst="ellips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Fashion e-commerce platform with multi-brand partnerships.</a:t>
          </a:r>
        </a:p>
      </dsp:txBody>
      <dsp:txXfrm>
        <a:off x="5458100" y="1606279"/>
        <a:ext cx="1102467" cy="1102467"/>
      </dsp:txXfrm>
    </dsp:sp>
    <dsp:sp modelId="{28001E17-EE25-4204-8D4B-3CF9A5461319}">
      <dsp:nvSpPr>
        <dsp:cNvPr id="0" name=""/>
        <dsp:cNvSpPr/>
      </dsp:nvSpPr>
      <dsp:spPr>
        <a:xfrm rot="6480000">
          <a:off x="5443736" y="2996825"/>
          <a:ext cx="414804" cy="526204"/>
        </a:xfrm>
        <a:prstGeom prst="rightArrow">
          <a:avLst>
            <a:gd name="adj1" fmla="val 60000"/>
            <a:gd name="adj2" fmla="val 50000"/>
          </a:avLst>
        </a:prstGeom>
        <a:solidFill>
          <a:srgbClr val="FF7474"/>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rot="10800000">
        <a:off x="5525184" y="3042891"/>
        <a:ext cx="290363" cy="315722"/>
      </dsp:txXfrm>
    </dsp:sp>
    <dsp:sp modelId="{1631DA31-2D5F-497C-8375-ACBA3B69E9D8}">
      <dsp:nvSpPr>
        <dsp:cNvPr id="0" name=""/>
        <dsp:cNvSpPr/>
      </dsp:nvSpPr>
      <dsp:spPr>
        <a:xfrm>
          <a:off x="4506125" y="3605110"/>
          <a:ext cx="1559123" cy="1559123"/>
        </a:xfrm>
        <a:prstGeom prst="ellips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Mobile-first approach with high engagement via Myntra Studio.</a:t>
          </a:r>
        </a:p>
      </dsp:txBody>
      <dsp:txXfrm>
        <a:off x="4734453" y="3833438"/>
        <a:ext cx="1102467" cy="1102467"/>
      </dsp:txXfrm>
    </dsp:sp>
    <dsp:sp modelId="{515415F2-5763-42AD-B064-5CE0F9E3AB55}">
      <dsp:nvSpPr>
        <dsp:cNvPr id="0" name=""/>
        <dsp:cNvSpPr/>
      </dsp:nvSpPr>
      <dsp:spPr>
        <a:xfrm rot="10800000">
          <a:off x="3919137" y="4121570"/>
          <a:ext cx="414804" cy="526204"/>
        </a:xfrm>
        <a:prstGeom prst="rightArrow">
          <a:avLst>
            <a:gd name="adj1" fmla="val 60000"/>
            <a:gd name="adj2" fmla="val 50000"/>
          </a:avLst>
        </a:prstGeom>
        <a:solidFill>
          <a:srgbClr val="FF7474"/>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4043578" y="4226811"/>
        <a:ext cx="290363" cy="315722"/>
      </dsp:txXfrm>
    </dsp:sp>
    <dsp:sp modelId="{F4246E87-2B80-400B-8086-01D7C2B861BC}">
      <dsp:nvSpPr>
        <dsp:cNvPr id="0" name=""/>
        <dsp:cNvSpPr/>
      </dsp:nvSpPr>
      <dsp:spPr>
        <a:xfrm>
          <a:off x="2164351" y="3605110"/>
          <a:ext cx="1559123" cy="1559123"/>
        </a:xfrm>
        <a:prstGeom prst="ellips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Focus on personalized fashion through AI technology</a:t>
          </a:r>
          <a:r>
            <a:rPr lang="en-US" sz="1300" kern="1200" dirty="0"/>
            <a:t>.</a:t>
          </a:r>
        </a:p>
      </dsp:txBody>
      <dsp:txXfrm>
        <a:off x="2392679" y="3833438"/>
        <a:ext cx="1102467" cy="1102467"/>
      </dsp:txXfrm>
    </dsp:sp>
    <dsp:sp modelId="{FD6C9429-A5FB-4F67-92A8-9EE8002238CF}">
      <dsp:nvSpPr>
        <dsp:cNvPr id="0" name=""/>
        <dsp:cNvSpPr/>
      </dsp:nvSpPr>
      <dsp:spPr>
        <a:xfrm rot="15120000">
          <a:off x="2378314" y="3019155"/>
          <a:ext cx="414804" cy="526204"/>
        </a:xfrm>
        <a:prstGeom prst="rightArrow">
          <a:avLst>
            <a:gd name="adj1" fmla="val 60000"/>
            <a:gd name="adj2" fmla="val 50000"/>
          </a:avLst>
        </a:prstGeom>
        <a:solidFill>
          <a:srgbClr val="FF7474"/>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2459762" y="3183571"/>
        <a:ext cx="290363" cy="315722"/>
      </dsp:txXfrm>
    </dsp:sp>
    <dsp:sp modelId="{2EFA08F9-D71B-4ED0-9A17-4E952ABFA7E1}">
      <dsp:nvSpPr>
        <dsp:cNvPr id="0" name=""/>
        <dsp:cNvSpPr/>
      </dsp:nvSpPr>
      <dsp:spPr>
        <a:xfrm>
          <a:off x="1440703" y="1377951"/>
          <a:ext cx="1559123" cy="1559123"/>
        </a:xfrm>
        <a:prstGeom prst="ellipse">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Influencer marketing and brand collaborations.</a:t>
          </a:r>
        </a:p>
      </dsp:txBody>
      <dsp:txXfrm>
        <a:off x="1669031" y="1606279"/>
        <a:ext cx="1102467" cy="1102467"/>
      </dsp:txXfrm>
    </dsp:sp>
    <dsp:sp modelId="{63BE1477-694A-41F0-AE5F-60BBC35C5B3E}">
      <dsp:nvSpPr>
        <dsp:cNvPr id="0" name=""/>
        <dsp:cNvSpPr/>
      </dsp:nvSpPr>
      <dsp:spPr>
        <a:xfrm rot="19438230">
          <a:off x="2950393" y="1212348"/>
          <a:ext cx="415269" cy="526204"/>
        </a:xfrm>
        <a:prstGeom prst="rightArrow">
          <a:avLst>
            <a:gd name="adj1" fmla="val 60000"/>
            <a:gd name="adj2" fmla="val 50000"/>
          </a:avLst>
        </a:prstGeom>
        <a:solidFill>
          <a:srgbClr val="FF7474"/>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962308" y="1354228"/>
        <a:ext cx="290688" cy="315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12061-6B25-4352-B1FF-BC76919E3C72}">
      <dsp:nvSpPr>
        <dsp:cNvPr id="0" name=""/>
        <dsp:cNvSpPr/>
      </dsp:nvSpPr>
      <dsp:spPr>
        <a:xfrm rot="16200000">
          <a:off x="1087040" y="-1087040"/>
          <a:ext cx="1712118" cy="388620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panose="020F0502020204030204" pitchFamily="34" charset="0"/>
              <a:ea typeface="Calibri" panose="020F0502020204030204" pitchFamily="34" charset="0"/>
              <a:cs typeface="Calibri" panose="020F0502020204030204" pitchFamily="34" charset="0"/>
            </a:rPr>
            <a:t>Commission-based sales from partner brands.</a:t>
          </a:r>
        </a:p>
      </dsp:txBody>
      <dsp:txXfrm rot="5400000">
        <a:off x="-1" y="1"/>
        <a:ext cx="3886200" cy="1284088"/>
      </dsp:txXfrm>
    </dsp:sp>
    <dsp:sp modelId="{CB9D9F69-B7A2-45F8-B9E7-B5BC282DAE29}">
      <dsp:nvSpPr>
        <dsp:cNvPr id="0" name=""/>
        <dsp:cNvSpPr/>
      </dsp:nvSpPr>
      <dsp:spPr>
        <a:xfrm>
          <a:off x="3886200" y="0"/>
          <a:ext cx="3886200" cy="1712118"/>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panose="020F0502020204030204" pitchFamily="34" charset="0"/>
              <a:ea typeface="Calibri" panose="020F0502020204030204" pitchFamily="34" charset="0"/>
              <a:cs typeface="Calibri" panose="020F0502020204030204" pitchFamily="34" charset="0"/>
            </a:rPr>
            <a:t>Revenue from private labels (e.g., Roadster).</a:t>
          </a:r>
        </a:p>
      </dsp:txBody>
      <dsp:txXfrm>
        <a:off x="3886200" y="0"/>
        <a:ext cx="3886200" cy="1284088"/>
      </dsp:txXfrm>
    </dsp:sp>
    <dsp:sp modelId="{84473823-DF33-4F95-B479-A6B5ECB0DFC8}">
      <dsp:nvSpPr>
        <dsp:cNvPr id="0" name=""/>
        <dsp:cNvSpPr/>
      </dsp:nvSpPr>
      <dsp:spPr>
        <a:xfrm rot="10800000">
          <a:off x="0" y="1712118"/>
          <a:ext cx="3886200" cy="1712118"/>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panose="020F0502020204030204" pitchFamily="34" charset="0"/>
              <a:ea typeface="Calibri" panose="020F0502020204030204" pitchFamily="34" charset="0"/>
              <a:cs typeface="Calibri" panose="020F0502020204030204" pitchFamily="34" charset="0"/>
            </a:rPr>
            <a:t>Advertising fees for product visibility on the  platform.</a:t>
          </a:r>
        </a:p>
      </dsp:txBody>
      <dsp:txXfrm rot="10800000">
        <a:off x="0" y="2140148"/>
        <a:ext cx="3886200" cy="1284088"/>
      </dsp:txXfrm>
    </dsp:sp>
    <dsp:sp modelId="{86B921EC-0C09-48E3-9083-894021DF1D49}">
      <dsp:nvSpPr>
        <dsp:cNvPr id="0" name=""/>
        <dsp:cNvSpPr/>
      </dsp:nvSpPr>
      <dsp:spPr>
        <a:xfrm rot="5400000">
          <a:off x="4973240" y="625077"/>
          <a:ext cx="1712118" cy="388620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Calibri" panose="020F0502020204030204" pitchFamily="34" charset="0"/>
              <a:ea typeface="Calibri" panose="020F0502020204030204" pitchFamily="34" charset="0"/>
              <a:cs typeface="Calibri" panose="020F0502020204030204" pitchFamily="34" charset="0"/>
            </a:rPr>
            <a:t>Myntra Insider: Loyalty program generating subscription revenue.</a:t>
          </a:r>
        </a:p>
      </dsp:txBody>
      <dsp:txXfrm rot="-5400000">
        <a:off x="3886199" y="2140148"/>
        <a:ext cx="3886200" cy="1284088"/>
      </dsp:txXfrm>
    </dsp:sp>
    <dsp:sp modelId="{69067B6C-E840-4A1B-B1A5-48C2E29F2F34}">
      <dsp:nvSpPr>
        <dsp:cNvPr id="0" name=""/>
        <dsp:cNvSpPr/>
      </dsp:nvSpPr>
      <dsp:spPr>
        <a:xfrm>
          <a:off x="2720340" y="1284088"/>
          <a:ext cx="2331720" cy="856059"/>
        </a:xfrm>
        <a:prstGeom prst="roundRect">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Main Revenue Streams</a:t>
          </a:r>
        </a:p>
      </dsp:txBody>
      <dsp:txXfrm>
        <a:off x="2762129" y="1325877"/>
        <a:ext cx="2248142" cy="7724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37A58-4268-4463-8F52-AC713CDDDD4C}">
      <dsp:nvSpPr>
        <dsp:cNvPr id="0" name=""/>
        <dsp:cNvSpPr/>
      </dsp:nvSpPr>
      <dsp:spPr>
        <a:xfrm>
          <a:off x="0" y="1027271"/>
          <a:ext cx="7772400" cy="1369694"/>
        </a:xfrm>
        <a:prstGeom prst="notchedRightArrow">
          <a:avLst/>
        </a:prstGeom>
        <a:solidFill>
          <a:srgbClr val="F81AE8"/>
        </a:solidFill>
        <a:ln>
          <a:noFill/>
        </a:ln>
        <a:effectLst/>
      </dsp:spPr>
      <dsp:style>
        <a:lnRef idx="0">
          <a:scrgbClr r="0" g="0" b="0"/>
        </a:lnRef>
        <a:fillRef idx="1">
          <a:scrgbClr r="0" g="0" b="0"/>
        </a:fillRef>
        <a:effectRef idx="0">
          <a:scrgbClr r="0" g="0" b="0"/>
        </a:effectRef>
        <a:fontRef idx="minor"/>
      </dsp:style>
    </dsp:sp>
    <dsp:sp modelId="{F6951908-BF12-4270-A4C5-9300A52CD663}">
      <dsp:nvSpPr>
        <dsp:cNvPr id="0" name=""/>
        <dsp:cNvSpPr/>
      </dsp:nvSpPr>
      <dsp:spPr>
        <a:xfrm>
          <a:off x="110097" y="49987"/>
          <a:ext cx="1971374" cy="1407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b="1" u="none" kern="1200" dirty="0">
              <a:solidFill>
                <a:schemeClr val="accent6"/>
              </a:solidFill>
              <a:latin typeface="Calibri" panose="020F0502020204030204" pitchFamily="34" charset="0"/>
              <a:ea typeface="Calibri" panose="020F0502020204030204" pitchFamily="34" charset="0"/>
              <a:cs typeface="Calibri" panose="020F0502020204030204" pitchFamily="34" charset="0"/>
            </a:rPr>
            <a:t>Positive</a:t>
          </a:r>
        </a:p>
        <a:p>
          <a:pPr marL="0" lvl="0" indent="0" algn="ctr" defTabSz="977900">
            <a:lnSpc>
              <a:spcPct val="90000"/>
            </a:lnSpc>
            <a:spcBef>
              <a:spcPct val="0"/>
            </a:spcBef>
            <a:spcAft>
              <a:spcPct val="35000"/>
            </a:spcAft>
            <a:buNone/>
          </a:pPr>
          <a:r>
            <a:rPr lang="en-US" sz="1300" kern="1200" dirty="0">
              <a:latin typeface="Calibri" panose="020F0502020204030204" pitchFamily="34" charset="0"/>
              <a:ea typeface="Calibri" panose="020F0502020204030204" pitchFamily="34" charset="0"/>
              <a:cs typeface="Calibri" panose="020F0502020204030204" pitchFamily="34" charset="0"/>
            </a:rPr>
            <a:t>'Myntra's collection is always trendy! I love their fast shipping.' - Twitter</a:t>
          </a:r>
        </a:p>
      </dsp:txBody>
      <dsp:txXfrm>
        <a:off x="110097" y="49987"/>
        <a:ext cx="1971374" cy="1407799"/>
      </dsp:txXfrm>
    </dsp:sp>
    <dsp:sp modelId="{7F646418-7123-47C0-B458-AD9ED9694E0E}">
      <dsp:nvSpPr>
        <dsp:cNvPr id="0" name=""/>
        <dsp:cNvSpPr/>
      </dsp:nvSpPr>
      <dsp:spPr>
        <a:xfrm>
          <a:off x="961665" y="1550432"/>
          <a:ext cx="342423" cy="342423"/>
        </a:xfrm>
        <a:prstGeom prst="ellips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A64044-4F08-4C51-9BC8-3B1867D3A9BC}">
      <dsp:nvSpPr>
        <dsp:cNvPr id="0" name=""/>
        <dsp:cNvSpPr/>
      </dsp:nvSpPr>
      <dsp:spPr>
        <a:xfrm>
          <a:off x="2371530" y="2054542"/>
          <a:ext cx="2252098" cy="1369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US" sz="2200" b="1" kern="1200" dirty="0">
              <a:solidFill>
                <a:schemeClr val="accent6"/>
              </a:solidFill>
              <a:latin typeface="Calibri" panose="020F0502020204030204" pitchFamily="34" charset="0"/>
              <a:ea typeface="Calibri" panose="020F0502020204030204" pitchFamily="34" charset="0"/>
              <a:cs typeface="Calibri" panose="020F0502020204030204" pitchFamily="34" charset="0"/>
            </a:rPr>
            <a:t>Neutral</a:t>
          </a:r>
        </a:p>
        <a:p>
          <a:pPr marL="0" lvl="0" indent="0" algn="ctr" defTabSz="977900">
            <a:lnSpc>
              <a:spcPct val="90000"/>
            </a:lnSpc>
            <a:spcBef>
              <a:spcPct val="0"/>
            </a:spcBef>
            <a:spcAft>
              <a:spcPct val="35000"/>
            </a:spcAft>
            <a:buNone/>
          </a:pPr>
          <a:r>
            <a:rPr lang="en-US" sz="1500" kern="1200" dirty="0"/>
            <a:t> </a:t>
          </a:r>
          <a:r>
            <a:rPr lang="en-US" sz="1300" kern="1200" dirty="0">
              <a:latin typeface="Calibri" panose="020F0502020204030204" pitchFamily="34" charset="0"/>
              <a:ea typeface="Calibri" panose="020F0502020204030204" pitchFamily="34" charset="0"/>
              <a:cs typeface="Calibri" panose="020F0502020204030204" pitchFamily="34" charset="0"/>
            </a:rPr>
            <a:t>'Good product quality but delivery was delayed by a few days.' - Instagram</a:t>
          </a:r>
        </a:p>
      </dsp:txBody>
      <dsp:txXfrm>
        <a:off x="2371530" y="2054542"/>
        <a:ext cx="2252098" cy="1369694"/>
      </dsp:txXfrm>
    </dsp:sp>
    <dsp:sp modelId="{EA0CC9D9-A9B8-4751-B85F-F866B6BF3C16}">
      <dsp:nvSpPr>
        <dsp:cNvPr id="0" name=""/>
        <dsp:cNvSpPr/>
      </dsp:nvSpPr>
      <dsp:spPr>
        <a:xfrm>
          <a:off x="3326368" y="1540906"/>
          <a:ext cx="342423" cy="342423"/>
        </a:xfrm>
        <a:prstGeom prst="ellips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E1B895-F36D-45D6-8770-CFC86DEA2531}">
      <dsp:nvSpPr>
        <dsp:cNvPr id="0" name=""/>
        <dsp:cNvSpPr/>
      </dsp:nvSpPr>
      <dsp:spPr>
        <a:xfrm>
          <a:off x="4736233" y="25579"/>
          <a:ext cx="2252098" cy="126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US" sz="2200" b="1" kern="1200" dirty="0">
              <a:solidFill>
                <a:schemeClr val="accent6"/>
              </a:solidFill>
              <a:latin typeface="Calibri" panose="020F0502020204030204" pitchFamily="34" charset="0"/>
              <a:ea typeface="Calibri" panose="020F0502020204030204" pitchFamily="34" charset="0"/>
              <a:cs typeface="Calibri" panose="020F0502020204030204" pitchFamily="34" charset="0"/>
            </a:rPr>
            <a:t>Negative</a:t>
          </a:r>
        </a:p>
        <a:p>
          <a:pPr marL="0" lvl="0" indent="0" algn="ctr" defTabSz="977900">
            <a:lnSpc>
              <a:spcPct val="90000"/>
            </a:lnSpc>
            <a:spcBef>
              <a:spcPct val="0"/>
            </a:spcBef>
            <a:spcAft>
              <a:spcPct val="35000"/>
            </a:spcAft>
            <a:buNone/>
          </a:pPr>
          <a:r>
            <a:rPr lang="en-US" sz="1500" b="1" kern="1200" dirty="0"/>
            <a:t> </a:t>
          </a:r>
          <a:r>
            <a:rPr lang="en-US" sz="1300" kern="1200" dirty="0">
              <a:latin typeface="Calibri" panose="020F0502020204030204" pitchFamily="34" charset="0"/>
              <a:ea typeface="Calibri" panose="020F0502020204030204" pitchFamily="34" charset="0"/>
              <a:cs typeface="Calibri" panose="020F0502020204030204" pitchFamily="34" charset="0"/>
            </a:rPr>
            <a:t>'Terrible customer service, I had to wait weeks for a refund!' - Google Reviews</a:t>
          </a:r>
        </a:p>
      </dsp:txBody>
      <dsp:txXfrm>
        <a:off x="4736233" y="25579"/>
        <a:ext cx="2252098" cy="1267378"/>
      </dsp:txXfrm>
    </dsp:sp>
    <dsp:sp modelId="{987E9178-F443-410D-8653-C4F8B75BF32A}">
      <dsp:nvSpPr>
        <dsp:cNvPr id="0" name=""/>
        <dsp:cNvSpPr/>
      </dsp:nvSpPr>
      <dsp:spPr>
        <a:xfrm>
          <a:off x="5691071" y="1515327"/>
          <a:ext cx="342423" cy="342423"/>
        </a:xfrm>
        <a:prstGeom prst="ellips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E8EFD-DC17-4BBE-BEE6-2F428A0E6F12}">
      <dsp:nvSpPr>
        <dsp:cNvPr id="0" name=""/>
        <dsp:cNvSpPr/>
      </dsp:nvSpPr>
      <dsp:spPr>
        <a:xfrm>
          <a:off x="0" y="14546"/>
          <a:ext cx="7772870" cy="540540"/>
        </a:xfrm>
        <a:prstGeom prst="roundRect">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dirty="0">
              <a:latin typeface="Calibri" panose="020F0502020204030204" pitchFamily="34" charset="0"/>
              <a:ea typeface="Calibri" panose="020F0502020204030204" pitchFamily="34" charset="0"/>
              <a:cs typeface="Calibri" panose="020F0502020204030204" pitchFamily="34" charset="0"/>
            </a:rPr>
            <a:t>Strengths</a:t>
          </a:r>
          <a:endParaRPr lang="en-US" sz="2200" b="1" kern="1200" dirty="0">
            <a:latin typeface="Calibri" panose="020F0502020204030204" pitchFamily="34" charset="0"/>
            <a:ea typeface="Calibri" panose="020F0502020204030204" pitchFamily="34" charset="0"/>
            <a:cs typeface="Calibri" panose="020F0502020204030204" pitchFamily="34" charset="0"/>
          </a:endParaRPr>
        </a:p>
      </dsp:txBody>
      <dsp:txXfrm>
        <a:off x="26387" y="40933"/>
        <a:ext cx="7720096" cy="487766"/>
      </dsp:txXfrm>
    </dsp:sp>
    <dsp:sp modelId="{907D9C85-43FD-49D1-BD83-CFC68B8D296F}">
      <dsp:nvSpPr>
        <dsp:cNvPr id="0" name=""/>
        <dsp:cNvSpPr/>
      </dsp:nvSpPr>
      <dsp:spPr>
        <a:xfrm>
          <a:off x="0" y="555086"/>
          <a:ext cx="777287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89" tIns="25400" rIns="142240" bIns="2540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None/>
          </a:pPr>
          <a:r>
            <a:rPr lang="en-US" sz="2000" kern="1200" baseline="0" dirty="0">
              <a:latin typeface="Calibri" panose="020F0502020204030204" pitchFamily="34" charset="0"/>
              <a:ea typeface="Calibri" panose="020F0502020204030204" pitchFamily="34" charset="0"/>
              <a:cs typeface="Calibri" panose="020F0502020204030204" pitchFamily="34" charset="0"/>
            </a:rPr>
            <a:t>Wide variety of fashion products and strong brand partnerships.</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555086"/>
        <a:ext cx="7772870" cy="463680"/>
      </dsp:txXfrm>
    </dsp:sp>
    <dsp:sp modelId="{464B5F4C-23D3-4610-B8A4-1CAECB0DA53B}">
      <dsp:nvSpPr>
        <dsp:cNvPr id="0" name=""/>
        <dsp:cNvSpPr/>
      </dsp:nvSpPr>
      <dsp:spPr>
        <a:xfrm>
          <a:off x="0" y="1018766"/>
          <a:ext cx="7772870" cy="5405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dirty="0">
              <a:latin typeface="Calibri" panose="020F0502020204030204" pitchFamily="34" charset="0"/>
              <a:ea typeface="Calibri" panose="020F0502020204030204" pitchFamily="34" charset="0"/>
              <a:cs typeface="Calibri" panose="020F0502020204030204" pitchFamily="34" charset="0"/>
            </a:rPr>
            <a:t>Weakness</a:t>
          </a:r>
          <a:endParaRPr lang="en-US" sz="2200" b="1" kern="1200" dirty="0">
            <a:latin typeface="Calibri" panose="020F0502020204030204" pitchFamily="34" charset="0"/>
            <a:ea typeface="Calibri" panose="020F0502020204030204" pitchFamily="34" charset="0"/>
            <a:cs typeface="Calibri" panose="020F0502020204030204" pitchFamily="34" charset="0"/>
          </a:endParaRPr>
        </a:p>
      </dsp:txBody>
      <dsp:txXfrm>
        <a:off x="26387" y="1045153"/>
        <a:ext cx="7720096" cy="487766"/>
      </dsp:txXfrm>
    </dsp:sp>
    <dsp:sp modelId="{30BCC433-03E6-49FA-A718-7DE9F1862548}">
      <dsp:nvSpPr>
        <dsp:cNvPr id="0" name=""/>
        <dsp:cNvSpPr/>
      </dsp:nvSpPr>
      <dsp:spPr>
        <a:xfrm>
          <a:off x="0" y="1559306"/>
          <a:ext cx="777287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89" tIns="25400" rIns="142240" bIns="25400" numCol="1" spcCol="1270" anchor="t" anchorCtr="0">
          <a:noAutofit/>
        </a:bodyPr>
        <a:lstStyle/>
        <a:p>
          <a:pPr marL="228600" lvl="1" indent="-228600" algn="l" defTabSz="889000">
            <a:lnSpc>
              <a:spcPct val="90000"/>
            </a:lnSpc>
            <a:spcBef>
              <a:spcPct val="0"/>
            </a:spcBef>
            <a:spcAft>
              <a:spcPct val="20000"/>
            </a:spcAft>
            <a:buNone/>
          </a:pPr>
          <a:r>
            <a:rPr lang="en-US" sz="2000" kern="1200" baseline="0" dirty="0">
              <a:latin typeface="Calibri" panose="020F0502020204030204" pitchFamily="34" charset="0"/>
              <a:ea typeface="Calibri" panose="020F0502020204030204" pitchFamily="34" charset="0"/>
              <a:cs typeface="Calibri" panose="020F0502020204030204" pitchFamily="34" charset="0"/>
            </a:rPr>
            <a:t>Delivery delays and customer service issues.</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1559306"/>
        <a:ext cx="7772870" cy="463680"/>
      </dsp:txXfrm>
    </dsp:sp>
    <dsp:sp modelId="{7E6B3508-2832-492D-9379-F49201DA020A}">
      <dsp:nvSpPr>
        <dsp:cNvPr id="0" name=""/>
        <dsp:cNvSpPr/>
      </dsp:nvSpPr>
      <dsp:spPr>
        <a:xfrm>
          <a:off x="0" y="2022986"/>
          <a:ext cx="7772870" cy="540540"/>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dirty="0">
              <a:latin typeface="Calibri" panose="020F0502020204030204" pitchFamily="34" charset="0"/>
              <a:ea typeface="Calibri" panose="020F0502020204030204" pitchFamily="34" charset="0"/>
              <a:cs typeface="Calibri" panose="020F0502020204030204" pitchFamily="34" charset="0"/>
            </a:rPr>
            <a:t>Opportunities</a:t>
          </a:r>
          <a:endParaRPr lang="en-US" sz="2200" b="1" kern="1200" dirty="0">
            <a:latin typeface="Calibri" panose="020F0502020204030204" pitchFamily="34" charset="0"/>
            <a:ea typeface="Calibri" panose="020F0502020204030204" pitchFamily="34" charset="0"/>
            <a:cs typeface="Calibri" panose="020F0502020204030204" pitchFamily="34" charset="0"/>
          </a:endParaRPr>
        </a:p>
      </dsp:txBody>
      <dsp:txXfrm>
        <a:off x="26387" y="2049373"/>
        <a:ext cx="7720096" cy="487766"/>
      </dsp:txXfrm>
    </dsp:sp>
    <dsp:sp modelId="{ACDDDEC3-E741-46E3-A4B5-2BB0360AD765}">
      <dsp:nvSpPr>
        <dsp:cNvPr id="0" name=""/>
        <dsp:cNvSpPr/>
      </dsp:nvSpPr>
      <dsp:spPr>
        <a:xfrm>
          <a:off x="0" y="2563526"/>
          <a:ext cx="777287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89" tIns="25400" rIns="142240" bIns="25400" numCol="1" spcCol="1270" anchor="t" anchorCtr="0">
          <a:noAutofit/>
        </a:bodyPr>
        <a:lstStyle/>
        <a:p>
          <a:pPr marL="228600" lvl="1" indent="-228600" algn="l" defTabSz="889000">
            <a:lnSpc>
              <a:spcPct val="90000"/>
            </a:lnSpc>
            <a:spcBef>
              <a:spcPct val="0"/>
            </a:spcBef>
            <a:spcAft>
              <a:spcPct val="20000"/>
            </a:spcAft>
            <a:buNone/>
          </a:pPr>
          <a:r>
            <a:rPr lang="en-US" sz="2000" kern="1200" baseline="0" dirty="0">
              <a:latin typeface="Calibri" panose="020F0502020204030204" pitchFamily="34" charset="0"/>
              <a:ea typeface="Calibri" panose="020F0502020204030204" pitchFamily="34" charset="0"/>
              <a:cs typeface="Calibri" panose="020F0502020204030204" pitchFamily="34" charset="0"/>
            </a:rPr>
            <a:t>Growth in e-commerce and demand for sustainable fashion</a:t>
          </a:r>
          <a:r>
            <a:rPr lang="en-US" sz="2200" kern="1200" baseline="0" dirty="0">
              <a:latin typeface="Calibri" panose="020F0502020204030204" pitchFamily="34" charset="0"/>
              <a:ea typeface="Calibri" panose="020F0502020204030204" pitchFamily="34" charset="0"/>
              <a:cs typeface="Calibri" panose="020F0502020204030204" pitchFamily="34" charset="0"/>
            </a:rPr>
            <a:t>.</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0" y="2563526"/>
        <a:ext cx="7772870" cy="463680"/>
      </dsp:txXfrm>
    </dsp:sp>
    <dsp:sp modelId="{FBB13EB0-F7F4-4809-89AB-E896EFF3420D}">
      <dsp:nvSpPr>
        <dsp:cNvPr id="0" name=""/>
        <dsp:cNvSpPr/>
      </dsp:nvSpPr>
      <dsp:spPr>
        <a:xfrm>
          <a:off x="0" y="3027206"/>
          <a:ext cx="7772870" cy="5405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dirty="0">
              <a:latin typeface="Calibri" panose="020F0502020204030204" pitchFamily="34" charset="0"/>
              <a:ea typeface="Calibri" panose="020F0502020204030204" pitchFamily="34" charset="0"/>
              <a:cs typeface="Calibri" panose="020F0502020204030204" pitchFamily="34" charset="0"/>
            </a:rPr>
            <a:t>Threats</a:t>
          </a:r>
          <a:endParaRPr lang="en-US" sz="2200" b="1" kern="1200" dirty="0">
            <a:latin typeface="Calibri" panose="020F0502020204030204" pitchFamily="34" charset="0"/>
            <a:ea typeface="Calibri" panose="020F0502020204030204" pitchFamily="34" charset="0"/>
            <a:cs typeface="Calibri" panose="020F0502020204030204" pitchFamily="34" charset="0"/>
          </a:endParaRPr>
        </a:p>
      </dsp:txBody>
      <dsp:txXfrm>
        <a:off x="26387" y="3053593"/>
        <a:ext cx="7720096" cy="487766"/>
      </dsp:txXfrm>
    </dsp:sp>
    <dsp:sp modelId="{93136D49-488E-4A35-BE76-D4F3F328AB31}">
      <dsp:nvSpPr>
        <dsp:cNvPr id="0" name=""/>
        <dsp:cNvSpPr/>
      </dsp:nvSpPr>
      <dsp:spPr>
        <a:xfrm>
          <a:off x="0" y="3567746"/>
          <a:ext cx="7772870"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89" tIns="25400" rIns="142240" bIns="25400" numCol="1" spcCol="1270" anchor="t" anchorCtr="0">
          <a:noAutofit/>
        </a:bodyPr>
        <a:lstStyle/>
        <a:p>
          <a:pPr marL="228600" lvl="1" indent="-228600" algn="l" defTabSz="889000">
            <a:lnSpc>
              <a:spcPct val="90000"/>
            </a:lnSpc>
            <a:spcBef>
              <a:spcPct val="0"/>
            </a:spcBef>
            <a:spcAft>
              <a:spcPct val="20000"/>
            </a:spcAft>
            <a:buNone/>
          </a:pPr>
          <a:r>
            <a:rPr lang="en-US" sz="2000" kern="1200" baseline="0" dirty="0">
              <a:latin typeface="Calibri" panose="020F0502020204030204" pitchFamily="34" charset="0"/>
              <a:ea typeface="Calibri" panose="020F0502020204030204" pitchFamily="34" charset="0"/>
              <a:cs typeface="Calibri" panose="020F0502020204030204" pitchFamily="34" charset="0"/>
            </a:rPr>
            <a:t>Strong competition from Amazon, Flipkart, and AJIO.</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3567746"/>
        <a:ext cx="7772870" cy="463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863E9-B60A-404F-978A-A3416CAC5016}">
      <dsp:nvSpPr>
        <dsp:cNvPr id="0" name=""/>
        <dsp:cNvSpPr/>
      </dsp:nvSpPr>
      <dsp:spPr>
        <a:xfrm>
          <a:off x="0" y="175168"/>
          <a:ext cx="8170685" cy="8751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latin typeface="Calibri" panose="020F0502020204030204" pitchFamily="34" charset="0"/>
              <a:ea typeface="Calibri" panose="020F0502020204030204" pitchFamily="34" charset="0"/>
              <a:cs typeface="Calibri" panose="020F0502020204030204" pitchFamily="34" charset="0"/>
            </a:rPr>
            <a:t>Most people have a </a:t>
          </a:r>
          <a:r>
            <a:rPr lang="en-US" sz="2200" kern="1200" baseline="0" dirty="0" err="1">
              <a:latin typeface="Calibri" panose="020F0502020204030204" pitchFamily="34" charset="0"/>
              <a:ea typeface="Calibri" panose="020F0502020204030204" pitchFamily="34" charset="0"/>
              <a:cs typeface="Calibri" panose="020F0502020204030204" pitchFamily="34" charset="0"/>
            </a:rPr>
            <a:t>favourite</a:t>
          </a:r>
          <a:r>
            <a:rPr lang="en-US" sz="2200" kern="1200" baseline="0" dirty="0">
              <a:latin typeface="Calibri" panose="020F0502020204030204" pitchFamily="34" charset="0"/>
              <a:ea typeface="Calibri" panose="020F0502020204030204" pitchFamily="34" charset="0"/>
              <a:cs typeface="Calibri" panose="020F0502020204030204" pitchFamily="34" charset="0"/>
            </a:rPr>
            <a:t> store or a boutique to cater to all their apparel needs.</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42722" y="217890"/>
        <a:ext cx="8085241" cy="789716"/>
      </dsp:txXfrm>
    </dsp:sp>
    <dsp:sp modelId="{319A6C7D-26C9-4DF0-A4F6-C0D9F4708E5D}">
      <dsp:nvSpPr>
        <dsp:cNvPr id="0" name=""/>
        <dsp:cNvSpPr/>
      </dsp:nvSpPr>
      <dsp:spPr>
        <a:xfrm>
          <a:off x="0" y="1119506"/>
          <a:ext cx="8170685" cy="8751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latin typeface="Calibri" panose="020F0502020204030204" pitchFamily="34" charset="0"/>
              <a:ea typeface="Calibri" panose="020F0502020204030204" pitchFamily="34" charset="0"/>
              <a:cs typeface="Calibri" panose="020F0502020204030204" pitchFamily="34" charset="0"/>
            </a:rPr>
            <a:t>Myntra has created a good image in their buyers' hearts giving the comfort of ordering the product by sitting at home with a one-click.</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42722" y="1162228"/>
        <a:ext cx="8085241" cy="789716"/>
      </dsp:txXfrm>
    </dsp:sp>
    <dsp:sp modelId="{5C94F06E-1D5C-40DE-8380-A5E91AB57C1C}">
      <dsp:nvSpPr>
        <dsp:cNvPr id="0" name=""/>
        <dsp:cNvSpPr/>
      </dsp:nvSpPr>
      <dsp:spPr>
        <a:xfrm>
          <a:off x="0" y="2052208"/>
          <a:ext cx="8170685" cy="8751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latin typeface="Calibri" panose="020F0502020204030204" pitchFamily="34" charset="0"/>
              <a:ea typeface="Calibri" panose="020F0502020204030204" pitchFamily="34" charset="0"/>
              <a:cs typeface="Calibri" panose="020F0502020204030204" pitchFamily="34" charset="0"/>
            </a:rPr>
            <a:t>Plus giving more comfort by the cash on delivery mode.</a:t>
          </a:r>
          <a:endParaRPr lang="en-US" sz="2200" kern="1200" dirty="0">
            <a:latin typeface="Calibri" panose="020F0502020204030204" pitchFamily="34" charset="0"/>
            <a:ea typeface="Calibri" panose="020F0502020204030204" pitchFamily="34" charset="0"/>
            <a:cs typeface="Calibri" panose="020F0502020204030204" pitchFamily="34" charset="0"/>
          </a:endParaRPr>
        </a:p>
      </dsp:txBody>
      <dsp:txXfrm>
        <a:off x="42722" y="2094930"/>
        <a:ext cx="8085241" cy="789716"/>
      </dsp:txXfrm>
    </dsp:sp>
    <dsp:sp modelId="{8AA01A72-A23C-47E0-8E30-DA4097DCEDE5}">
      <dsp:nvSpPr>
        <dsp:cNvPr id="0" name=""/>
        <dsp:cNvSpPr/>
      </dsp:nvSpPr>
      <dsp:spPr>
        <a:xfrm>
          <a:off x="0" y="2990728"/>
          <a:ext cx="8170685" cy="87516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latin typeface="Calibri" panose="020F0502020204030204" pitchFamily="34" charset="0"/>
              <a:ea typeface="Calibri" panose="020F0502020204030204" pitchFamily="34" charset="0"/>
              <a:cs typeface="Calibri" panose="020F0502020204030204" pitchFamily="34" charset="0"/>
            </a:rPr>
            <a:t>30 days for returning the product</a:t>
          </a:r>
          <a:r>
            <a:rPr lang="en-US" sz="2200" kern="1200" baseline="0" dirty="0"/>
            <a:t>.</a:t>
          </a:r>
          <a:endParaRPr lang="en-US" sz="2200" kern="1200" dirty="0"/>
        </a:p>
      </dsp:txBody>
      <dsp:txXfrm>
        <a:off x="42722" y="3033450"/>
        <a:ext cx="8085241" cy="789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8E0CA-9501-4AA8-8420-D183431578B0}">
      <dsp:nvSpPr>
        <dsp:cNvPr id="0" name=""/>
        <dsp:cNvSpPr/>
      </dsp:nvSpPr>
      <dsp:spPr>
        <a:xfrm>
          <a:off x="1738" y="0"/>
          <a:ext cx="2705297" cy="381247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4264" tIns="334264" rIns="334264" bIns="334264" numCol="1" spcCol="1270" anchor="ctr" anchorCtr="0">
          <a:noAutofit/>
        </a:bodyPr>
        <a:lstStyle/>
        <a:p>
          <a:pPr marL="0" lvl="0" indent="0" algn="ctr" defTabSz="2089150">
            <a:lnSpc>
              <a:spcPct val="90000"/>
            </a:lnSpc>
            <a:spcBef>
              <a:spcPct val="0"/>
            </a:spcBef>
            <a:spcAft>
              <a:spcPct val="35000"/>
            </a:spcAft>
            <a:buNone/>
          </a:pPr>
          <a:r>
            <a:rPr lang="en-US" sz="4700" b="1" kern="1200" baseline="0" dirty="0">
              <a:latin typeface="Calibri" panose="020F0502020204030204" pitchFamily="34" charset="0"/>
              <a:ea typeface="Calibri" panose="020F0502020204030204" pitchFamily="34" charset="0"/>
              <a:cs typeface="Calibri" panose="020F0502020204030204" pitchFamily="34" charset="0"/>
            </a:rPr>
            <a:t>Amazon</a:t>
          </a:r>
          <a:endParaRPr lang="en-US" sz="4700" b="1" kern="1200" dirty="0">
            <a:latin typeface="Calibri" panose="020F0502020204030204" pitchFamily="34" charset="0"/>
            <a:ea typeface="Calibri" panose="020F0502020204030204" pitchFamily="34" charset="0"/>
            <a:cs typeface="Calibri" panose="020F0502020204030204" pitchFamily="34" charset="0"/>
          </a:endParaRPr>
        </a:p>
      </dsp:txBody>
      <dsp:txXfrm>
        <a:off x="1738" y="1524991"/>
        <a:ext cx="2705297" cy="1524991"/>
      </dsp:txXfrm>
    </dsp:sp>
    <dsp:sp modelId="{BB8A5707-935F-499E-A13D-E760D6F3F6CB}">
      <dsp:nvSpPr>
        <dsp:cNvPr id="0" name=""/>
        <dsp:cNvSpPr/>
      </dsp:nvSpPr>
      <dsp:spPr>
        <a:xfrm>
          <a:off x="719609" y="228748"/>
          <a:ext cx="1269555" cy="126955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E6F793-C533-4738-B947-61B78A8795B4}">
      <dsp:nvSpPr>
        <dsp:cNvPr id="0" name=""/>
        <dsp:cNvSpPr/>
      </dsp:nvSpPr>
      <dsp:spPr>
        <a:xfrm>
          <a:off x="2788195" y="0"/>
          <a:ext cx="2705297" cy="381247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348488" rIns="348488" bIns="348488" numCol="1" spcCol="1270" anchor="ctr" anchorCtr="0">
          <a:noAutofit/>
        </a:bodyPr>
        <a:lstStyle/>
        <a:p>
          <a:pPr marL="0" lvl="0" indent="0" algn="ctr" defTabSz="2178050">
            <a:lnSpc>
              <a:spcPct val="90000"/>
            </a:lnSpc>
            <a:spcBef>
              <a:spcPct val="0"/>
            </a:spcBef>
            <a:spcAft>
              <a:spcPct val="35000"/>
            </a:spcAft>
            <a:buNone/>
          </a:pPr>
          <a:r>
            <a:rPr lang="en-US" sz="4900" b="1" kern="1200" baseline="0" dirty="0">
              <a:latin typeface="Calibri" panose="020F0502020204030204" pitchFamily="34" charset="0"/>
              <a:ea typeface="Calibri" panose="020F0502020204030204" pitchFamily="34" charset="0"/>
              <a:cs typeface="Calibri" panose="020F0502020204030204" pitchFamily="34" charset="0"/>
            </a:rPr>
            <a:t>Flipkart</a:t>
          </a:r>
          <a:r>
            <a:rPr lang="en-US" sz="4900" kern="1200" baseline="0" dirty="0"/>
            <a:t> </a:t>
          </a:r>
          <a:endParaRPr lang="en-US" sz="4900" kern="1200" dirty="0"/>
        </a:p>
      </dsp:txBody>
      <dsp:txXfrm>
        <a:off x="2788195" y="1524991"/>
        <a:ext cx="2705297" cy="1524991"/>
      </dsp:txXfrm>
    </dsp:sp>
    <dsp:sp modelId="{47FB0964-6850-43C0-8DD1-FD49CB462A44}">
      <dsp:nvSpPr>
        <dsp:cNvPr id="0" name=""/>
        <dsp:cNvSpPr/>
      </dsp:nvSpPr>
      <dsp:spPr>
        <a:xfrm>
          <a:off x="3506066" y="228748"/>
          <a:ext cx="1269555" cy="126955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BD1A06-44A9-46D4-9238-89AB7DC857C8}">
      <dsp:nvSpPr>
        <dsp:cNvPr id="0" name=""/>
        <dsp:cNvSpPr/>
      </dsp:nvSpPr>
      <dsp:spPr>
        <a:xfrm>
          <a:off x="5574652" y="0"/>
          <a:ext cx="2705297" cy="381247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348488" rIns="348488" bIns="348488" numCol="1" spcCol="1270" anchor="ctr" anchorCtr="0">
          <a:noAutofit/>
        </a:bodyPr>
        <a:lstStyle/>
        <a:p>
          <a:pPr marL="0" lvl="0" indent="0" algn="ctr" defTabSz="2178050">
            <a:lnSpc>
              <a:spcPct val="90000"/>
            </a:lnSpc>
            <a:spcBef>
              <a:spcPct val="0"/>
            </a:spcBef>
            <a:spcAft>
              <a:spcPct val="35000"/>
            </a:spcAft>
            <a:buNone/>
          </a:pPr>
          <a:r>
            <a:rPr lang="en-US" sz="4900" b="1" kern="1200" baseline="0" dirty="0">
              <a:latin typeface="Calibri" panose="020F0502020204030204" pitchFamily="34" charset="0"/>
              <a:ea typeface="Calibri" panose="020F0502020204030204" pitchFamily="34" charset="0"/>
              <a:cs typeface="Calibri" panose="020F0502020204030204" pitchFamily="34" charset="0"/>
            </a:rPr>
            <a:t>AJIO</a:t>
          </a:r>
          <a:endParaRPr lang="en-US" sz="4900" b="1" kern="1200" dirty="0">
            <a:latin typeface="Calibri" panose="020F0502020204030204" pitchFamily="34" charset="0"/>
            <a:ea typeface="Calibri" panose="020F0502020204030204" pitchFamily="34" charset="0"/>
            <a:cs typeface="Calibri" panose="020F0502020204030204" pitchFamily="34" charset="0"/>
          </a:endParaRPr>
        </a:p>
      </dsp:txBody>
      <dsp:txXfrm>
        <a:off x="5574652" y="1524991"/>
        <a:ext cx="2705297" cy="1524991"/>
      </dsp:txXfrm>
    </dsp:sp>
    <dsp:sp modelId="{DBC8C3E5-E11E-4AA8-8512-6977B42B7F20}">
      <dsp:nvSpPr>
        <dsp:cNvPr id="0" name=""/>
        <dsp:cNvSpPr/>
      </dsp:nvSpPr>
      <dsp:spPr>
        <a:xfrm>
          <a:off x="6292523" y="228748"/>
          <a:ext cx="1269555" cy="126955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BF6974-CBF0-4435-9680-07EE618082EB}">
      <dsp:nvSpPr>
        <dsp:cNvPr id="0" name=""/>
        <dsp:cNvSpPr/>
      </dsp:nvSpPr>
      <dsp:spPr>
        <a:xfrm>
          <a:off x="331267" y="3049983"/>
          <a:ext cx="7619153" cy="571871"/>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992CD-6B76-4A13-9016-60CB07C732DD}">
      <dsp:nvSpPr>
        <dsp:cNvPr id="0" name=""/>
        <dsp:cNvSpPr/>
      </dsp:nvSpPr>
      <dsp:spPr>
        <a:xfrm>
          <a:off x="562185" y="762"/>
          <a:ext cx="1899571" cy="949785"/>
        </a:xfrm>
        <a:prstGeom prst="roundRect">
          <a:avLst>
            <a:gd name="adj" fmla="val 10000"/>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baseline="0" dirty="0"/>
            <a:t>Amazon </a:t>
          </a:r>
          <a:endParaRPr lang="en-US" sz="4100" kern="1200" dirty="0"/>
        </a:p>
      </dsp:txBody>
      <dsp:txXfrm>
        <a:off x="590003" y="28580"/>
        <a:ext cx="1843935" cy="894149"/>
      </dsp:txXfrm>
    </dsp:sp>
    <dsp:sp modelId="{14C3FA27-549E-481A-A3A1-B9B246E31442}">
      <dsp:nvSpPr>
        <dsp:cNvPr id="0" name=""/>
        <dsp:cNvSpPr/>
      </dsp:nvSpPr>
      <dsp:spPr>
        <a:xfrm>
          <a:off x="752142" y="950547"/>
          <a:ext cx="189957" cy="712339"/>
        </a:xfrm>
        <a:custGeom>
          <a:avLst/>
          <a:gdLst/>
          <a:ahLst/>
          <a:cxnLst/>
          <a:rect l="0" t="0" r="0" b="0"/>
          <a:pathLst>
            <a:path>
              <a:moveTo>
                <a:pt x="0" y="0"/>
              </a:moveTo>
              <a:lnTo>
                <a:pt x="0" y="712339"/>
              </a:lnTo>
              <a:lnTo>
                <a:pt x="189957" y="71233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5D059D-879E-4F3A-BEF9-710E3C51AC74}">
      <dsp:nvSpPr>
        <dsp:cNvPr id="0" name=""/>
        <dsp:cNvSpPr/>
      </dsp:nvSpPr>
      <dsp:spPr>
        <a:xfrm>
          <a:off x="942099" y="1187994"/>
          <a:ext cx="1519656" cy="949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t> </a:t>
          </a:r>
          <a:r>
            <a:rPr lang="en-US" sz="1300" kern="1200" baseline="0" dirty="0">
              <a:latin typeface="Calibri" panose="020F0502020204030204" pitchFamily="34" charset="0"/>
              <a:ea typeface="Calibri" panose="020F0502020204030204" pitchFamily="34" charset="0"/>
              <a:cs typeface="Calibri" panose="020F0502020204030204" pitchFamily="34" charset="0"/>
            </a:rPr>
            <a:t>Global market reach and vast product range beyond fashion</a:t>
          </a:r>
          <a:r>
            <a:rPr lang="en-US" sz="1200" kern="1200" baseline="0" dirty="0">
              <a:latin typeface="Calibri" panose="020F0502020204030204" pitchFamily="34" charset="0"/>
              <a:ea typeface="Calibri" panose="020F0502020204030204" pitchFamily="34" charset="0"/>
              <a:cs typeface="Calibri" panose="020F0502020204030204" pitchFamily="34" charset="0"/>
            </a:rPr>
            <a:t>.</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969917" y="1215812"/>
        <a:ext cx="1464020" cy="894149"/>
      </dsp:txXfrm>
    </dsp:sp>
    <dsp:sp modelId="{A441AFDE-574B-485B-B804-0A47B23ECC9B}">
      <dsp:nvSpPr>
        <dsp:cNvPr id="0" name=""/>
        <dsp:cNvSpPr/>
      </dsp:nvSpPr>
      <dsp:spPr>
        <a:xfrm>
          <a:off x="752142" y="950547"/>
          <a:ext cx="189957" cy="1899571"/>
        </a:xfrm>
        <a:custGeom>
          <a:avLst/>
          <a:gdLst/>
          <a:ahLst/>
          <a:cxnLst/>
          <a:rect l="0" t="0" r="0" b="0"/>
          <a:pathLst>
            <a:path>
              <a:moveTo>
                <a:pt x="0" y="0"/>
              </a:moveTo>
              <a:lnTo>
                <a:pt x="0" y="1899571"/>
              </a:lnTo>
              <a:lnTo>
                <a:pt x="189957" y="18995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6F5EA7-9D27-4441-95E0-2AEB4790A544}">
      <dsp:nvSpPr>
        <dsp:cNvPr id="0" name=""/>
        <dsp:cNvSpPr/>
      </dsp:nvSpPr>
      <dsp:spPr>
        <a:xfrm>
          <a:off x="942099" y="2375226"/>
          <a:ext cx="1519656" cy="949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baseline="0" dirty="0">
              <a:latin typeface="Calibri" panose="020F0502020204030204" pitchFamily="34" charset="0"/>
              <a:ea typeface="Calibri" panose="020F0502020204030204" pitchFamily="34" charset="0"/>
              <a:cs typeface="Calibri" panose="020F0502020204030204" pitchFamily="34" charset="0"/>
            </a:rPr>
            <a:t> Prime benefits including fast delivery and exclusive deals</a:t>
          </a:r>
          <a:r>
            <a:rPr lang="en-US" sz="1200" kern="1200" baseline="0" dirty="0">
              <a:latin typeface="Calibri" panose="020F0502020204030204" pitchFamily="34" charset="0"/>
              <a:ea typeface="Calibri" panose="020F0502020204030204" pitchFamily="34" charset="0"/>
              <a:cs typeface="Calibri" panose="020F0502020204030204" pitchFamily="34" charset="0"/>
            </a:rPr>
            <a:t>.</a:t>
          </a:r>
          <a:endParaRPr lang="en-US" sz="1200" kern="1200" dirty="0">
            <a:latin typeface="Calibri" panose="020F0502020204030204" pitchFamily="34" charset="0"/>
            <a:ea typeface="Calibri" panose="020F0502020204030204" pitchFamily="34" charset="0"/>
            <a:cs typeface="Calibri" panose="020F0502020204030204" pitchFamily="34" charset="0"/>
          </a:endParaRPr>
        </a:p>
      </dsp:txBody>
      <dsp:txXfrm>
        <a:off x="969917" y="2403044"/>
        <a:ext cx="1464020" cy="894149"/>
      </dsp:txXfrm>
    </dsp:sp>
    <dsp:sp modelId="{CA9F5C43-2357-4665-B43E-F55CEBF27E42}">
      <dsp:nvSpPr>
        <dsp:cNvPr id="0" name=""/>
        <dsp:cNvSpPr/>
      </dsp:nvSpPr>
      <dsp:spPr>
        <a:xfrm>
          <a:off x="752142" y="950547"/>
          <a:ext cx="189957" cy="3008141"/>
        </a:xfrm>
        <a:custGeom>
          <a:avLst/>
          <a:gdLst/>
          <a:ahLst/>
          <a:cxnLst/>
          <a:rect l="0" t="0" r="0" b="0"/>
          <a:pathLst>
            <a:path>
              <a:moveTo>
                <a:pt x="0" y="0"/>
              </a:moveTo>
              <a:lnTo>
                <a:pt x="0" y="3008141"/>
              </a:lnTo>
              <a:lnTo>
                <a:pt x="189957" y="300814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6ABAEC-C6EA-4761-9A70-BAE1D2A8D041}">
      <dsp:nvSpPr>
        <dsp:cNvPr id="0" name=""/>
        <dsp:cNvSpPr/>
      </dsp:nvSpPr>
      <dsp:spPr>
        <a:xfrm>
          <a:off x="942099" y="3483796"/>
          <a:ext cx="1519656" cy="949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latin typeface="Calibri" panose="020F0502020204030204" pitchFamily="34" charset="0"/>
              <a:ea typeface="Calibri" panose="020F0502020204030204" pitchFamily="34" charset="0"/>
              <a:cs typeface="Calibri" panose="020F0502020204030204" pitchFamily="34" charset="0"/>
            </a:rPr>
            <a:t> </a:t>
          </a:r>
          <a:r>
            <a:rPr lang="en-US" sz="1300" kern="1200" baseline="0" dirty="0">
              <a:latin typeface="Calibri" panose="020F0502020204030204" pitchFamily="34" charset="0"/>
              <a:ea typeface="Calibri" panose="020F0502020204030204" pitchFamily="34" charset="0"/>
              <a:cs typeface="Calibri" panose="020F0502020204030204" pitchFamily="34" charset="0"/>
            </a:rPr>
            <a:t>Customer satisfaction driven by convenience, but lacks Myntra's fashion focus.</a:t>
          </a:r>
          <a:endParaRPr lang="en-US" sz="1300" kern="1200" dirty="0">
            <a:latin typeface="Calibri" panose="020F0502020204030204" pitchFamily="34" charset="0"/>
            <a:ea typeface="Calibri" panose="020F0502020204030204" pitchFamily="34" charset="0"/>
            <a:cs typeface="Calibri" panose="020F0502020204030204" pitchFamily="34" charset="0"/>
          </a:endParaRPr>
        </a:p>
      </dsp:txBody>
      <dsp:txXfrm>
        <a:off x="969917" y="3511614"/>
        <a:ext cx="1464020" cy="894149"/>
      </dsp:txXfrm>
    </dsp:sp>
    <dsp:sp modelId="{A3B702FB-C787-4E94-BA3E-DC671C21760A}">
      <dsp:nvSpPr>
        <dsp:cNvPr id="0" name=""/>
        <dsp:cNvSpPr/>
      </dsp:nvSpPr>
      <dsp:spPr>
        <a:xfrm>
          <a:off x="2936649" y="762"/>
          <a:ext cx="1899571" cy="949785"/>
        </a:xfrm>
        <a:prstGeom prst="roundRect">
          <a:avLst>
            <a:gd name="adj" fmla="val 10000"/>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baseline="0" dirty="0"/>
            <a:t>Flipkart</a:t>
          </a:r>
          <a:endParaRPr lang="en-US" sz="4100" kern="1200" dirty="0"/>
        </a:p>
      </dsp:txBody>
      <dsp:txXfrm>
        <a:off x="2964467" y="28580"/>
        <a:ext cx="1843935" cy="894149"/>
      </dsp:txXfrm>
    </dsp:sp>
    <dsp:sp modelId="{F776F1B4-FE2C-44AE-A942-EB7237779701}">
      <dsp:nvSpPr>
        <dsp:cNvPr id="0" name=""/>
        <dsp:cNvSpPr/>
      </dsp:nvSpPr>
      <dsp:spPr>
        <a:xfrm>
          <a:off x="3126606" y="950547"/>
          <a:ext cx="189957" cy="712339"/>
        </a:xfrm>
        <a:custGeom>
          <a:avLst/>
          <a:gdLst/>
          <a:ahLst/>
          <a:cxnLst/>
          <a:rect l="0" t="0" r="0" b="0"/>
          <a:pathLst>
            <a:path>
              <a:moveTo>
                <a:pt x="0" y="0"/>
              </a:moveTo>
              <a:lnTo>
                <a:pt x="0" y="712339"/>
              </a:lnTo>
              <a:lnTo>
                <a:pt x="189957" y="71233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0F50A5-ACEA-4A08-ABBC-4E5C70309B02}">
      <dsp:nvSpPr>
        <dsp:cNvPr id="0" name=""/>
        <dsp:cNvSpPr/>
      </dsp:nvSpPr>
      <dsp:spPr>
        <a:xfrm>
          <a:off x="3316563" y="1187994"/>
          <a:ext cx="1519656" cy="949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latin typeface="Calibri" panose="020F0502020204030204" pitchFamily="34" charset="0"/>
              <a:ea typeface="Calibri" panose="020F0502020204030204" pitchFamily="34" charset="0"/>
              <a:cs typeface="Calibri" panose="020F0502020204030204" pitchFamily="34" charset="0"/>
            </a:rPr>
            <a:t> </a:t>
          </a:r>
          <a:r>
            <a:rPr lang="en-US" sz="1300" kern="1200" baseline="0" dirty="0">
              <a:latin typeface="Calibri" panose="020F0502020204030204" pitchFamily="34" charset="0"/>
              <a:ea typeface="Calibri" panose="020F0502020204030204" pitchFamily="34" charset="0"/>
              <a:cs typeface="Calibri" panose="020F0502020204030204" pitchFamily="34" charset="0"/>
            </a:rPr>
            <a:t>Parent company of Myntra, with stronger market penetration in tier-2/3 cities.</a:t>
          </a:r>
          <a:endParaRPr lang="en-US" sz="1300" kern="1200" dirty="0">
            <a:latin typeface="Calibri" panose="020F0502020204030204" pitchFamily="34" charset="0"/>
            <a:ea typeface="Calibri" panose="020F0502020204030204" pitchFamily="34" charset="0"/>
            <a:cs typeface="Calibri" panose="020F0502020204030204" pitchFamily="34" charset="0"/>
          </a:endParaRPr>
        </a:p>
      </dsp:txBody>
      <dsp:txXfrm>
        <a:off x="3344381" y="1215812"/>
        <a:ext cx="1464020" cy="894149"/>
      </dsp:txXfrm>
    </dsp:sp>
    <dsp:sp modelId="{51CAE7B4-8D7E-4787-9F27-275174CEC035}">
      <dsp:nvSpPr>
        <dsp:cNvPr id="0" name=""/>
        <dsp:cNvSpPr/>
      </dsp:nvSpPr>
      <dsp:spPr>
        <a:xfrm>
          <a:off x="3126606" y="950547"/>
          <a:ext cx="189957" cy="1899571"/>
        </a:xfrm>
        <a:custGeom>
          <a:avLst/>
          <a:gdLst/>
          <a:ahLst/>
          <a:cxnLst/>
          <a:rect l="0" t="0" r="0" b="0"/>
          <a:pathLst>
            <a:path>
              <a:moveTo>
                <a:pt x="0" y="0"/>
              </a:moveTo>
              <a:lnTo>
                <a:pt x="0" y="1899571"/>
              </a:lnTo>
              <a:lnTo>
                <a:pt x="189957" y="18995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7CBB0-3A7C-4AD4-A088-9DC5892B79E6}">
      <dsp:nvSpPr>
        <dsp:cNvPr id="0" name=""/>
        <dsp:cNvSpPr/>
      </dsp:nvSpPr>
      <dsp:spPr>
        <a:xfrm>
          <a:off x="3316563" y="2375226"/>
          <a:ext cx="1519656" cy="949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baseline="0" dirty="0">
              <a:latin typeface="Calibri" panose="020F0502020204030204" pitchFamily="34" charset="0"/>
              <a:ea typeface="Calibri" panose="020F0502020204030204" pitchFamily="34" charset="0"/>
              <a:cs typeface="Calibri" panose="020F0502020204030204" pitchFamily="34" charset="0"/>
            </a:rPr>
            <a:t>Competitive pricing and larger customer base, but less fashion-focused than Myntra.</a:t>
          </a:r>
          <a:endParaRPr lang="en-US" sz="1300" kern="1200" dirty="0">
            <a:latin typeface="Calibri" panose="020F0502020204030204" pitchFamily="34" charset="0"/>
            <a:ea typeface="Calibri" panose="020F0502020204030204" pitchFamily="34" charset="0"/>
            <a:cs typeface="Calibri" panose="020F0502020204030204" pitchFamily="34" charset="0"/>
          </a:endParaRPr>
        </a:p>
      </dsp:txBody>
      <dsp:txXfrm>
        <a:off x="3344381" y="2403044"/>
        <a:ext cx="1464020" cy="894149"/>
      </dsp:txXfrm>
    </dsp:sp>
    <dsp:sp modelId="{8ABE6B2B-8126-43B9-94C4-D0C5BE97742A}">
      <dsp:nvSpPr>
        <dsp:cNvPr id="0" name=""/>
        <dsp:cNvSpPr/>
      </dsp:nvSpPr>
      <dsp:spPr>
        <a:xfrm>
          <a:off x="5311113" y="762"/>
          <a:ext cx="1899571" cy="949785"/>
        </a:xfrm>
        <a:prstGeom prst="roundRect">
          <a:avLst>
            <a:gd name="adj" fmla="val 10000"/>
          </a:avLst>
        </a:prstGeom>
        <a:solidFill>
          <a:srgbClr val="F81AE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marL="0" lvl="0" indent="0" algn="ctr" defTabSz="1822450">
            <a:lnSpc>
              <a:spcPct val="90000"/>
            </a:lnSpc>
            <a:spcBef>
              <a:spcPct val="0"/>
            </a:spcBef>
            <a:spcAft>
              <a:spcPct val="35000"/>
            </a:spcAft>
            <a:buNone/>
          </a:pPr>
          <a:r>
            <a:rPr lang="en-US" sz="4100" kern="1200" baseline="0" dirty="0"/>
            <a:t>AJIO</a:t>
          </a:r>
          <a:endParaRPr lang="en-US" sz="4100" kern="1200" dirty="0"/>
        </a:p>
      </dsp:txBody>
      <dsp:txXfrm>
        <a:off x="5338931" y="28580"/>
        <a:ext cx="1843935" cy="894149"/>
      </dsp:txXfrm>
    </dsp:sp>
    <dsp:sp modelId="{5C0D3590-17F6-46B0-9EA2-52D873B5FBDD}">
      <dsp:nvSpPr>
        <dsp:cNvPr id="0" name=""/>
        <dsp:cNvSpPr/>
      </dsp:nvSpPr>
      <dsp:spPr>
        <a:xfrm>
          <a:off x="5501070" y="950547"/>
          <a:ext cx="189957" cy="712339"/>
        </a:xfrm>
        <a:custGeom>
          <a:avLst/>
          <a:gdLst/>
          <a:ahLst/>
          <a:cxnLst/>
          <a:rect l="0" t="0" r="0" b="0"/>
          <a:pathLst>
            <a:path>
              <a:moveTo>
                <a:pt x="0" y="0"/>
              </a:moveTo>
              <a:lnTo>
                <a:pt x="0" y="712339"/>
              </a:lnTo>
              <a:lnTo>
                <a:pt x="189957" y="71233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2D8CEF-721A-42ED-9657-17C2BA9D620D}">
      <dsp:nvSpPr>
        <dsp:cNvPr id="0" name=""/>
        <dsp:cNvSpPr/>
      </dsp:nvSpPr>
      <dsp:spPr>
        <a:xfrm>
          <a:off x="5691027" y="1187994"/>
          <a:ext cx="1519656" cy="949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baseline="0" dirty="0">
              <a:latin typeface="Calibri" panose="020F0502020204030204" pitchFamily="34" charset="0"/>
              <a:ea typeface="Calibri" panose="020F0502020204030204" pitchFamily="34" charset="0"/>
              <a:cs typeface="Calibri" panose="020F0502020204030204" pitchFamily="34" charset="0"/>
            </a:rPr>
            <a:t> </a:t>
          </a:r>
          <a:r>
            <a:rPr lang="en-US" sz="1300" kern="1200" baseline="0" dirty="0">
              <a:latin typeface="Calibri" panose="020F0502020204030204" pitchFamily="34" charset="0"/>
              <a:ea typeface="Calibri" panose="020F0502020204030204" pitchFamily="34" charset="0"/>
              <a:cs typeface="Calibri" panose="020F0502020204030204" pitchFamily="34" charset="0"/>
            </a:rPr>
            <a:t>Reliance-backed, AJIO is a strong competitor with a distinct fashion appeal.</a:t>
          </a:r>
          <a:endParaRPr lang="en-US" sz="1300" kern="1200" dirty="0">
            <a:latin typeface="Calibri" panose="020F0502020204030204" pitchFamily="34" charset="0"/>
            <a:ea typeface="Calibri" panose="020F0502020204030204" pitchFamily="34" charset="0"/>
            <a:cs typeface="Calibri" panose="020F0502020204030204" pitchFamily="34" charset="0"/>
          </a:endParaRPr>
        </a:p>
      </dsp:txBody>
      <dsp:txXfrm>
        <a:off x="5718845" y="1215812"/>
        <a:ext cx="1464020" cy="894149"/>
      </dsp:txXfrm>
    </dsp:sp>
    <dsp:sp modelId="{FC3A3A9D-5DCC-45DB-8B7A-ED9BA2AB4BF7}">
      <dsp:nvSpPr>
        <dsp:cNvPr id="0" name=""/>
        <dsp:cNvSpPr/>
      </dsp:nvSpPr>
      <dsp:spPr>
        <a:xfrm>
          <a:off x="5501070" y="950547"/>
          <a:ext cx="189957" cy="1899571"/>
        </a:xfrm>
        <a:custGeom>
          <a:avLst/>
          <a:gdLst/>
          <a:ahLst/>
          <a:cxnLst/>
          <a:rect l="0" t="0" r="0" b="0"/>
          <a:pathLst>
            <a:path>
              <a:moveTo>
                <a:pt x="0" y="0"/>
              </a:moveTo>
              <a:lnTo>
                <a:pt x="0" y="1899571"/>
              </a:lnTo>
              <a:lnTo>
                <a:pt x="189957" y="189957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83BD9E-B8FE-4694-AE57-04576FEE4921}">
      <dsp:nvSpPr>
        <dsp:cNvPr id="0" name=""/>
        <dsp:cNvSpPr/>
      </dsp:nvSpPr>
      <dsp:spPr>
        <a:xfrm>
          <a:off x="5691027" y="2375226"/>
          <a:ext cx="1519656" cy="949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baseline="0" dirty="0">
              <a:latin typeface="Calibri" panose="020F0502020204030204" pitchFamily="34" charset="0"/>
              <a:ea typeface="Calibri" panose="020F0502020204030204" pitchFamily="34" charset="0"/>
              <a:cs typeface="Calibri" panose="020F0502020204030204" pitchFamily="34" charset="0"/>
            </a:rPr>
            <a:t>Exclusive fashion labels and aggressive pricing, attracting value-conscious consumers.</a:t>
          </a:r>
          <a:endParaRPr lang="en-US" sz="1300" kern="1200" dirty="0">
            <a:latin typeface="Calibri" panose="020F0502020204030204" pitchFamily="34" charset="0"/>
            <a:ea typeface="Calibri" panose="020F0502020204030204" pitchFamily="34" charset="0"/>
            <a:cs typeface="Calibri" panose="020F0502020204030204" pitchFamily="34" charset="0"/>
          </a:endParaRPr>
        </a:p>
      </dsp:txBody>
      <dsp:txXfrm>
        <a:off x="5718845" y="2403044"/>
        <a:ext cx="1464020" cy="894149"/>
      </dsp:txXfrm>
    </dsp:sp>
    <dsp:sp modelId="{44C173C1-5A1A-40DC-8EBE-47F6D6CE277E}">
      <dsp:nvSpPr>
        <dsp:cNvPr id="0" name=""/>
        <dsp:cNvSpPr/>
      </dsp:nvSpPr>
      <dsp:spPr>
        <a:xfrm>
          <a:off x="5501070" y="950547"/>
          <a:ext cx="189957" cy="3086802"/>
        </a:xfrm>
        <a:custGeom>
          <a:avLst/>
          <a:gdLst/>
          <a:ahLst/>
          <a:cxnLst/>
          <a:rect l="0" t="0" r="0" b="0"/>
          <a:pathLst>
            <a:path>
              <a:moveTo>
                <a:pt x="0" y="0"/>
              </a:moveTo>
              <a:lnTo>
                <a:pt x="0" y="3086802"/>
              </a:lnTo>
              <a:lnTo>
                <a:pt x="189957" y="308680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A751E3-FCE5-4033-939D-F8D3A76732E8}">
      <dsp:nvSpPr>
        <dsp:cNvPr id="0" name=""/>
        <dsp:cNvSpPr/>
      </dsp:nvSpPr>
      <dsp:spPr>
        <a:xfrm>
          <a:off x="5691027" y="3562458"/>
          <a:ext cx="1519656" cy="949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baseline="0" dirty="0">
              <a:latin typeface="Calibri" panose="020F0502020204030204" pitchFamily="34" charset="0"/>
              <a:ea typeface="Calibri" panose="020F0502020204030204" pitchFamily="34" charset="0"/>
              <a:cs typeface="Calibri" panose="020F0502020204030204" pitchFamily="34" charset="0"/>
            </a:rPr>
            <a:t>Increasing social media presence, but lacks the AI-driven personalization Myntra</a:t>
          </a:r>
          <a:endParaRPr lang="en-US" sz="1300" kern="1200" dirty="0">
            <a:latin typeface="Calibri" panose="020F0502020204030204" pitchFamily="34" charset="0"/>
            <a:ea typeface="Calibri" panose="020F0502020204030204" pitchFamily="34" charset="0"/>
            <a:cs typeface="Calibri" panose="020F0502020204030204" pitchFamily="34" charset="0"/>
          </a:endParaRPr>
        </a:p>
      </dsp:txBody>
      <dsp:txXfrm>
        <a:off x="5718845" y="3590276"/>
        <a:ext cx="1464020" cy="8941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34CA9-0044-4DCC-BACF-9CE6D84BF22A}">
      <dsp:nvSpPr>
        <dsp:cNvPr id="0" name=""/>
        <dsp:cNvSpPr/>
      </dsp:nvSpPr>
      <dsp:spPr>
        <a:xfrm>
          <a:off x="1851818" y="0"/>
          <a:ext cx="4525963" cy="4525963"/>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C843C-D677-4E52-BCE0-0AD0CE064CD1}">
      <dsp:nvSpPr>
        <dsp:cNvPr id="0" name=""/>
        <dsp:cNvSpPr/>
      </dsp:nvSpPr>
      <dsp:spPr>
        <a:xfrm>
          <a:off x="2271017" y="479125"/>
          <a:ext cx="1765125" cy="1765125"/>
        </a:xfrm>
        <a:prstGeom prst="roundRect">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sng" kern="1200" dirty="0"/>
            <a:t>Product Range </a:t>
          </a:r>
        </a:p>
        <a:p>
          <a:pPr marL="0" lvl="0" indent="0" algn="ctr" defTabSz="889000">
            <a:lnSpc>
              <a:spcPct val="90000"/>
            </a:lnSpc>
            <a:spcBef>
              <a:spcPct val="0"/>
            </a:spcBef>
            <a:spcAft>
              <a:spcPct val="35000"/>
            </a:spcAft>
            <a:buNone/>
          </a:pPr>
          <a:r>
            <a:rPr lang="en-US" sz="1300" kern="1200" dirty="0">
              <a:latin typeface="Calibri" panose="020F0502020204030204" pitchFamily="34" charset="0"/>
              <a:ea typeface="Calibri" panose="020F0502020204030204" pitchFamily="34" charset="0"/>
              <a:cs typeface="Calibri" panose="020F0502020204030204" pitchFamily="34" charset="0"/>
            </a:rPr>
            <a:t>Myntra focuses on fashion, while Amazon and Flipkart have broader offerings.</a:t>
          </a:r>
        </a:p>
      </dsp:txBody>
      <dsp:txXfrm>
        <a:off x="2357183" y="565291"/>
        <a:ext cx="1592793" cy="1592793"/>
      </dsp:txXfrm>
    </dsp:sp>
    <dsp:sp modelId="{D43673E0-1DE3-4590-9927-0063D830ABB8}">
      <dsp:nvSpPr>
        <dsp:cNvPr id="0" name=""/>
        <dsp:cNvSpPr/>
      </dsp:nvSpPr>
      <dsp:spPr>
        <a:xfrm>
          <a:off x="4163025" y="469293"/>
          <a:ext cx="1765125" cy="1765125"/>
        </a:xfrm>
        <a:prstGeom prst="roundRect">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sng" kern="1200" dirty="0"/>
            <a:t>Delivery Speed</a:t>
          </a:r>
        </a:p>
        <a:p>
          <a:pPr marL="0" lvl="0" indent="0" algn="ctr" defTabSz="889000">
            <a:lnSpc>
              <a:spcPct val="90000"/>
            </a:lnSpc>
            <a:spcBef>
              <a:spcPct val="0"/>
            </a:spcBef>
            <a:spcAft>
              <a:spcPct val="35000"/>
            </a:spcAft>
            <a:buNone/>
          </a:pPr>
          <a:r>
            <a:rPr lang="en-US" sz="1300" kern="1200" dirty="0">
              <a:latin typeface="Calibri" panose="020F0502020204030204" pitchFamily="34" charset="0"/>
              <a:ea typeface="Calibri" panose="020F0502020204030204" pitchFamily="34" charset="0"/>
              <a:cs typeface="Calibri" panose="020F0502020204030204" pitchFamily="34" charset="0"/>
            </a:rPr>
            <a:t>Amazon leads with Prime, while Myntra has room for improvement.</a:t>
          </a:r>
        </a:p>
      </dsp:txBody>
      <dsp:txXfrm>
        <a:off x="4249191" y="555459"/>
        <a:ext cx="1592793" cy="1592793"/>
      </dsp:txXfrm>
    </dsp:sp>
    <dsp:sp modelId="{9B521406-2510-42FA-BA59-817A60A0F9A8}">
      <dsp:nvSpPr>
        <dsp:cNvPr id="0" name=""/>
        <dsp:cNvSpPr/>
      </dsp:nvSpPr>
      <dsp:spPr>
        <a:xfrm>
          <a:off x="2281784" y="2303758"/>
          <a:ext cx="1743591" cy="1797815"/>
        </a:xfrm>
        <a:prstGeom prst="roundRect">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sng" kern="1200" dirty="0"/>
            <a:t>Fashion Focus</a:t>
          </a:r>
        </a:p>
        <a:p>
          <a:pPr marL="0" lvl="0" indent="0" algn="ctr" defTabSz="889000">
            <a:lnSpc>
              <a:spcPct val="90000"/>
            </a:lnSpc>
            <a:spcBef>
              <a:spcPct val="0"/>
            </a:spcBef>
            <a:spcAft>
              <a:spcPct val="35000"/>
            </a:spcAft>
            <a:buNone/>
          </a:pPr>
          <a:r>
            <a:rPr lang="en-US" sz="1300" kern="1200" dirty="0">
              <a:latin typeface="Calibri" panose="020F0502020204030204" pitchFamily="34" charset="0"/>
              <a:ea typeface="Calibri" panose="020F0502020204030204" pitchFamily="34" charset="0"/>
              <a:cs typeface="Calibri" panose="020F0502020204030204" pitchFamily="34" charset="0"/>
            </a:rPr>
            <a:t>Myntra and AJIO both prioritize fashion, but Myntra’s AI-based personalization is a key differentiator.</a:t>
          </a:r>
        </a:p>
      </dsp:txBody>
      <dsp:txXfrm>
        <a:off x="2366899" y="2388873"/>
        <a:ext cx="1573361" cy="1627585"/>
      </dsp:txXfrm>
    </dsp:sp>
    <dsp:sp modelId="{DFF99071-CF96-45D6-87D0-168E1B830059}">
      <dsp:nvSpPr>
        <dsp:cNvPr id="0" name=""/>
        <dsp:cNvSpPr/>
      </dsp:nvSpPr>
      <dsp:spPr>
        <a:xfrm>
          <a:off x="4182689" y="2269497"/>
          <a:ext cx="1678034" cy="1800781"/>
        </a:xfrm>
        <a:prstGeom prst="roundRect">
          <a:avLst/>
        </a:prstGeom>
        <a:solidFill>
          <a:srgbClr val="FF7474"/>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u="sng" kern="1200" dirty="0"/>
            <a:t>Pricing</a:t>
          </a:r>
          <a:endParaRPr lang="en-US" sz="2000" kern="1200" dirty="0"/>
        </a:p>
        <a:p>
          <a:pPr marL="0" lvl="0" indent="0" algn="ctr" defTabSz="889000">
            <a:lnSpc>
              <a:spcPct val="90000"/>
            </a:lnSpc>
            <a:spcBef>
              <a:spcPct val="0"/>
            </a:spcBef>
            <a:spcAft>
              <a:spcPct val="35000"/>
            </a:spcAft>
            <a:buNone/>
          </a:pPr>
          <a:r>
            <a:rPr lang="en-US" sz="1300" kern="1200" dirty="0">
              <a:latin typeface="Calibri" panose="020F0502020204030204" pitchFamily="34" charset="0"/>
              <a:ea typeface="Calibri" panose="020F0502020204030204" pitchFamily="34" charset="0"/>
              <a:cs typeface="Calibri" panose="020F0502020204030204" pitchFamily="34" charset="0"/>
            </a:rPr>
            <a:t>Flipkart and AJIO offer more aggressive pricing, appealing to budget-conscious shoppers</a:t>
          </a:r>
          <a:r>
            <a:rPr lang="en-US" sz="1400" kern="1200" dirty="0">
              <a:latin typeface="Calibri" panose="020F0502020204030204" pitchFamily="34" charset="0"/>
              <a:ea typeface="Calibri" panose="020F0502020204030204" pitchFamily="34" charset="0"/>
              <a:cs typeface="Calibri" panose="020F0502020204030204" pitchFamily="34" charset="0"/>
            </a:rPr>
            <a:t>.</a:t>
          </a:r>
        </a:p>
      </dsp:txBody>
      <dsp:txXfrm>
        <a:off x="4264604" y="2351412"/>
        <a:ext cx="1514204" cy="163695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971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895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989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2088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4880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4375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0865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8650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88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576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545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3650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32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500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330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015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264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9/29/2024</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67152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4.jpe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2546555"/>
            <a:ext cx="6517482" cy="1244249"/>
          </a:xfrm>
        </p:spPr>
        <p:txBody>
          <a:bodyPr anchor="ctr"/>
          <a:lstStyle/>
          <a:p>
            <a:pPr>
              <a:defRPr sz="5400" b="1">
                <a:solidFill>
                  <a:srgbClr val="FF1493"/>
                </a:solidFill>
              </a:defRPr>
            </a:pPr>
            <a:r>
              <a:rPr u="sng" dirty="0">
                <a:latin typeface="Calibri" panose="020F0502020204030204" pitchFamily="34" charset="0"/>
                <a:ea typeface="Calibri" panose="020F0502020204030204" pitchFamily="34" charset="0"/>
                <a:cs typeface="Calibri" panose="020F0502020204030204" pitchFamily="34" charset="0"/>
              </a:rPr>
              <a:t>Myntra Analysis</a:t>
            </a:r>
          </a:p>
        </p:txBody>
      </p:sp>
      <p:sp>
        <p:nvSpPr>
          <p:cNvPr id="4" name="Oval 3">
            <a:extLst>
              <a:ext uri="{FF2B5EF4-FFF2-40B4-BE49-F238E27FC236}">
                <a16:creationId xmlns:a16="http://schemas.microsoft.com/office/drawing/2014/main" id="{C8762281-0525-94F5-30D5-C1E1D478E3CF}"/>
              </a:ext>
            </a:extLst>
          </p:cNvPr>
          <p:cNvSpPr/>
          <p:nvPr/>
        </p:nvSpPr>
        <p:spPr>
          <a:xfrm>
            <a:off x="8165534" y="6050013"/>
            <a:ext cx="796569" cy="658762"/>
          </a:xfrm>
          <a:prstGeom prst="ellipse">
            <a:avLst/>
          </a:prstGeom>
          <a:blipFill rotWithShape="1">
            <a:blip r:embed="rId2"/>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455372"/>
            <a:ext cx="7773338" cy="1596177"/>
          </a:xfrm>
        </p:spPr>
        <p:txBody>
          <a:bodyPr/>
          <a:lstStyle/>
          <a:p>
            <a:r>
              <a:rPr lang="en-US" dirty="0"/>
              <a:t>Key Competitors</a:t>
            </a:r>
            <a:endParaRPr dirty="0"/>
          </a:p>
        </p:txBody>
      </p:sp>
      <p:sp>
        <p:nvSpPr>
          <p:cNvPr id="8" name="Oval 7">
            <a:extLst>
              <a:ext uri="{FF2B5EF4-FFF2-40B4-BE49-F238E27FC236}">
                <a16:creationId xmlns:a16="http://schemas.microsoft.com/office/drawing/2014/main" id="{4ED13F0A-85A9-9E99-8287-1B0BD1D9061F}"/>
              </a:ext>
            </a:extLst>
          </p:cNvPr>
          <p:cNvSpPr/>
          <p:nvPr/>
        </p:nvSpPr>
        <p:spPr>
          <a:xfrm>
            <a:off x="8059915" y="6199238"/>
            <a:ext cx="796569" cy="658762"/>
          </a:xfrm>
          <a:prstGeom prst="ellipse">
            <a:avLst/>
          </a:prstGeom>
          <a:blipFill rotWithShape="1">
            <a:blip r:embed="rId2"/>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3" name="Content Placeholder 12">
            <a:extLst>
              <a:ext uri="{FF2B5EF4-FFF2-40B4-BE49-F238E27FC236}">
                <a16:creationId xmlns:a16="http://schemas.microsoft.com/office/drawing/2014/main" id="{928A298A-7D12-5CB1-5AFD-937E99762A65}"/>
              </a:ext>
            </a:extLst>
          </p:cNvPr>
          <p:cNvGraphicFramePr>
            <a:graphicFrameLocks noGrp="1"/>
          </p:cNvGraphicFramePr>
          <p:nvPr>
            <p:ph sz="quarter" idx="13"/>
            <p:extLst>
              <p:ext uri="{D42A27DB-BD31-4B8C-83A1-F6EECF244321}">
                <p14:modId xmlns:p14="http://schemas.microsoft.com/office/powerpoint/2010/main" val="2329941962"/>
              </p:ext>
            </p:extLst>
          </p:nvPr>
        </p:nvGraphicFramePr>
        <p:xfrm>
          <a:off x="431155" y="2214695"/>
          <a:ext cx="8281689" cy="38124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353047"/>
            <a:ext cx="7773338" cy="1596177"/>
          </a:xfrm>
        </p:spPr>
        <p:txBody>
          <a:bodyPr/>
          <a:lstStyle/>
          <a:p>
            <a:r>
              <a:rPr dirty="0"/>
              <a:t>Competitive Landscape</a:t>
            </a:r>
          </a:p>
        </p:txBody>
      </p:sp>
      <p:sp>
        <p:nvSpPr>
          <p:cNvPr id="8" name="Oval 7">
            <a:extLst>
              <a:ext uri="{FF2B5EF4-FFF2-40B4-BE49-F238E27FC236}">
                <a16:creationId xmlns:a16="http://schemas.microsoft.com/office/drawing/2014/main" id="{1B67EAE2-CBCC-00F6-0585-E3ADDC76D539}"/>
              </a:ext>
            </a:extLst>
          </p:cNvPr>
          <p:cNvSpPr/>
          <p:nvPr/>
        </p:nvSpPr>
        <p:spPr>
          <a:xfrm>
            <a:off x="8059915" y="6199238"/>
            <a:ext cx="796569" cy="658762"/>
          </a:xfrm>
          <a:prstGeom prst="ellipse">
            <a:avLst/>
          </a:prstGeom>
          <a:blipFill rotWithShape="1">
            <a:blip r:embed="rId2"/>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2" name="Content Placeholder 11">
            <a:extLst>
              <a:ext uri="{FF2B5EF4-FFF2-40B4-BE49-F238E27FC236}">
                <a16:creationId xmlns:a16="http://schemas.microsoft.com/office/drawing/2014/main" id="{C6E2EBF8-76F0-D838-1E68-4D8AA295CAAC}"/>
              </a:ext>
            </a:extLst>
          </p:cNvPr>
          <p:cNvGraphicFramePr>
            <a:graphicFrameLocks noGrp="1"/>
          </p:cNvGraphicFramePr>
          <p:nvPr>
            <p:ph sz="quarter" idx="13"/>
            <p:extLst>
              <p:ext uri="{D42A27DB-BD31-4B8C-83A1-F6EECF244321}">
                <p14:modId xmlns:p14="http://schemas.microsoft.com/office/powerpoint/2010/main" val="2662633479"/>
              </p:ext>
            </p:extLst>
          </p:nvPr>
        </p:nvGraphicFramePr>
        <p:xfrm>
          <a:off x="685330" y="1868129"/>
          <a:ext cx="7772870" cy="4513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33910" y="465138"/>
            <a:ext cx="7885113" cy="786580"/>
          </a:xfrm>
        </p:spPr>
        <p:txBody>
          <a:bodyPr>
            <a:normAutofit/>
          </a:bodyPr>
          <a:lstStyle/>
          <a:p>
            <a:r>
              <a:rPr dirty="0"/>
              <a:t>Comparative Analysis</a:t>
            </a:r>
          </a:p>
        </p:txBody>
      </p:sp>
      <p:graphicFrame>
        <p:nvGraphicFramePr>
          <p:cNvPr id="4" name="Content Placeholder 3">
            <a:extLst>
              <a:ext uri="{FF2B5EF4-FFF2-40B4-BE49-F238E27FC236}">
                <a16:creationId xmlns:a16="http://schemas.microsoft.com/office/drawing/2014/main" id="{0B4E9816-998E-248F-373E-4EDF737935D3}"/>
              </a:ext>
            </a:extLst>
          </p:cNvPr>
          <p:cNvGraphicFramePr>
            <a:graphicFrameLocks noGrp="1"/>
          </p:cNvGraphicFramePr>
          <p:nvPr>
            <p:ph idx="4294967295"/>
            <p:extLst>
              <p:ext uri="{D42A27DB-BD31-4B8C-83A1-F6EECF244321}">
                <p14:modId xmlns:p14="http://schemas.microsoft.com/office/powerpoint/2010/main" val="3946339905"/>
              </p:ext>
            </p:extLst>
          </p:nvPr>
        </p:nvGraphicFramePr>
        <p:xfrm>
          <a:off x="9144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D46639BB-03C4-0850-BE87-E258E2D3733A}"/>
              </a:ext>
            </a:extLst>
          </p:cNvPr>
          <p:cNvSpPr/>
          <p:nvPr/>
        </p:nvSpPr>
        <p:spPr>
          <a:xfrm>
            <a:off x="7954296" y="6229402"/>
            <a:ext cx="1081241" cy="628598"/>
          </a:xfrm>
          <a:prstGeom prst="ellipse">
            <a:avLst/>
          </a:prstGeom>
          <a:blipFill rotWithShape="1">
            <a:blip r:embed="rId7"/>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487" y="759521"/>
            <a:ext cx="7773338" cy="786580"/>
          </a:xfrm>
        </p:spPr>
        <p:txBody>
          <a:bodyPr>
            <a:normAutofit/>
          </a:bodyPr>
          <a:lstStyle/>
          <a:p>
            <a:r>
              <a:rPr dirty="0"/>
              <a:t>Strategic Recommendations</a:t>
            </a:r>
          </a:p>
        </p:txBody>
      </p:sp>
      <p:sp>
        <p:nvSpPr>
          <p:cNvPr id="6" name="Oval 5">
            <a:extLst>
              <a:ext uri="{FF2B5EF4-FFF2-40B4-BE49-F238E27FC236}">
                <a16:creationId xmlns:a16="http://schemas.microsoft.com/office/drawing/2014/main" id="{2C6A936E-CEE9-583E-703C-32C2F87EFBF1}"/>
              </a:ext>
            </a:extLst>
          </p:cNvPr>
          <p:cNvSpPr/>
          <p:nvPr/>
        </p:nvSpPr>
        <p:spPr>
          <a:xfrm>
            <a:off x="8059915" y="6199238"/>
            <a:ext cx="796569" cy="658762"/>
          </a:xfrm>
          <a:prstGeom prst="ellipse">
            <a:avLst/>
          </a:prstGeom>
          <a:blipFill rotWithShape="1">
            <a:blip r:embed="rId2"/>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0" name="Content Placeholder 9">
            <a:extLst>
              <a:ext uri="{FF2B5EF4-FFF2-40B4-BE49-F238E27FC236}">
                <a16:creationId xmlns:a16="http://schemas.microsoft.com/office/drawing/2014/main" id="{052CEE35-60EF-CB4E-B208-F567F9CC29CC}"/>
              </a:ext>
            </a:extLst>
          </p:cNvPr>
          <p:cNvGraphicFramePr>
            <a:graphicFrameLocks noGrp="1"/>
          </p:cNvGraphicFramePr>
          <p:nvPr>
            <p:ph sz="quarter" idx="13"/>
            <p:extLst>
              <p:ext uri="{D42A27DB-BD31-4B8C-83A1-F6EECF244321}">
                <p14:modId xmlns:p14="http://schemas.microsoft.com/office/powerpoint/2010/main" val="3590754316"/>
              </p:ext>
            </p:extLst>
          </p:nvPr>
        </p:nvGraphicFramePr>
        <p:xfrm>
          <a:off x="685329" y="1956619"/>
          <a:ext cx="7967057" cy="4141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A5B4-38F2-F4FF-C51E-8CE3660BDF9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46B6F6E-E1E3-D262-D5A1-D207630DFC18}"/>
              </a:ext>
            </a:extLst>
          </p:cNvPr>
          <p:cNvSpPr>
            <a:spLocks noGrp="1"/>
          </p:cNvSpPr>
          <p:nvPr>
            <p:ph sz="quarter" idx="13"/>
          </p:nvPr>
        </p:nvSpPr>
        <p:spPr>
          <a:xfrm>
            <a:off x="685800" y="2202382"/>
            <a:ext cx="7772870" cy="3872389"/>
          </a:xfrm>
        </p:spPr>
        <p:txBody>
          <a:bodyPr>
            <a:noAutofit/>
          </a:bodyPr>
          <a:lstStyle/>
          <a:p>
            <a:r>
              <a:rPr lang="en-US" sz="2200" cap="none" dirty="0">
                <a:latin typeface="Calibri" panose="020F0502020204030204" pitchFamily="34" charset="0"/>
                <a:ea typeface="Calibri" panose="020F0502020204030204" pitchFamily="34" charset="0"/>
                <a:cs typeface="Calibri" panose="020F0502020204030204" pitchFamily="34" charset="0"/>
              </a:rPr>
              <a:t>Myntra has become a worth competing fashion e-commerce company because of its unique business model and attractive discount offers.</a:t>
            </a:r>
          </a:p>
          <a:p>
            <a:r>
              <a:rPr lang="en-US" sz="2200" cap="none" dirty="0">
                <a:latin typeface="Calibri" panose="020F0502020204030204" pitchFamily="34" charset="0"/>
                <a:ea typeface="Calibri" panose="020F0502020204030204" pitchFamily="34" charset="0"/>
                <a:cs typeface="Calibri" panose="020F0502020204030204" pitchFamily="34" charset="0"/>
              </a:rPr>
              <a:t>Myntra also keeps on revising its business strategies with exigencies of time. </a:t>
            </a:r>
          </a:p>
          <a:p>
            <a:r>
              <a:rPr lang="en-US" sz="2200" cap="none" dirty="0">
                <a:latin typeface="Calibri" panose="020F0502020204030204" pitchFamily="34" charset="0"/>
                <a:ea typeface="Calibri" panose="020F0502020204030204" pitchFamily="34" charset="0"/>
                <a:cs typeface="Calibri" panose="020F0502020204030204" pitchFamily="34" charset="0"/>
              </a:rPr>
              <a:t>It started with the B2B model and shifted to the B2C model. </a:t>
            </a:r>
          </a:p>
          <a:p>
            <a:r>
              <a:rPr lang="en-US" sz="2200" cap="none" dirty="0">
                <a:latin typeface="Calibri" panose="020F0502020204030204" pitchFamily="34" charset="0"/>
                <a:ea typeface="Calibri" panose="020F0502020204030204" pitchFamily="34" charset="0"/>
                <a:cs typeface="Calibri" panose="020F0502020204030204" pitchFamily="34" charset="0"/>
              </a:rPr>
              <a:t>Thus Myntra offers good competition to e-commerce companies, especially in the apparels sector.</a:t>
            </a:r>
          </a:p>
        </p:txBody>
      </p:sp>
      <p:sp>
        <p:nvSpPr>
          <p:cNvPr id="4" name="Rectangle 1">
            <a:extLst>
              <a:ext uri="{FF2B5EF4-FFF2-40B4-BE49-F238E27FC236}">
                <a16:creationId xmlns:a16="http://schemas.microsoft.com/office/drawing/2014/main" id="{E500711A-B189-4446-07DB-59830FD11D48}"/>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600" b="1" i="0" u="none" strike="noStrike" cap="none" normalizeH="0" baseline="0">
                <a:ln>
                  <a:noFill/>
                </a:ln>
                <a:solidFill>
                  <a:srgbClr val="575F6D"/>
                </a:solidFill>
                <a:effectLst/>
                <a:latin typeface="ff2"/>
              </a:rPr>
              <a:t>CONCLUSION</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a:ln>
                  <a:noFill/>
                </a:ln>
                <a:solidFill>
                  <a:srgbClr val="FE8637"/>
                </a:solidFill>
                <a:effectLst/>
                <a:latin typeface="ff1"/>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600" b="0" i="0" u="none" strike="noStrike" cap="none" normalizeH="0" baseline="0">
                <a:ln>
                  <a:noFill/>
                </a:ln>
                <a:solidFill>
                  <a:srgbClr val="000000"/>
                </a:solidFill>
                <a:effectLst/>
                <a:latin typeface="ff0"/>
              </a:rPr>
              <a:t>Myntra has become a worth competing fashion e-commercecompany because of its unique business model and attractivediscount offers. Myntra also keeps on revising its business strategieswith exigencies of time. It started with the B2B model and shifted tothe B2C model. Thus Myntra offers good competition to e-commerce companies, especially in the apparels sector.</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406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Oval 6">
            <a:extLst>
              <a:ext uri="{FF2B5EF4-FFF2-40B4-BE49-F238E27FC236}">
                <a16:creationId xmlns:a16="http://schemas.microsoft.com/office/drawing/2014/main" id="{BBEFC3D8-396D-79B5-6770-38E314112CD6}"/>
              </a:ext>
            </a:extLst>
          </p:cNvPr>
          <p:cNvSpPr/>
          <p:nvPr/>
        </p:nvSpPr>
        <p:spPr>
          <a:xfrm>
            <a:off x="8060385" y="6199238"/>
            <a:ext cx="796569" cy="658762"/>
          </a:xfrm>
          <a:prstGeom prst="ellipse">
            <a:avLst/>
          </a:prstGeom>
          <a:blipFill rotWithShape="1">
            <a:blip r:embed="rId2"/>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55259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33BE48-A5D8-9C0A-6E21-0A68848F0E27}"/>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54183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17B1-A5AD-0878-1CB7-0DEB10CF346B}"/>
              </a:ext>
            </a:extLst>
          </p:cNvPr>
          <p:cNvSpPr>
            <a:spLocks noGrp="1"/>
          </p:cNvSpPr>
          <p:nvPr>
            <p:ph type="title"/>
          </p:nvPr>
        </p:nvSpPr>
        <p:spPr>
          <a:xfrm>
            <a:off x="685332" y="618518"/>
            <a:ext cx="7773338" cy="934979"/>
          </a:xfrm>
        </p:spPr>
        <p:txBody>
          <a:bodyPr/>
          <a:lstStyle/>
          <a:p>
            <a:r>
              <a:rPr lang="en-US" dirty="0"/>
              <a:t>Introduction </a:t>
            </a:r>
          </a:p>
        </p:txBody>
      </p:sp>
      <p:graphicFrame>
        <p:nvGraphicFramePr>
          <p:cNvPr id="10" name="Content Placeholder 9">
            <a:extLst>
              <a:ext uri="{FF2B5EF4-FFF2-40B4-BE49-F238E27FC236}">
                <a16:creationId xmlns:a16="http://schemas.microsoft.com/office/drawing/2014/main" id="{9C2576F4-2C69-F340-D525-80145063CB57}"/>
              </a:ext>
            </a:extLst>
          </p:cNvPr>
          <p:cNvGraphicFramePr>
            <a:graphicFrameLocks noGrp="1"/>
          </p:cNvGraphicFramePr>
          <p:nvPr>
            <p:ph sz="quarter" idx="13"/>
            <p:extLst>
              <p:ext uri="{D42A27DB-BD31-4B8C-83A1-F6EECF244321}">
                <p14:modId xmlns:p14="http://schemas.microsoft.com/office/powerpoint/2010/main" val="4137537988"/>
              </p:ext>
            </p:extLst>
          </p:nvPr>
        </p:nvGraphicFramePr>
        <p:xfrm>
          <a:off x="685329" y="1858297"/>
          <a:ext cx="8104709" cy="4168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Oval 10">
            <a:extLst>
              <a:ext uri="{FF2B5EF4-FFF2-40B4-BE49-F238E27FC236}">
                <a16:creationId xmlns:a16="http://schemas.microsoft.com/office/drawing/2014/main" id="{EAEBF04E-3A28-4D1B-94F0-E24BFEF0C89F}"/>
              </a:ext>
            </a:extLst>
          </p:cNvPr>
          <p:cNvSpPr/>
          <p:nvPr/>
        </p:nvSpPr>
        <p:spPr>
          <a:xfrm>
            <a:off x="8165534" y="6148336"/>
            <a:ext cx="796569" cy="658762"/>
          </a:xfrm>
          <a:prstGeom prst="ellipse">
            <a:avLst/>
          </a:prstGeom>
          <a:blipFill rotWithShape="1">
            <a:blip r:embed="rId7"/>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5114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3955" y="380283"/>
            <a:ext cx="7772400" cy="1470025"/>
          </a:xfrm>
        </p:spPr>
        <p:txBody>
          <a:bodyPr/>
          <a:lstStyle/>
          <a:p>
            <a:r>
              <a:rPr lang="en-US" b="1" dirty="0">
                <a:solidFill>
                  <a:schemeClr val="accent6"/>
                </a:solidFill>
              </a:rPr>
              <a:t>Technology Used</a:t>
            </a:r>
            <a:endParaRPr b="1" dirty="0">
              <a:solidFill>
                <a:schemeClr val="accent6"/>
              </a:solidFill>
            </a:endParaRPr>
          </a:p>
        </p:txBody>
      </p:sp>
      <p:sp>
        <p:nvSpPr>
          <p:cNvPr id="3" name="Subtitle 2"/>
          <p:cNvSpPr>
            <a:spLocks noGrp="1"/>
          </p:cNvSpPr>
          <p:nvPr>
            <p:ph type="subTitle" idx="1"/>
          </p:nvPr>
        </p:nvSpPr>
        <p:spPr>
          <a:xfrm>
            <a:off x="398207" y="1986115"/>
            <a:ext cx="8563896" cy="3923071"/>
          </a:xfrm>
        </p:spPr>
        <p:txBody>
          <a:bodyPr>
            <a:normAutofit/>
          </a:bodyPr>
          <a:lstStyle/>
          <a:p>
            <a:pPr marL="342900" indent="-342900" algn="l">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Uses 31 technology products and services including HTML5, jQuery, and Google Analytics, according to G2 Stack.</a:t>
            </a:r>
          </a:p>
          <a:p>
            <a:pPr marL="342900" indent="-342900" algn="l">
              <a:lnSpc>
                <a:spcPct val="150000"/>
              </a:lnSpc>
              <a:buFont typeface="Arial" panose="020B0604020202020204" pitchFamily="34" charset="0"/>
              <a:buChar char="•"/>
            </a:pPr>
            <a:r>
              <a:rPr lang="en-US" u="none" strike="noStrike" dirty="0">
                <a:solidFill>
                  <a:srgbClr val="183444"/>
                </a:solidFill>
                <a:effectLst/>
                <a:latin typeface="Calibri" panose="020F0502020204030204" pitchFamily="34" charset="0"/>
                <a:ea typeface="Calibri" panose="020F0502020204030204" pitchFamily="34" charset="0"/>
                <a:cs typeface="Calibri" panose="020F0502020204030204" pitchFamily="34" charset="0"/>
              </a:rPr>
              <a:t>Myntra</a:t>
            </a:r>
            <a:r>
              <a:rPr lang="en-US" dirty="0">
                <a:latin typeface="Calibri" panose="020F0502020204030204" pitchFamily="34" charset="0"/>
                <a:ea typeface="Calibri" panose="020F0502020204030204" pitchFamily="34" charset="0"/>
                <a:cs typeface="Calibri" panose="020F0502020204030204" pitchFamily="34" charset="0"/>
              </a:rPr>
              <a:t> is actively using 78 technologies for its website, according to </a:t>
            </a:r>
            <a:r>
              <a:rPr lang="en-US" u="none" strike="noStrike" dirty="0">
                <a:solidFill>
                  <a:srgbClr val="183444"/>
                </a:solidFill>
                <a:effectLst/>
                <a:latin typeface="Calibri" panose="020F0502020204030204" pitchFamily="34" charset="0"/>
                <a:ea typeface="Calibri" panose="020F0502020204030204" pitchFamily="34" charset="0"/>
                <a:cs typeface="Calibri" panose="020F0502020204030204" pitchFamily="34" charset="0"/>
              </a:rPr>
              <a:t>BuiltWith</a:t>
            </a:r>
            <a:r>
              <a:rPr lang="en-US" dirty="0">
                <a:latin typeface="Calibri" panose="020F0502020204030204" pitchFamily="34" charset="0"/>
                <a:ea typeface="Calibri" panose="020F0502020204030204" pitchFamily="34" charset="0"/>
                <a:cs typeface="Calibri" panose="020F0502020204030204" pitchFamily="34" charset="0"/>
              </a:rPr>
              <a:t>. These include Google Tag Manager, and Google Font API.</a:t>
            </a:r>
            <a:endParaRPr lang="en-US" dirty="0">
              <a:solidFill>
                <a:srgbClr val="F81AE8"/>
              </a:solidFill>
              <a:latin typeface="Calibri" panose="020F0502020204030204" pitchFamily="34" charset="0"/>
              <a:ea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72BF00AE-BC3B-0FE5-EF5C-F032A20B2CE3}"/>
              </a:ext>
            </a:extLst>
          </p:cNvPr>
          <p:cNvSpPr/>
          <p:nvPr/>
        </p:nvSpPr>
        <p:spPr>
          <a:xfrm>
            <a:off x="8165534" y="6148336"/>
            <a:ext cx="796569" cy="658762"/>
          </a:xfrm>
          <a:prstGeom prst="ellipse">
            <a:avLst/>
          </a:prstGeom>
          <a:blipFill rotWithShape="1">
            <a:blip r:embed="rId2"/>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47483"/>
            <a:ext cx="8229600" cy="914400"/>
          </a:xfrm>
        </p:spPr>
        <p:txBody>
          <a:bodyPr/>
          <a:lstStyle/>
          <a:p>
            <a:r>
              <a:rPr dirty="0"/>
              <a:t>Business Model</a:t>
            </a:r>
          </a:p>
        </p:txBody>
      </p:sp>
      <p:graphicFrame>
        <p:nvGraphicFramePr>
          <p:cNvPr id="4" name="Content Placeholder 3">
            <a:extLst>
              <a:ext uri="{FF2B5EF4-FFF2-40B4-BE49-F238E27FC236}">
                <a16:creationId xmlns:a16="http://schemas.microsoft.com/office/drawing/2014/main" id="{EA715F7F-72F9-73B2-0C83-53F848D62AFC}"/>
              </a:ext>
            </a:extLst>
          </p:cNvPr>
          <p:cNvGraphicFramePr>
            <a:graphicFrameLocks noGrp="1"/>
          </p:cNvGraphicFramePr>
          <p:nvPr>
            <p:ph idx="4294967295"/>
            <p:extLst>
              <p:ext uri="{D42A27DB-BD31-4B8C-83A1-F6EECF244321}">
                <p14:modId xmlns:p14="http://schemas.microsoft.com/office/powerpoint/2010/main" val="1733621195"/>
              </p:ext>
            </p:extLst>
          </p:nvPr>
        </p:nvGraphicFramePr>
        <p:xfrm>
          <a:off x="457200" y="1362894"/>
          <a:ext cx="8229600" cy="5165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B2377CF1-259E-8CB9-24D3-8C525F62B627}"/>
              </a:ext>
            </a:extLst>
          </p:cNvPr>
          <p:cNvSpPr/>
          <p:nvPr/>
        </p:nvSpPr>
        <p:spPr>
          <a:xfrm>
            <a:off x="8059915" y="6199238"/>
            <a:ext cx="796569" cy="658762"/>
          </a:xfrm>
          <a:prstGeom prst="ellipse">
            <a:avLst/>
          </a:prstGeom>
          <a:blipFill rotWithShape="1">
            <a:blip r:embed="rId7"/>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dirty="0"/>
              <a:t>Revenue Model</a:t>
            </a:r>
          </a:p>
        </p:txBody>
      </p:sp>
      <p:graphicFrame>
        <p:nvGraphicFramePr>
          <p:cNvPr id="5" name="Content Placeholder 4">
            <a:extLst>
              <a:ext uri="{FF2B5EF4-FFF2-40B4-BE49-F238E27FC236}">
                <a16:creationId xmlns:a16="http://schemas.microsoft.com/office/drawing/2014/main" id="{5A7EF352-198D-21CE-12FF-D0B5C25A413C}"/>
              </a:ext>
            </a:extLst>
          </p:cNvPr>
          <p:cNvGraphicFramePr>
            <a:graphicFrameLocks noGrp="1"/>
          </p:cNvGraphicFramePr>
          <p:nvPr>
            <p:ph sz="quarter" idx="13"/>
            <p:extLst>
              <p:ext uri="{D42A27DB-BD31-4B8C-83A1-F6EECF244321}">
                <p14:modId xmlns:p14="http://schemas.microsoft.com/office/powerpoint/2010/main" val="3218921902"/>
              </p:ext>
            </p:extLst>
          </p:nvPr>
        </p:nvGraphicFramePr>
        <p:xfrm>
          <a:off x="685800" y="2366963"/>
          <a:ext cx="77724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36609A7F-39C1-6E57-0218-71847DB2A76E}"/>
              </a:ext>
            </a:extLst>
          </p:cNvPr>
          <p:cNvSpPr/>
          <p:nvPr/>
        </p:nvSpPr>
        <p:spPr>
          <a:xfrm>
            <a:off x="8059915" y="6199238"/>
            <a:ext cx="796569" cy="658762"/>
          </a:xfrm>
          <a:prstGeom prst="ellipse">
            <a:avLst/>
          </a:prstGeom>
          <a:blipFill rotWithShape="1">
            <a:blip r:embed="rId7"/>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790" y="451121"/>
            <a:ext cx="7773338" cy="718669"/>
          </a:xfrm>
        </p:spPr>
        <p:txBody>
          <a:bodyPr>
            <a:normAutofit/>
          </a:bodyPr>
          <a:lstStyle/>
          <a:p>
            <a:r>
              <a:rPr lang="en-US" sz="3500" dirty="0"/>
              <a:t>Operating Revenue FY21 to FY23</a:t>
            </a:r>
            <a:endParaRPr sz="3500" dirty="0"/>
          </a:p>
        </p:txBody>
      </p:sp>
      <p:sp>
        <p:nvSpPr>
          <p:cNvPr id="11" name="Content Placeholder 10">
            <a:extLst>
              <a:ext uri="{FF2B5EF4-FFF2-40B4-BE49-F238E27FC236}">
                <a16:creationId xmlns:a16="http://schemas.microsoft.com/office/drawing/2014/main" id="{F38E3902-5F62-6897-0082-E028561591AB}"/>
              </a:ext>
            </a:extLst>
          </p:cNvPr>
          <p:cNvSpPr>
            <a:spLocks noGrp="1"/>
          </p:cNvSpPr>
          <p:nvPr>
            <p:ph sz="quarter" idx="13"/>
          </p:nvPr>
        </p:nvSpPr>
        <p:spPr/>
        <p:txBody>
          <a:bodyPr/>
          <a:lstStyle/>
          <a:p>
            <a:endParaRPr lang="en-US"/>
          </a:p>
        </p:txBody>
      </p:sp>
      <p:pic>
        <p:nvPicPr>
          <p:cNvPr id="9" name="Picture 8">
            <a:extLst>
              <a:ext uri="{FF2B5EF4-FFF2-40B4-BE49-F238E27FC236}">
                <a16:creationId xmlns:a16="http://schemas.microsoft.com/office/drawing/2014/main" id="{331F29D9-4855-65FC-D402-53115AB2E3AD}"/>
              </a:ext>
            </a:extLst>
          </p:cNvPr>
          <p:cNvPicPr>
            <a:picLocks noChangeAspect="1"/>
          </p:cNvPicPr>
          <p:nvPr/>
        </p:nvPicPr>
        <p:blipFill>
          <a:blip r:embed="rId2"/>
          <a:stretch>
            <a:fillRect/>
          </a:stretch>
        </p:blipFill>
        <p:spPr>
          <a:xfrm>
            <a:off x="373625" y="1494503"/>
            <a:ext cx="8589757" cy="4689987"/>
          </a:xfrm>
          <a:prstGeom prst="rect">
            <a:avLst/>
          </a:prstGeom>
          <a:solidFill>
            <a:srgbClr val="F81AE8"/>
          </a:solidFill>
        </p:spPr>
      </p:pic>
      <p:sp>
        <p:nvSpPr>
          <p:cNvPr id="12" name="Oval 11">
            <a:extLst>
              <a:ext uri="{FF2B5EF4-FFF2-40B4-BE49-F238E27FC236}">
                <a16:creationId xmlns:a16="http://schemas.microsoft.com/office/drawing/2014/main" id="{5271445A-EBE6-4186-488F-9F8778CDA9F9}"/>
              </a:ext>
            </a:extLst>
          </p:cNvPr>
          <p:cNvSpPr/>
          <p:nvPr/>
        </p:nvSpPr>
        <p:spPr>
          <a:xfrm>
            <a:off x="8309302" y="6331974"/>
            <a:ext cx="796569" cy="526026"/>
          </a:xfrm>
          <a:prstGeom prst="ellipse">
            <a:avLst/>
          </a:prstGeom>
          <a:blipFill rotWithShape="1">
            <a:blip r:embed="rId3"/>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Social Media Feedback</a:t>
            </a:r>
          </a:p>
        </p:txBody>
      </p:sp>
      <p:graphicFrame>
        <p:nvGraphicFramePr>
          <p:cNvPr id="4" name="Content Placeholder 3">
            <a:extLst>
              <a:ext uri="{FF2B5EF4-FFF2-40B4-BE49-F238E27FC236}">
                <a16:creationId xmlns:a16="http://schemas.microsoft.com/office/drawing/2014/main" id="{27A069E7-67E0-5EE3-0D66-4054D02E3259}"/>
              </a:ext>
            </a:extLst>
          </p:cNvPr>
          <p:cNvGraphicFramePr>
            <a:graphicFrameLocks noGrp="1"/>
          </p:cNvGraphicFramePr>
          <p:nvPr>
            <p:ph sz="quarter" idx="13"/>
            <p:extLst>
              <p:ext uri="{D42A27DB-BD31-4B8C-83A1-F6EECF244321}">
                <p14:modId xmlns:p14="http://schemas.microsoft.com/office/powerpoint/2010/main" val="63839258"/>
              </p:ext>
            </p:extLst>
          </p:nvPr>
        </p:nvGraphicFramePr>
        <p:xfrm>
          <a:off x="685800" y="2366963"/>
          <a:ext cx="77724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ADE10981-E815-668D-145F-B18D52F98BF2}"/>
              </a:ext>
            </a:extLst>
          </p:cNvPr>
          <p:cNvPicPr>
            <a:picLocks noChangeAspect="1"/>
          </p:cNvPicPr>
          <p:nvPr/>
        </p:nvPicPr>
        <p:blipFill>
          <a:blip r:embed="rId7"/>
          <a:stretch>
            <a:fillRect/>
          </a:stretch>
        </p:blipFill>
        <p:spPr>
          <a:xfrm>
            <a:off x="3380300" y="3720204"/>
            <a:ext cx="1850462" cy="717753"/>
          </a:xfrm>
          <a:prstGeom prst="rect">
            <a:avLst/>
          </a:prstGeom>
        </p:spPr>
      </p:pic>
      <p:sp>
        <p:nvSpPr>
          <p:cNvPr id="9" name="Oval 8">
            <a:extLst>
              <a:ext uri="{FF2B5EF4-FFF2-40B4-BE49-F238E27FC236}">
                <a16:creationId xmlns:a16="http://schemas.microsoft.com/office/drawing/2014/main" id="{5B71D5AF-69DE-1A43-47A2-FE83A604EAAF}"/>
              </a:ext>
            </a:extLst>
          </p:cNvPr>
          <p:cNvSpPr/>
          <p:nvPr/>
        </p:nvSpPr>
        <p:spPr>
          <a:xfrm>
            <a:off x="8059915" y="6199238"/>
            <a:ext cx="796569" cy="658762"/>
          </a:xfrm>
          <a:prstGeom prst="ellipse">
            <a:avLst/>
          </a:prstGeom>
          <a:blipFill rotWithShape="1">
            <a:blip r:embed="rId8"/>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83" y="849116"/>
            <a:ext cx="7773338" cy="895086"/>
          </a:xfrm>
        </p:spPr>
        <p:txBody>
          <a:bodyPr/>
          <a:lstStyle/>
          <a:p>
            <a:r>
              <a:rPr dirty="0"/>
              <a:t>SWOT Analysis</a:t>
            </a:r>
          </a:p>
        </p:txBody>
      </p:sp>
      <p:sp>
        <p:nvSpPr>
          <p:cNvPr id="8" name="Oval 7">
            <a:extLst>
              <a:ext uri="{FF2B5EF4-FFF2-40B4-BE49-F238E27FC236}">
                <a16:creationId xmlns:a16="http://schemas.microsoft.com/office/drawing/2014/main" id="{B3068D49-FCC9-7D65-0A24-4BAA503135C6}"/>
              </a:ext>
            </a:extLst>
          </p:cNvPr>
          <p:cNvSpPr/>
          <p:nvPr/>
        </p:nvSpPr>
        <p:spPr>
          <a:xfrm>
            <a:off x="8059915" y="6199238"/>
            <a:ext cx="796569" cy="658762"/>
          </a:xfrm>
          <a:prstGeom prst="ellipse">
            <a:avLst/>
          </a:prstGeom>
          <a:blipFill rotWithShape="1">
            <a:blip r:embed="rId2"/>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11" name="Content Placeholder 10">
            <a:extLst>
              <a:ext uri="{FF2B5EF4-FFF2-40B4-BE49-F238E27FC236}">
                <a16:creationId xmlns:a16="http://schemas.microsoft.com/office/drawing/2014/main" id="{EC0CEAA1-0AD2-A604-AD1C-E512034E670A}"/>
              </a:ext>
            </a:extLst>
          </p:cNvPr>
          <p:cNvGraphicFramePr>
            <a:graphicFrameLocks noGrp="1"/>
          </p:cNvGraphicFramePr>
          <p:nvPr>
            <p:ph sz="quarter" idx="13"/>
            <p:extLst>
              <p:ext uri="{D42A27DB-BD31-4B8C-83A1-F6EECF244321}">
                <p14:modId xmlns:p14="http://schemas.microsoft.com/office/powerpoint/2010/main" val="1628288670"/>
              </p:ext>
            </p:extLst>
          </p:nvPr>
        </p:nvGraphicFramePr>
        <p:xfrm>
          <a:off x="685330" y="2153265"/>
          <a:ext cx="7772870" cy="404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0AAE-1D3D-215F-86B8-C07BAE361F00}"/>
              </a:ext>
            </a:extLst>
          </p:cNvPr>
          <p:cNvSpPr>
            <a:spLocks noGrp="1"/>
          </p:cNvSpPr>
          <p:nvPr>
            <p:ph type="title"/>
          </p:nvPr>
        </p:nvSpPr>
        <p:spPr>
          <a:xfrm>
            <a:off x="685332" y="953729"/>
            <a:ext cx="7773338" cy="786581"/>
          </a:xfrm>
        </p:spPr>
        <p:txBody>
          <a:bodyPr/>
          <a:lstStyle/>
          <a:p>
            <a:r>
              <a:rPr lang="en-US" dirty="0"/>
              <a:t>Customer Sentiments</a:t>
            </a:r>
          </a:p>
        </p:txBody>
      </p:sp>
      <p:graphicFrame>
        <p:nvGraphicFramePr>
          <p:cNvPr id="4" name="Content Placeholder 3">
            <a:extLst>
              <a:ext uri="{FF2B5EF4-FFF2-40B4-BE49-F238E27FC236}">
                <a16:creationId xmlns:a16="http://schemas.microsoft.com/office/drawing/2014/main" id="{21E232EE-D941-D7AE-FE8D-69DE698BE28F}"/>
              </a:ext>
            </a:extLst>
          </p:cNvPr>
          <p:cNvGraphicFramePr>
            <a:graphicFrameLocks noGrp="1"/>
          </p:cNvGraphicFramePr>
          <p:nvPr>
            <p:ph sz="quarter" idx="13"/>
            <p:extLst>
              <p:ext uri="{D42A27DB-BD31-4B8C-83A1-F6EECF244321}">
                <p14:modId xmlns:p14="http://schemas.microsoft.com/office/powerpoint/2010/main" val="1885444249"/>
              </p:ext>
            </p:extLst>
          </p:nvPr>
        </p:nvGraphicFramePr>
        <p:xfrm>
          <a:off x="685799" y="1976284"/>
          <a:ext cx="8170685" cy="4041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val 6">
            <a:extLst>
              <a:ext uri="{FF2B5EF4-FFF2-40B4-BE49-F238E27FC236}">
                <a16:creationId xmlns:a16="http://schemas.microsoft.com/office/drawing/2014/main" id="{93C18FAE-9A37-9002-F3AE-C28EAA98458F}"/>
              </a:ext>
            </a:extLst>
          </p:cNvPr>
          <p:cNvSpPr/>
          <p:nvPr/>
        </p:nvSpPr>
        <p:spPr>
          <a:xfrm>
            <a:off x="8059915" y="6199238"/>
            <a:ext cx="796569" cy="658762"/>
          </a:xfrm>
          <a:prstGeom prst="ellipse">
            <a:avLst/>
          </a:prstGeom>
          <a:blipFill rotWithShape="1">
            <a:blip r:embed="rId7"/>
            <a:srcRect/>
            <a:stretch>
              <a:fillRect l="-39000" r="-3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71584241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235</TotalTime>
  <Words>652</Words>
  <Application>Microsoft Office PowerPoint</Application>
  <PresentationFormat>On-screen Show (4:3)</PresentationFormat>
  <Paragraphs>83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ff0</vt:lpstr>
      <vt:lpstr>ff1</vt:lpstr>
      <vt:lpstr>ff2</vt:lpstr>
      <vt:lpstr>Source Sans Pro</vt:lpstr>
      <vt:lpstr>Tw Cen MT</vt:lpstr>
      <vt:lpstr>Droplet</vt:lpstr>
      <vt:lpstr>Myntra Analysis</vt:lpstr>
      <vt:lpstr>Introduction </vt:lpstr>
      <vt:lpstr>Technology Used</vt:lpstr>
      <vt:lpstr>Business Model</vt:lpstr>
      <vt:lpstr>   Revenue Model</vt:lpstr>
      <vt:lpstr>Operating Revenue FY21 to FY23</vt:lpstr>
      <vt:lpstr>Social Media Feedback</vt:lpstr>
      <vt:lpstr>SWOT Analysis</vt:lpstr>
      <vt:lpstr>Customer Sentiments</vt:lpstr>
      <vt:lpstr>Key Competitors</vt:lpstr>
      <vt:lpstr>Competitive Landscape</vt:lpstr>
      <vt:lpstr>Comparative Analysis</vt:lpstr>
      <vt:lpstr>Strategic Recommendations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Sivatharan C</dc:creator>
  <cp:keywords/>
  <dc:description>generated using python-pptx</dc:description>
  <cp:lastModifiedBy>Sivatharan C</cp:lastModifiedBy>
  <cp:revision>8</cp:revision>
  <dcterms:created xsi:type="dcterms:W3CDTF">2013-01-27T09:14:16Z</dcterms:created>
  <dcterms:modified xsi:type="dcterms:W3CDTF">2024-09-29T12:58:54Z</dcterms:modified>
  <cp:category/>
</cp:coreProperties>
</file>