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b="0" i="0" lang="en-GB" sz="5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Session 2 – Using Inputs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INPUT SIGNALS INTO AN ARDUINO AND USE THEM IN CODE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083" y="887895"/>
            <a:ext cx="9876794" cy="2066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 Input - Switches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a switch to your Arduino as shown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switch is between pin 2 and ground (0V)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the switch is pressed, pin 2 connects to 0V and goes LOW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the switch is released, pin 2 is connected to nothing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Arduino has an internal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pullup resistor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that we can enable to pull pin 2 to +5V (HIGH) when it is released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set this up using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pinMode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again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184" name="Google Shape;184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1135" y="1846263"/>
            <a:ext cx="297133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 Input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097279" y="1845733"/>
            <a:ext cx="4937760" cy="4614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buttonPin is initialised as an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INPUT_PULLUP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using pinMode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inbuilt LED on the Arduino displays the state of buttonPin (pin 2), which is sensed using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digitalRead(pin);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buttonState is high when buttonPin is high – ie when the switch is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pressed – so the LED turns off whenever the switch is pressed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initialising buttonPin as an </a:t>
            </a:r>
            <a:r>
              <a:rPr b="1" i="0" lang="en-GB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what happens?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a resistor between buttonPin and +5V; does this solve the problem?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Think about how you could instead make the LED come on when the switch </a:t>
            </a:r>
            <a:r>
              <a:rPr b="1" i="0" lang="en-GB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pressed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42066" l="65338" r="26547" t="38294"/>
          <a:stretch/>
        </p:blipFill>
        <p:spPr>
          <a:xfrm>
            <a:off x="6500553" y="1845734"/>
            <a:ext cx="5288935" cy="352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 sz="9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Edge Detection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previous example showed how to detect a change in the level of a digital input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 signals usually change at sharp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known as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rising edges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(low -&gt; high) and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falling edges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(high -&gt; low)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can be useful to detect these edges and make a program only do something when there is an edge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example, make the LED change state each time the switch is pressed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we need to learn some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control flow...</a:t>
            </a:r>
            <a:endParaRPr/>
          </a:p>
        </p:txBody>
      </p:sp>
      <p:sp>
        <p:nvSpPr>
          <p:cNvPr id="199" name="Google Shape;199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200" name="Google Shape;200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9526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Edge Detection – If Statements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statements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allow us to control program flow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standard structure is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if(condition){	}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some sort of expression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code in the curly brackets is only executed if the condition is true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there is an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 after an if statement, it is only executed if the condition is false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 the double equals sign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which is used when comparing two values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Also note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which stands for “not equal to”</a:t>
            </a:r>
            <a:endParaRPr/>
          </a:p>
        </p:txBody>
      </p:sp>
      <p:pic>
        <p:nvPicPr>
          <p:cNvPr id="207" name="Google Shape;207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6326" l="65697" r="30100" t="46138"/>
          <a:stretch/>
        </p:blipFill>
        <p:spPr>
          <a:xfrm>
            <a:off x="6911439" y="1845734"/>
            <a:ext cx="3420094" cy="39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Edge Detection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097279" y="1845733"/>
            <a:ext cx="4937760" cy="423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isn’t as scary as it looks!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digitalRead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used to find the new state of the button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this is different to the previous (stored) state then an edge has been detected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Looking at the new state of the button tells us if it was a rising or falling edge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state of the LED (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ledState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is then toggled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 the use of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 mean “not” to switch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ledState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between LOW and HIGH each time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this out – how well does it work?</a:t>
            </a:r>
            <a:endParaRPr/>
          </a:p>
        </p:txBody>
      </p:sp>
      <p:sp>
        <p:nvSpPr>
          <p:cNvPr id="215" name="Google Shape;21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 sz="9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23143" l="65286" r="25913" t="38426"/>
          <a:stretch/>
        </p:blipFill>
        <p:spPr>
          <a:xfrm>
            <a:off x="6716283" y="1768641"/>
            <a:ext cx="3787285" cy="45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Switch Bounce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Switches aren’t perfect!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metal contacts inside the switch bounce against each other before settling, resulting in lots of edges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why the LED seemed to trigger randomly with each press and not always appear to toggle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solve this in software or hardware</a:t>
            </a:r>
            <a:endParaRPr/>
          </a:p>
        </p:txBody>
      </p:sp>
      <p:sp>
        <p:nvSpPr>
          <p:cNvPr id="223" name="Google Shape;22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descr="http://i.stack.imgur.com/ZrNMs.gif" id="224" name="Google Shape;224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1877495"/>
            <a:ext cx="4937125" cy="39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Hardware Debounce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hardware debounce is easily implemented by placing a capacitor across the switch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Capacitors are components that store small amounts of electrical energy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capacitor charges up when the switch is open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the switch is pressed it takes time for the capacitor to discharge – this smooths out the edges caused by switch bounce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adding a capacitor now – does it help?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 sz="9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1135" y="1846263"/>
            <a:ext cx="297133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8665369" y="3063164"/>
            <a:ext cx="264695" cy="108284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Software Debounce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Again, not as scary as it looks!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millis()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 gives us the number of milliseconds since the Arduino started/reset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an edge occurs, the time of the last edge is recorded as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lastEdgeTime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After 50ms since the last edge, the new state is checked against the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storedButtonState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which is the last stable state of the switch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the edge type is checked and the LED toggled if needed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Only try this if you really want to!</a:t>
            </a:r>
            <a:endParaRPr/>
          </a:p>
        </p:txBody>
      </p:sp>
      <p:sp>
        <p:nvSpPr>
          <p:cNvPr id="240" name="Google Shape;240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241" name="Google Shape;241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9301" l="0" r="87031" t="10262"/>
          <a:stretch/>
        </p:blipFill>
        <p:spPr>
          <a:xfrm>
            <a:off x="6035039" y="1807923"/>
            <a:ext cx="4189616" cy="4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Analogue Input - Potentiometers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097279" y="1845734"/>
            <a:ext cx="4937760" cy="497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potentiometer is a component that can be used to produce a varying voltage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up the components as shown here – you should recognise the LED part of the circuit from the last session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outside legs of the potentiometer are connected to +5V and 0V, and the voltage of the middle leg will change as the dial is turned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Arduino can only read analogue signals using its six analogue pins – labelled A0 to A5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analogRead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 takes the analogue value and translates it to a number between 0 and 1023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249" name="Google Shape;249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518" y="1846263"/>
            <a:ext cx="3114564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Analogue Input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potentiometerVal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read using the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analogRead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 on pin A0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outputVal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uses the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 to map the value from 0-1023 to 0-255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value is given to the LED using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analogWrite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257" name="Google Shape;257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47173" l="65328" r="24252" t="38509"/>
          <a:stretch/>
        </p:blipFill>
        <p:spPr>
          <a:xfrm>
            <a:off x="6126480" y="1845733"/>
            <a:ext cx="5672728" cy="21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Connecting to the Arduino (Reminder)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the Arduino via USB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 the “Arduino UNO” board type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 the right COM port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opening the Serial Monitor to see if it worked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64689" l="-169" r="55883" t="3254"/>
          <a:stretch/>
        </p:blipFill>
        <p:spPr>
          <a:xfrm>
            <a:off x="6126480" y="1845734"/>
            <a:ext cx="4884420" cy="198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68342" l="0" r="55161" t="3126"/>
          <a:stretch/>
        </p:blipFill>
        <p:spPr>
          <a:xfrm>
            <a:off x="6126480" y="3857415"/>
            <a:ext cx="4884419" cy="1747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097279" y="1845733"/>
            <a:ext cx="4937760" cy="449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Signals are classed as either Analogue or Digital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Producing square waves: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start up: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tone(pin, freq);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end: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noTone(pin);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 inputs: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With pullup: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pinMode(pin, INPUT_PULLUP);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Floating: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pinMode(pin, INPUT);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Reading: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digitalRead(pin);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Analogue pins - addressed A0 to A5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read: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analogRead(pin);</a:t>
            </a:r>
            <a:endParaRPr/>
          </a:p>
        </p:txBody>
      </p:sp>
      <p:sp>
        <p:nvSpPr>
          <p:cNvPr id="264" name="Google Shape;264;p3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statements: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if(condition){	}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Else statement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follow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executes if condition false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Comparators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!=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&gt;=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&lt;=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used as an operator for “not”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Switches suffer from switch bounce – debounce using hardware (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capacitor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or software (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millis()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 Challenges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GB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some of the following: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 button toggle between an LED output and a buzzer output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an LED fade as a potentiometer is turned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 barchart display using LEDs and control it with a potentiometer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an RGB LED fade colours based on the potentiometer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a potentiometer control the frequency of a buzzer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Session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 through digital pins: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up using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pinMode(pin, OUTPUT);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by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digitalWrite(pin, state);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PWM pins (3, 5, 6, 9, 10, 11):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Have a level between 0 and 255, corresponding to a voltage between 0V and 5V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by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analogWrite(pin, level);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loops: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for(start; condition; iterative){	}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 loops: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while(condition){	}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Millisecond delays: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delay(ms);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Defining integer variables: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Incrementing variables: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x++;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Decrementing variables: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x--;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Types Of Signal</a:t>
            </a:r>
            <a:endParaRPr/>
          </a:p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132" name="Google Shape;13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319" y="1952625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95262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2873469" y="5721121"/>
            <a:ext cx="138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7848269" y="5762625"/>
            <a:ext cx="1677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Analogue Signal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097279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 Signals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Easy for microcontrollers to work with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Only have two possible values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is transmitted by a series of HIGHs and LOWs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Arduino UNO, a HIGH is +5V and a LOW is 0V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BEWARE! Not all devices use 5V – some Arduinos use 3.3V</a:t>
            </a:r>
            <a:endParaRPr/>
          </a:p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143" name="Google Shape;143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9526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Analogue Signals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Difficult for microcontrollers to understand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 have ANY value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can be transmitted by the amplitude or the frequency of the signal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Arduino can (approximately) read analogue signals, but cannot output true analogue – remember PWM?</a:t>
            </a:r>
            <a:endParaRPr/>
          </a:p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151" name="Google Shape;151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952625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79" y="4440164"/>
            <a:ext cx="4572627" cy="17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Digital Output - Easy Square Waves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Square waves are the simplest form of digital signal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use the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tone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function to produce square waves – for example, to drive a buzzer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Tone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allows us to set the square wave’s frequency –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tone(pin, freq);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end this using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noTone(pin);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Tone works for frequencies between 31Hz and 65535Hz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Connect a buzzer to your Arduino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make some annoying noises!</a:t>
            </a:r>
            <a:endParaRPr/>
          </a:p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  <p:pic>
        <p:nvPicPr>
          <p:cNvPr id="160" name="Google Shape;160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8037" y="1891661"/>
            <a:ext cx="3017526" cy="3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Buzzer Code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buzzer will buzz at 440Hz for one second and then be silent for one second; this repeats forever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Try making a siren by playing a high tone and a low tone one after another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could we use a for loop to make a tone of increasing pitch?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41824" l="65266" r="30510" t="38304"/>
          <a:stretch/>
        </p:blipFill>
        <p:spPr>
          <a:xfrm>
            <a:off x="7267699" y="2151549"/>
            <a:ext cx="3007645" cy="389404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GB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Buzzer - Example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Produces a train of 5ms tones from 400Hz to 1500Hz repeatedly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 the use of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freq+=10</a:t>
            </a:r>
            <a:r>
              <a:rPr b="0" i="1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iterative operation; this is shorthand for </a:t>
            </a:r>
            <a:r>
              <a:rPr b="1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freq = freq + 10</a:t>
            </a:r>
            <a:r>
              <a:rPr b="0" i="0" lang="en-GB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 is incrementing by 10 each time – think about similar operations that may exist</a:t>
            </a:r>
            <a:endParaRPr/>
          </a:p>
        </p:txBody>
      </p:sp>
      <p:pic>
        <p:nvPicPr>
          <p:cNvPr id="175" name="Google Shape;175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7623" l="65332" r="27510" t="38141"/>
          <a:stretch/>
        </p:blipFill>
        <p:spPr>
          <a:xfrm>
            <a:off x="6424549" y="1845734"/>
            <a:ext cx="4643254" cy="43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SLIDES BY ALEX PIRIE, BASED ON ORIGINAL MATERIAL BY SEBASTIAN GOSCIK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