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3" r:id="rId10"/>
    <p:sldId id="274" r:id="rId11"/>
    <p:sldId id="267" r:id="rId12"/>
    <p:sldId id="268" r:id="rId13"/>
    <p:sldId id="273" r:id="rId14"/>
    <p:sldId id="266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7042-915B-48CC-A414-C07887BB895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E78-FC91-49E4-A013-6FAC58857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F8E78-FC91-49E4-A013-6FAC588575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9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F8E78-FC91-49E4-A013-6FAC588575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3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1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4753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99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347537"/>
            <a:ext cx="10554574" cy="48768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394286"/>
            <a:ext cx="1343706" cy="365125"/>
          </a:xfrm>
        </p:spPr>
        <p:txBody>
          <a:bodyPr/>
          <a:lstStyle>
            <a:lvl1pPr>
              <a:defRPr sz="1400"/>
            </a:lvl1pPr>
          </a:lstStyle>
          <a:p>
            <a:fld id="{C636B029-CC71-45C9-8AF4-13A5DA0C93DC}" type="datetimeFigureOut">
              <a:rPr lang="ko-KR" altLang="en-US" smtClean="0"/>
              <a:pPr/>
              <a:t>2020-06-15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394286"/>
            <a:ext cx="864432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68812"/>
            <a:ext cx="1062155" cy="490599"/>
          </a:xfrm>
        </p:spPr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5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36B029-CC71-45C9-8AF4-13A5DA0C93DC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0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615D-17B1-428B-8A67-0C6C9A29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Go</a:t>
            </a:r>
            <a:r>
              <a:rPr lang="ko-KR" altLang="en-US" dirty="0"/>
              <a:t>의 동시성 패턴 및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EF7CB-047B-4ED3-96E3-747DD3F7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668252"/>
            <a:ext cx="10572000" cy="2189747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800" dirty="0"/>
              <a:t>2020. 06. 13 (</a:t>
            </a:r>
            <a:r>
              <a:rPr lang="ko-KR" altLang="en-US" sz="2800" dirty="0"/>
              <a:t>토</a:t>
            </a:r>
            <a:r>
              <a:rPr lang="en-US" altLang="ko-KR" sz="2800" dirty="0"/>
              <a:t>) </a:t>
            </a:r>
          </a:p>
          <a:p>
            <a:pPr algn="r"/>
            <a:r>
              <a:rPr lang="ko-KR" altLang="en-US" sz="2800" dirty="0"/>
              <a:t>신 재 환</a:t>
            </a:r>
          </a:p>
        </p:txBody>
      </p:sp>
    </p:spTree>
    <p:extLst>
      <p:ext uri="{BB962C8B-B14F-4D97-AF65-F5344CB8AC3E}">
        <p14:creationId xmlns:p14="http://schemas.microsoft.com/office/powerpoint/2010/main" val="240543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Functions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WithCancel</a:t>
            </a:r>
            <a:r>
              <a:rPr lang="en-US" altLang="ko-KR" b="1" dirty="0"/>
              <a:t>()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새로운 </a:t>
            </a:r>
            <a:r>
              <a:rPr lang="en-US" altLang="ko-KR" dirty="0"/>
              <a:t>Done </a:t>
            </a:r>
            <a:r>
              <a:rPr lang="ko-KR" altLang="en-US" dirty="0"/>
              <a:t>채널을 가진 부모의 복사본과 취소 함수를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반환된 취소 함수</a:t>
            </a:r>
            <a:r>
              <a:rPr lang="en-US" altLang="ko-KR" dirty="0"/>
              <a:t>(cancel())</a:t>
            </a:r>
            <a:r>
              <a:rPr lang="ko-KR" altLang="en-US" dirty="0"/>
              <a:t>가 호출되거나</a:t>
            </a:r>
            <a:r>
              <a:rPr lang="en-US" altLang="ko-KR" dirty="0"/>
              <a:t>, </a:t>
            </a:r>
            <a:r>
              <a:rPr lang="ko-KR" altLang="en-US" dirty="0"/>
              <a:t>부모 컨텍스트의 </a:t>
            </a:r>
            <a:r>
              <a:rPr lang="en-US" altLang="ko-KR" dirty="0"/>
              <a:t>Done </a:t>
            </a:r>
            <a:r>
              <a:rPr lang="ko-KR" altLang="en-US" dirty="0"/>
              <a:t>채널이 닫히는 경우</a:t>
            </a:r>
            <a:r>
              <a:rPr lang="en-US" altLang="ko-KR" dirty="0"/>
              <a:t>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컨텍스트의 </a:t>
            </a:r>
            <a:r>
              <a:rPr lang="en-US" altLang="ko-KR" dirty="0"/>
              <a:t>Done </a:t>
            </a:r>
            <a:r>
              <a:rPr lang="ko-KR" altLang="en-US" dirty="0"/>
              <a:t>채널이 닫힘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컨텍스트가 취소되면 관련된 자원의 할당이 해제되므로</a:t>
            </a:r>
            <a:r>
              <a:rPr lang="en-US" altLang="ko-KR" dirty="0"/>
              <a:t>, </a:t>
            </a:r>
            <a:r>
              <a:rPr lang="ko-KR" altLang="en-US" dirty="0"/>
              <a:t>작업이 완료되는 즉시 </a:t>
            </a:r>
            <a:br>
              <a:rPr lang="en-US" altLang="ko-KR" dirty="0"/>
            </a:br>
            <a:r>
              <a:rPr lang="ko-KR" altLang="en-US" dirty="0"/>
              <a:t>취소 함수</a:t>
            </a:r>
            <a:r>
              <a:rPr lang="en-US" altLang="ko-KR" dirty="0"/>
              <a:t>(cancel())</a:t>
            </a:r>
            <a:r>
              <a:rPr lang="ko-KR" altLang="en-US" dirty="0"/>
              <a:t>를 호출해야 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4412-F196-43EA-9E24-0DF9820D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" t="-11643" b="-1"/>
          <a:stretch/>
        </p:blipFill>
        <p:spPr>
          <a:xfrm>
            <a:off x="1052512" y="1882274"/>
            <a:ext cx="9351329" cy="4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Functions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347537"/>
            <a:ext cx="10554574" cy="5245768"/>
          </a:xfrm>
        </p:spPr>
        <p:txBody>
          <a:bodyPr/>
          <a:lstStyle/>
          <a:p>
            <a:r>
              <a:rPr lang="en-US" altLang="ko-KR" b="1" dirty="0" err="1"/>
              <a:t>WithDeadline</a:t>
            </a:r>
            <a:r>
              <a:rPr lang="en-US" altLang="ko-KR" b="1" dirty="0"/>
              <a:t>()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마감시간이 </a:t>
            </a:r>
            <a:r>
              <a:rPr lang="en-US" altLang="ko-KR" dirty="0"/>
              <a:t>d</a:t>
            </a:r>
            <a:r>
              <a:rPr lang="ko-KR" altLang="en-US" dirty="0"/>
              <a:t>보다 늦지 않도록 설정된 부모 컨텍스트의 복사본과 취소 함수를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부모 컨텍스트의 최종 기한이 이미 </a:t>
            </a:r>
            <a:r>
              <a:rPr lang="en-US" altLang="ko-KR" dirty="0"/>
              <a:t>d</a:t>
            </a:r>
            <a:r>
              <a:rPr lang="ko-KR" altLang="en-US" dirty="0"/>
              <a:t>보다 빠른 경우 </a:t>
            </a:r>
            <a:r>
              <a:rPr lang="en-US" altLang="ko-KR" b="1" dirty="0" err="1"/>
              <a:t>WithDeadline</a:t>
            </a:r>
            <a:r>
              <a:rPr lang="en-US" altLang="ko-KR" b="1" dirty="0"/>
              <a:t>(parent, d)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en-US" altLang="ko-KR" dirty="0"/>
              <a:t>parent</a:t>
            </a:r>
            <a:r>
              <a:rPr lang="ko-KR" altLang="en-US" dirty="0"/>
              <a:t>와 의미적으로 동일함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마감시간이 만료되거나</a:t>
            </a:r>
            <a:r>
              <a:rPr lang="en-US" altLang="ko-KR" dirty="0"/>
              <a:t>, </a:t>
            </a:r>
            <a:r>
              <a:rPr lang="ko-KR" altLang="en-US" dirty="0"/>
              <a:t>취소 함수의 호출 및 부모 컨텍스트의 </a:t>
            </a:r>
            <a:r>
              <a:rPr lang="en-US" altLang="ko-KR" dirty="0"/>
              <a:t>Done </a:t>
            </a:r>
            <a:r>
              <a:rPr lang="ko-KR" altLang="en-US" dirty="0"/>
              <a:t>채널이 닫히는 경우 해당 컨텍스트의 </a:t>
            </a:r>
            <a:r>
              <a:rPr lang="en-US" altLang="ko-KR" dirty="0"/>
              <a:t>Done </a:t>
            </a:r>
            <a:r>
              <a:rPr lang="ko-KR" altLang="en-US" dirty="0"/>
              <a:t>채널이 닫힘</a:t>
            </a:r>
            <a:endParaRPr lang="en-US" altLang="ko-KR" dirty="0"/>
          </a:p>
          <a:p>
            <a:r>
              <a:rPr lang="en-US" altLang="ko-KR" b="1" dirty="0" err="1"/>
              <a:t>WithTimeout</a:t>
            </a:r>
            <a:r>
              <a:rPr lang="en-US" altLang="ko-KR" b="1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WithDeadline</a:t>
            </a:r>
            <a:r>
              <a:rPr lang="en-US" altLang="ko-KR" dirty="0"/>
              <a:t>(parent, </a:t>
            </a:r>
            <a:r>
              <a:rPr lang="en-US" altLang="ko-KR" dirty="0" err="1"/>
              <a:t>time.Now</a:t>
            </a:r>
            <a:r>
              <a:rPr lang="en-US" altLang="ko-KR" dirty="0"/>
              <a:t>().Add(timeout))</a:t>
            </a:r>
            <a:r>
              <a:rPr lang="ko-KR" altLang="en-US" dirty="0"/>
              <a:t>을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주요 내용은 위와 동일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55074-9530-4F92-82AE-CC015A71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94305"/>
            <a:ext cx="10554574" cy="383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14BE2-BB96-43A4-BD76-10A83B0E9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843378"/>
            <a:ext cx="10848837" cy="3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Functions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WithValue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key</a:t>
            </a:r>
            <a:r>
              <a:rPr lang="ko-KR" altLang="en-US" dirty="0"/>
              <a:t>에 연관된 값이 </a:t>
            </a:r>
            <a:r>
              <a:rPr lang="en-US" altLang="ko-KR" dirty="0" err="1"/>
              <a:t>val</a:t>
            </a:r>
            <a:r>
              <a:rPr lang="ko-KR" altLang="en-US" dirty="0"/>
              <a:t>인 </a:t>
            </a:r>
            <a:r>
              <a:rPr lang="en-US" altLang="ko-KR" dirty="0"/>
              <a:t>parent</a:t>
            </a:r>
            <a:r>
              <a:rPr lang="ko-KR" altLang="en-US" dirty="0"/>
              <a:t>의 복사본을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프로세스 및 </a:t>
            </a:r>
            <a:r>
              <a:rPr lang="en-US" altLang="ko-KR" dirty="0"/>
              <a:t>API</a:t>
            </a:r>
            <a:r>
              <a:rPr lang="ko-KR" altLang="en-US" dirty="0"/>
              <a:t>를 전송하는 요청 범위 데이터에만 사용한다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key</a:t>
            </a:r>
            <a:r>
              <a:rPr lang="ko-KR" altLang="en-US" dirty="0"/>
              <a:t>의</a:t>
            </a:r>
            <a:r>
              <a:rPr lang="en-US" altLang="ko-KR" dirty="0"/>
              <a:t> type</a:t>
            </a:r>
            <a:r>
              <a:rPr lang="ko-KR" altLang="en-US" dirty="0"/>
              <a:t>은 패키지 간에 충돌을 피하기 위해 새로운 유형으로 정의하여 사용한다</a:t>
            </a:r>
            <a:br>
              <a:rPr lang="en-US" altLang="ko-KR" dirty="0"/>
            </a:br>
            <a:r>
              <a:rPr lang="en-US" altLang="ko-KR" dirty="0"/>
              <a:t>(string </a:t>
            </a:r>
            <a:r>
              <a:rPr lang="ko-KR" altLang="en-US" dirty="0"/>
              <a:t>등의 </a:t>
            </a:r>
            <a:r>
              <a:rPr lang="en-US" altLang="ko-KR" dirty="0"/>
              <a:t>built-in type</a:t>
            </a:r>
            <a:r>
              <a:rPr lang="ko-KR" altLang="en-US" dirty="0"/>
              <a:t>이 아니여야 함</a:t>
            </a:r>
            <a:r>
              <a:rPr lang="en-US" altLang="ko-KR" dirty="0"/>
              <a:t>)</a:t>
            </a:r>
          </a:p>
          <a:p>
            <a:pPr marL="342900" lvl="1" indent="-34290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26BA29-EEC6-4DED-BF9F-6C90F148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889728"/>
            <a:ext cx="8884387" cy="3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Functions #4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347536"/>
            <a:ext cx="10554574" cy="5213685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Background()</a:t>
            </a:r>
          </a:p>
          <a:p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nil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빈 컨텍스트를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반환되는 컨텍스트는 취소되지 않으며</a:t>
            </a:r>
            <a:r>
              <a:rPr lang="en-US" altLang="ko-KR" dirty="0"/>
              <a:t> value</a:t>
            </a:r>
            <a:r>
              <a:rPr lang="ko-KR" altLang="en-US" dirty="0"/>
              <a:t>를 갖지 않고 마감시간이 없음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main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테스트 등에서 수신 요청에 대한 최상위 컨텍스트로 사용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lvl="1" indent="-342900"/>
            <a:r>
              <a:rPr lang="en-US" altLang="ko-KR" sz="2400" b="1" dirty="0"/>
              <a:t>TODO()</a:t>
            </a:r>
          </a:p>
          <a:p>
            <a:pPr marL="342900" lvl="1" indent="-342900"/>
            <a:endParaRPr lang="en-US" altLang="ko-KR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nil</a:t>
            </a:r>
            <a:r>
              <a:rPr lang="ko-KR" altLang="en-US" dirty="0"/>
              <a:t>이 아닌</a:t>
            </a:r>
            <a:r>
              <a:rPr lang="en-US" altLang="ko-KR" dirty="0"/>
              <a:t>,</a:t>
            </a:r>
            <a:r>
              <a:rPr lang="ko-KR" altLang="en-US" dirty="0"/>
              <a:t> 빈 컨텍스트를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사용할 컨텍스트가 확실하지 않거나</a:t>
            </a:r>
            <a:r>
              <a:rPr lang="en-US" altLang="ko-KR" dirty="0"/>
              <a:t>, </a:t>
            </a:r>
            <a:r>
              <a:rPr lang="ko-KR" altLang="en-US" dirty="0"/>
              <a:t>아직 사용할 수 없는 경우 </a:t>
            </a:r>
            <a:r>
              <a:rPr lang="en-US" altLang="ko-KR" dirty="0" err="1"/>
              <a:t>context.TODO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로 생성한 컨텍스트를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3EA96-A1A4-4F14-A03C-B7CFCAA9B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r="4885"/>
          <a:stretch/>
        </p:blipFill>
        <p:spPr>
          <a:xfrm>
            <a:off x="1052512" y="4681420"/>
            <a:ext cx="2812382" cy="38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905DAE-7770-4947-86A4-5EC10FAE5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"/>
          <a:stretch/>
        </p:blipFill>
        <p:spPr>
          <a:xfrm>
            <a:off x="1052512" y="1880436"/>
            <a:ext cx="3860625" cy="4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가지 메소드를 제공하며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Go </a:t>
            </a:r>
            <a:r>
              <a:rPr lang="ko-KR" altLang="en-US" dirty="0"/>
              <a:t>루틴에서 동시에 호출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9A6DB-BB9F-4112-9E6E-9DDB7F17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58" y="2213809"/>
            <a:ext cx="7360020" cy="3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Methods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Deadline()</a:t>
            </a:r>
          </a:p>
          <a:p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수행된 작업이 취소되어야 하는 시간</a:t>
            </a:r>
            <a:r>
              <a:rPr lang="en-US" altLang="ko-KR" dirty="0"/>
              <a:t>(deadline)</a:t>
            </a:r>
            <a:r>
              <a:rPr lang="ko-KR" altLang="en-US" dirty="0"/>
              <a:t> 및 </a:t>
            </a:r>
            <a:r>
              <a:rPr lang="en-US" altLang="ko-KR" dirty="0"/>
              <a:t>bool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마감시간</a:t>
            </a:r>
            <a:r>
              <a:rPr lang="en-US" altLang="ko-KR" dirty="0"/>
              <a:t>(deadline)</a:t>
            </a:r>
            <a:r>
              <a:rPr lang="ko-KR" altLang="en-US" dirty="0"/>
              <a:t>이 설정되지 않은 경우 </a:t>
            </a:r>
            <a:r>
              <a:rPr lang="en-US" altLang="ko-KR" dirty="0"/>
              <a:t>ok == false, </a:t>
            </a:r>
            <a:r>
              <a:rPr lang="ko-KR" altLang="en-US" dirty="0"/>
              <a:t>설정된 경우 </a:t>
            </a:r>
            <a:r>
              <a:rPr lang="en-US" altLang="ko-KR" dirty="0"/>
              <a:t>ok==true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연속 호출하는 경우 동일한 결과를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8C1EA-7575-4DE0-96C8-02275B36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1" t="11589" r="4682" b="75965"/>
          <a:stretch/>
        </p:blipFill>
        <p:spPr>
          <a:xfrm>
            <a:off x="1058779" y="1844843"/>
            <a:ext cx="6320589" cy="4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Methods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Done()</a:t>
            </a:r>
          </a:p>
          <a:p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WithCancel</a:t>
            </a:r>
            <a:r>
              <a:rPr lang="en-US" altLang="ko-KR" dirty="0"/>
              <a:t>()</a:t>
            </a:r>
            <a:r>
              <a:rPr lang="ko-KR" altLang="en-US" dirty="0"/>
              <a:t>의 경우 반환된</a:t>
            </a:r>
            <a:r>
              <a:rPr lang="en-US" altLang="ko-KR" dirty="0"/>
              <a:t> cancel </a:t>
            </a:r>
            <a:r>
              <a:rPr lang="ko-KR" altLang="en-US" dirty="0"/>
              <a:t>함수가 호출될 때 닫힌 채널을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WithDeadline</a:t>
            </a:r>
            <a:r>
              <a:rPr lang="en-US" altLang="ko-KR" dirty="0"/>
              <a:t>(), </a:t>
            </a:r>
            <a:r>
              <a:rPr lang="en-US" altLang="ko-KR" dirty="0" err="1"/>
              <a:t>WithTimeout</a:t>
            </a:r>
            <a:r>
              <a:rPr lang="en-US" altLang="ko-KR" dirty="0"/>
              <a:t>()</a:t>
            </a:r>
            <a:r>
              <a:rPr lang="ko-KR" altLang="en-US" dirty="0"/>
              <a:t>의 경우 마감 시간이 만료되거나</a:t>
            </a:r>
            <a:r>
              <a:rPr lang="en-US" altLang="ko-KR" dirty="0"/>
              <a:t>, </a:t>
            </a:r>
            <a:r>
              <a:rPr lang="ko-KR" altLang="en-US" dirty="0"/>
              <a:t>반환된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cancel </a:t>
            </a:r>
            <a:r>
              <a:rPr lang="ko-KR" altLang="en-US" dirty="0"/>
              <a:t>함수가 호출될 때 닫힌 채널을 반환</a:t>
            </a:r>
            <a:endParaRPr lang="en-US" altLang="ko-KR" dirty="0"/>
          </a:p>
          <a:p>
            <a:pPr marL="342900" lvl="1" indent="-342900"/>
            <a:r>
              <a:rPr lang="en-US" altLang="ko-KR" sz="2400" b="1" dirty="0"/>
              <a:t>Err()</a:t>
            </a:r>
          </a:p>
          <a:p>
            <a:pPr marL="342900" lvl="1" indent="-342900"/>
            <a:endParaRPr lang="en-US" altLang="ko-KR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컨텍스트의 </a:t>
            </a:r>
            <a:r>
              <a:rPr lang="en-US" altLang="ko-KR" dirty="0"/>
              <a:t>Done </a:t>
            </a:r>
            <a:r>
              <a:rPr lang="ko-KR" altLang="en-US" dirty="0"/>
              <a:t>채널이 닫히지 않은 경우 </a:t>
            </a:r>
            <a:r>
              <a:rPr lang="en-US" altLang="ko-KR" dirty="0"/>
              <a:t>nil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Done </a:t>
            </a:r>
            <a:r>
              <a:rPr lang="ko-KR" altLang="en-US" dirty="0"/>
              <a:t>채널이 닫힌 경우</a:t>
            </a:r>
            <a:r>
              <a:rPr lang="en-US" altLang="ko-KR" dirty="0"/>
              <a:t>,</a:t>
            </a:r>
            <a:r>
              <a:rPr lang="ko-KR" altLang="en-US" dirty="0"/>
              <a:t> 닫힌 이유를 설명하는 </a:t>
            </a:r>
            <a:r>
              <a:rPr lang="en-US" altLang="ko-KR" dirty="0"/>
              <a:t>nil</a:t>
            </a:r>
            <a:r>
              <a:rPr lang="ko-KR" altLang="en-US" dirty="0"/>
              <a:t>이 아닌 </a:t>
            </a:r>
            <a:r>
              <a:rPr lang="en-US" altLang="ko-KR" dirty="0"/>
              <a:t>error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연속 호출하는 경우 동일한 오류를 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8C1EA-7575-4DE0-96C8-02275B36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1" t="33048" r="4682" b="54506"/>
          <a:stretch/>
        </p:blipFill>
        <p:spPr>
          <a:xfrm>
            <a:off x="1058779" y="1876927"/>
            <a:ext cx="6320589" cy="465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E089EB-A124-41BF-8A9F-AEE19D1C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1" t="54936" r="4682" b="32618"/>
          <a:stretch/>
        </p:blipFill>
        <p:spPr>
          <a:xfrm>
            <a:off x="1058779" y="4050632"/>
            <a:ext cx="6320589" cy="4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Methods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Value()</a:t>
            </a:r>
          </a:p>
          <a:p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컨텍스트의 </a:t>
            </a:r>
            <a:r>
              <a:rPr lang="en-US" altLang="ko-KR" dirty="0"/>
              <a:t>key</a:t>
            </a:r>
            <a:r>
              <a:rPr lang="ko-KR" altLang="en-US" dirty="0"/>
              <a:t>에 연관된 </a:t>
            </a:r>
            <a:r>
              <a:rPr lang="en-US" altLang="ko-KR" dirty="0"/>
              <a:t>value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ko-KR" altLang="en-US" dirty="0"/>
              <a:t>연관된 </a:t>
            </a:r>
            <a:r>
              <a:rPr lang="en-US" altLang="ko-KR" dirty="0"/>
              <a:t>value</a:t>
            </a:r>
            <a:r>
              <a:rPr lang="ko-KR" altLang="en-US" dirty="0"/>
              <a:t>가 없는 경우 </a:t>
            </a:r>
            <a:r>
              <a:rPr lang="en-US" altLang="ko-KR" dirty="0"/>
              <a:t>nil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동일한 </a:t>
            </a:r>
            <a:r>
              <a:rPr lang="en-US" altLang="ko-KR" dirty="0"/>
              <a:t>key</a:t>
            </a:r>
            <a:r>
              <a:rPr lang="ko-KR" altLang="en-US" dirty="0"/>
              <a:t>를 사용한 연속 호출은 동일한 </a:t>
            </a:r>
            <a:r>
              <a:rPr lang="en-US" altLang="ko-KR" dirty="0"/>
              <a:t>value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함수에 선택적 매개변수를 전달하는 것이 아니라</a:t>
            </a:r>
            <a:r>
              <a:rPr lang="en-US" altLang="ko-KR" dirty="0"/>
              <a:t>, </a:t>
            </a:r>
            <a:r>
              <a:rPr lang="ko-KR" altLang="en-US" dirty="0"/>
              <a:t>프로세스 및 </a:t>
            </a:r>
            <a:r>
              <a:rPr lang="en-US" altLang="ko-KR" dirty="0"/>
              <a:t>API</a:t>
            </a:r>
            <a:r>
              <a:rPr lang="ko-KR" altLang="en-US" dirty="0"/>
              <a:t>를 전송하는 </a:t>
            </a:r>
            <a:br>
              <a:rPr lang="en-US" altLang="ko-KR" dirty="0"/>
            </a:br>
            <a:r>
              <a:rPr lang="ko-KR" altLang="en-US" dirty="0"/>
              <a:t>요청 범위 데이터에만 컨텍스트 </a:t>
            </a:r>
            <a:r>
              <a:rPr lang="en-US" altLang="ko-KR" dirty="0"/>
              <a:t>value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key</a:t>
            </a:r>
            <a:r>
              <a:rPr lang="ko-KR" altLang="en-US" dirty="0"/>
              <a:t>의</a:t>
            </a:r>
            <a:r>
              <a:rPr lang="en-US" altLang="ko-KR" dirty="0"/>
              <a:t> type</a:t>
            </a:r>
            <a:r>
              <a:rPr lang="ko-KR" altLang="en-US" dirty="0"/>
              <a:t>은 패키지 간에 충돌을 피하기 위해 새로운 유형으로 정의하여 사용한다</a:t>
            </a:r>
            <a:br>
              <a:rPr lang="en-US" altLang="ko-KR" dirty="0"/>
            </a:br>
            <a:r>
              <a:rPr lang="en-US" altLang="ko-KR" dirty="0"/>
              <a:t>(string </a:t>
            </a:r>
            <a:r>
              <a:rPr lang="ko-KR" altLang="en-US" dirty="0"/>
              <a:t>등의 </a:t>
            </a:r>
            <a:r>
              <a:rPr lang="en-US" altLang="ko-KR" dirty="0"/>
              <a:t>built-in type</a:t>
            </a:r>
            <a:r>
              <a:rPr lang="ko-KR" altLang="en-US" dirty="0"/>
              <a:t>이 아니여야 함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8C1EA-7575-4DE0-96C8-02275B36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75565" r="5118" b="11989"/>
          <a:stretch/>
        </p:blipFill>
        <p:spPr>
          <a:xfrm>
            <a:off x="1122948" y="1876926"/>
            <a:ext cx="6320589" cy="4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채널</a:t>
            </a:r>
            <a:r>
              <a:rPr lang="en-US" altLang="ko-KR" dirty="0"/>
              <a:t>(channel)</a:t>
            </a:r>
            <a:r>
              <a:rPr lang="ko-KR" altLang="en-US" dirty="0"/>
              <a:t>로 연결된 여러 개의 </a:t>
            </a:r>
            <a:r>
              <a:rPr lang="en-US" altLang="ko-KR" dirty="0"/>
              <a:t>Go </a:t>
            </a:r>
            <a:r>
              <a:rPr lang="ko-KR" altLang="en-US" dirty="0"/>
              <a:t>루틴 </a:t>
            </a:r>
            <a:r>
              <a:rPr lang="en-US" altLang="ko-KR" dirty="0"/>
              <a:t>stage</a:t>
            </a:r>
            <a:r>
              <a:rPr lang="ko-KR" altLang="en-US" dirty="0"/>
              <a:t>들로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stage</a:t>
            </a:r>
            <a:r>
              <a:rPr lang="ko-KR" altLang="en-US" dirty="0"/>
              <a:t>에는 임의의 수의 </a:t>
            </a:r>
            <a:r>
              <a:rPr lang="en-US" altLang="ko-KR" dirty="0"/>
              <a:t>inbound, outbound </a:t>
            </a:r>
            <a:r>
              <a:rPr lang="ko-KR" altLang="en-US" dirty="0"/>
              <a:t>채널이 존재하며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첫 번째와 마지막 </a:t>
            </a:r>
            <a:r>
              <a:rPr lang="en-US" altLang="ko-KR" dirty="0"/>
              <a:t>stage</a:t>
            </a:r>
            <a:r>
              <a:rPr lang="ko-KR" altLang="en-US" dirty="0"/>
              <a:t>는 예외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첫 번째</a:t>
            </a:r>
            <a:r>
              <a:rPr lang="en-US" altLang="ko-KR" dirty="0"/>
              <a:t> stage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데이터를 다음 단계로 내보내는 </a:t>
            </a:r>
            <a:r>
              <a:rPr lang="en-US" altLang="ko-KR" dirty="0"/>
              <a:t>outbound </a:t>
            </a:r>
            <a:r>
              <a:rPr lang="ko-KR" altLang="en-US" dirty="0"/>
              <a:t>채널만 존재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Source </a:t>
            </a:r>
            <a:r>
              <a:rPr lang="ko-KR" altLang="en-US" dirty="0"/>
              <a:t>또는 </a:t>
            </a:r>
            <a:r>
              <a:rPr lang="en-US" altLang="ko-KR" dirty="0"/>
              <a:t>producer </a:t>
            </a:r>
            <a:r>
              <a:rPr lang="ko-KR" altLang="en-US" dirty="0"/>
              <a:t>라고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마지막</a:t>
            </a:r>
            <a:r>
              <a:rPr lang="en-US" altLang="ko-KR" dirty="0"/>
              <a:t> stage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이전 </a:t>
            </a:r>
            <a:r>
              <a:rPr lang="en-US" altLang="ko-KR" dirty="0"/>
              <a:t>stage</a:t>
            </a:r>
            <a:r>
              <a:rPr lang="ko-KR" altLang="en-US" dirty="0"/>
              <a:t>에서 데이터를 받아오는 </a:t>
            </a:r>
            <a:r>
              <a:rPr lang="en-US" altLang="ko-KR" dirty="0"/>
              <a:t>inbound </a:t>
            </a:r>
            <a:r>
              <a:rPr lang="ko-KR" altLang="en-US" dirty="0"/>
              <a:t>채널만 존재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Sink </a:t>
            </a:r>
            <a:r>
              <a:rPr lang="ko-KR" altLang="en-US" dirty="0"/>
              <a:t>또는 </a:t>
            </a:r>
            <a:r>
              <a:rPr lang="en-US" altLang="ko-KR" dirty="0"/>
              <a:t>consumer </a:t>
            </a:r>
            <a:r>
              <a:rPr lang="ko-KR" altLang="en-US" dirty="0"/>
              <a:t>라고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0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Fan-out </a:t>
            </a:r>
            <a:r>
              <a:rPr lang="ko-KR" altLang="en-US" dirty="0"/>
              <a:t>과</a:t>
            </a:r>
            <a:r>
              <a:rPr lang="en-US" altLang="ko-KR" dirty="0"/>
              <a:t> Fan-in</a:t>
            </a:r>
          </a:p>
          <a:p>
            <a:pPr lvl="1"/>
            <a:r>
              <a:rPr lang="en-US" altLang="ko-KR" dirty="0"/>
              <a:t>Fan-out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하나의 채널을 입력으로 다수의 </a:t>
            </a:r>
            <a:r>
              <a:rPr lang="en-US" altLang="ko-KR" dirty="0"/>
              <a:t>Go </a:t>
            </a:r>
            <a:r>
              <a:rPr lang="ko-KR" altLang="en-US" dirty="0"/>
              <a:t>루틴이 데이터를 처리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입력 데이터의 처리를 여러 </a:t>
            </a:r>
            <a:r>
              <a:rPr lang="en-US" altLang="ko-KR" dirty="0"/>
              <a:t>worker</a:t>
            </a:r>
            <a:r>
              <a:rPr lang="ko-KR" altLang="en-US" dirty="0"/>
              <a:t>에서 수행하여 부하를 분산시키는 목적으로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Fan-in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다수의 </a:t>
            </a:r>
            <a:r>
              <a:rPr lang="en-US" altLang="ko-KR" dirty="0"/>
              <a:t>Go </a:t>
            </a:r>
            <a:r>
              <a:rPr lang="ko-KR" altLang="en-US" dirty="0"/>
              <a:t>루틴으로부터 처리된 결과를 </a:t>
            </a:r>
            <a:r>
              <a:rPr lang="en-US" altLang="ko-KR" dirty="0"/>
              <a:t>merge </a:t>
            </a:r>
            <a:r>
              <a:rPr lang="ko-KR" altLang="en-US" dirty="0"/>
              <a:t>과정을 거쳐 하나의 채널로 취합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892C0-C6FA-41D0-8F9A-F34EE034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4718567"/>
            <a:ext cx="5408196" cy="18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347537"/>
            <a:ext cx="10554574" cy="5229726"/>
          </a:xfrm>
        </p:spPr>
        <p:txBody>
          <a:bodyPr>
            <a:normAutofit/>
          </a:bodyPr>
          <a:lstStyle/>
          <a:p>
            <a:r>
              <a:rPr lang="ko-KR" altLang="en-US" dirty="0"/>
              <a:t>파이프라인 </a:t>
            </a:r>
            <a:r>
              <a:rPr lang="en-US" altLang="ko-KR" dirty="0"/>
              <a:t>Go</a:t>
            </a:r>
            <a:r>
              <a:rPr lang="ko-KR" altLang="en-US" dirty="0"/>
              <a:t> 루틴</a:t>
            </a:r>
            <a:r>
              <a:rPr lang="en-US" altLang="ko-KR" dirty="0"/>
              <a:t>(stage)</a:t>
            </a:r>
            <a:r>
              <a:rPr lang="ko-KR" altLang="en-US" dirty="0"/>
              <a:t>의 종료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입력 채널</a:t>
            </a:r>
            <a:r>
              <a:rPr lang="en-US" altLang="ko-KR" dirty="0"/>
              <a:t>(inbound)</a:t>
            </a:r>
            <a:r>
              <a:rPr lang="ko-KR" altLang="en-US" dirty="0"/>
              <a:t>의 데이터를 읽고 처리하며</a:t>
            </a:r>
            <a:r>
              <a:rPr lang="en-US" altLang="ko-KR" dirty="0"/>
              <a:t>, </a:t>
            </a:r>
            <a:r>
              <a:rPr lang="ko-KR" altLang="en-US" dirty="0"/>
              <a:t>입력 채널이 닫히는 경우 </a:t>
            </a:r>
            <a:r>
              <a:rPr lang="en-US" altLang="ko-KR" dirty="0"/>
              <a:t>stage 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메시지를 보내는 작업이 모두 끝나면 출력 채널</a:t>
            </a:r>
            <a:r>
              <a:rPr lang="en-US" altLang="ko-KR" dirty="0"/>
              <a:t>(outbound) </a:t>
            </a:r>
            <a:r>
              <a:rPr lang="ko-KR" altLang="en-US" dirty="0"/>
              <a:t>채널을 닫고 </a:t>
            </a:r>
            <a:r>
              <a:rPr lang="en-US" altLang="ko-KR" dirty="0"/>
              <a:t>stage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실제 상황에서 다음 </a:t>
            </a:r>
            <a:r>
              <a:rPr lang="en-US" altLang="ko-KR" dirty="0"/>
              <a:t>stage</a:t>
            </a:r>
            <a:r>
              <a:rPr lang="ko-KR" altLang="en-US" dirty="0"/>
              <a:t>로 값을 넘기지 못하는 경우 발생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입력 채널의 일부만을 필요로 하는 경우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입력 채널의 값에 오류가 있어 일찍 종료되는 경우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stage</a:t>
            </a:r>
            <a:r>
              <a:rPr lang="ko-KR" altLang="en-US" dirty="0"/>
              <a:t>는 도착하지 않는 값을 무한히 대기하며</a:t>
            </a:r>
            <a:r>
              <a:rPr lang="en-US" altLang="ko-KR" dirty="0"/>
              <a:t>, </a:t>
            </a:r>
            <a:r>
              <a:rPr lang="ko-KR" altLang="en-US" dirty="0"/>
              <a:t>종료되지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루틴의 경우 </a:t>
            </a:r>
            <a:r>
              <a:rPr lang="ko-KR" altLang="en-US" b="1" u="sng" dirty="0" err="1"/>
              <a:t>가비지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컬렉터가</a:t>
            </a:r>
            <a:r>
              <a:rPr lang="ko-KR" altLang="en-US" b="1" u="sng" dirty="0"/>
              <a:t> 작동하지 않기 때문에 </a:t>
            </a:r>
            <a:r>
              <a:rPr lang="ko-KR" altLang="en-US" dirty="0"/>
              <a:t>메모리 누수 발생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Go </a:t>
            </a:r>
            <a:r>
              <a:rPr lang="ko-KR" altLang="en-US" dirty="0"/>
              <a:t>루틴이 언제 종료될지 모른 채로 </a:t>
            </a:r>
            <a:r>
              <a:rPr lang="en-US" altLang="ko-KR" dirty="0"/>
              <a:t>Go </a:t>
            </a:r>
            <a:r>
              <a:rPr lang="ko-KR" altLang="en-US" dirty="0"/>
              <a:t>루틴을 실행시켜서는 안된다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ko-KR" dirty="0" err="1"/>
              <a:t>Never</a:t>
            </a:r>
            <a:r>
              <a:rPr lang="ko-KR" altLang="ko-KR" dirty="0"/>
              <a:t> </a:t>
            </a:r>
            <a:r>
              <a:rPr lang="ko-KR" altLang="ko-KR" dirty="0" err="1"/>
              <a:t>start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goroutine</a:t>
            </a:r>
            <a:r>
              <a:rPr lang="ko-KR" altLang="ko-KR" dirty="0"/>
              <a:t> </a:t>
            </a:r>
            <a:r>
              <a:rPr lang="ko-KR" altLang="ko-KR" dirty="0" err="1"/>
              <a:t>without</a:t>
            </a:r>
            <a:r>
              <a:rPr lang="ko-KR" altLang="ko-KR" dirty="0"/>
              <a:t> </a:t>
            </a:r>
            <a:r>
              <a:rPr lang="ko-KR" altLang="ko-KR" dirty="0" err="1"/>
              <a:t>knowing</a:t>
            </a:r>
            <a:r>
              <a:rPr lang="ko-KR" altLang="ko-KR" dirty="0"/>
              <a:t> </a:t>
            </a:r>
            <a:r>
              <a:rPr lang="ko-KR" altLang="ko-KR" dirty="0" err="1"/>
              <a:t>how</a:t>
            </a:r>
            <a:r>
              <a:rPr lang="ko-KR" altLang="ko-KR" dirty="0"/>
              <a:t> </a:t>
            </a:r>
            <a:r>
              <a:rPr lang="ko-KR" altLang="ko-KR" dirty="0" err="1"/>
              <a:t>it</a:t>
            </a:r>
            <a:r>
              <a:rPr lang="ko-KR" altLang="ko-KR" dirty="0"/>
              <a:t> </a:t>
            </a:r>
            <a:r>
              <a:rPr lang="ko-KR" altLang="ko-KR" dirty="0" err="1"/>
              <a:t>will</a:t>
            </a:r>
            <a:r>
              <a:rPr lang="ko-KR" altLang="ko-KR" dirty="0"/>
              <a:t> </a:t>
            </a:r>
            <a:r>
              <a:rPr lang="ko-KR" altLang="ko-KR" dirty="0" err="1"/>
              <a:t>stop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1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Stopping short</a:t>
            </a:r>
          </a:p>
          <a:p>
            <a:pPr lvl="1"/>
            <a:r>
              <a:rPr lang="ko-KR" altLang="en-US" dirty="0"/>
              <a:t>채널 생성시</a:t>
            </a:r>
            <a:r>
              <a:rPr lang="en-US" altLang="ko-KR" dirty="0"/>
              <a:t> </a:t>
            </a:r>
            <a:r>
              <a:rPr lang="ko-KR" altLang="en-US" dirty="0"/>
              <a:t>전송될 값의 수를 알고있는 경우</a:t>
            </a:r>
            <a:r>
              <a:rPr lang="en-US" altLang="ko-KR" dirty="0"/>
              <a:t>,</a:t>
            </a:r>
            <a:r>
              <a:rPr lang="ko-KR" altLang="en-US" dirty="0"/>
              <a:t> 채널의 </a:t>
            </a:r>
            <a:r>
              <a:rPr lang="en-US" altLang="ko-KR" dirty="0"/>
              <a:t>buffer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채널이 가득 차는 상황을 방지하여 </a:t>
            </a:r>
            <a:r>
              <a:rPr lang="en-US" altLang="ko-KR" dirty="0"/>
              <a:t>block </a:t>
            </a:r>
            <a:r>
              <a:rPr lang="ko-KR" altLang="en-US" dirty="0"/>
              <a:t>되지 않도록 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임시</a:t>
            </a:r>
            <a:r>
              <a:rPr lang="en-US" altLang="ko-KR" dirty="0"/>
              <a:t> </a:t>
            </a:r>
            <a:r>
              <a:rPr lang="ko-KR" altLang="en-US" dirty="0"/>
              <a:t>방편에 불과하며</a:t>
            </a:r>
            <a:r>
              <a:rPr lang="en-US" altLang="ko-KR" dirty="0"/>
              <a:t>, </a:t>
            </a:r>
            <a:r>
              <a:rPr lang="ko-KR" altLang="en-US" dirty="0"/>
              <a:t>채널에 추가적인 입력이 발생하는 경우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block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채널에 대해 </a:t>
            </a:r>
            <a:r>
              <a:rPr lang="ko-KR" altLang="en-US" b="1" u="sng" dirty="0"/>
              <a:t>수신할 값의 수</a:t>
            </a:r>
            <a:r>
              <a:rPr lang="ko-KR" altLang="en-US" dirty="0"/>
              <a:t>와 </a:t>
            </a:r>
            <a:r>
              <a:rPr lang="ko-KR" altLang="en-US" b="1" u="sng" dirty="0"/>
              <a:t>소비할 값의 수</a:t>
            </a:r>
            <a:r>
              <a:rPr lang="ko-KR" altLang="en-US" dirty="0"/>
              <a:t>를 알고 있어야만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수신 </a:t>
            </a:r>
            <a:r>
              <a:rPr lang="en-US" altLang="ko-KR" dirty="0"/>
              <a:t>stage</a:t>
            </a:r>
            <a:r>
              <a:rPr lang="ko-KR" altLang="en-US" dirty="0"/>
              <a:t>가 송신 </a:t>
            </a:r>
            <a:r>
              <a:rPr lang="en-US" altLang="ko-KR" dirty="0"/>
              <a:t>stage</a:t>
            </a:r>
            <a:r>
              <a:rPr lang="ko-KR" altLang="en-US" dirty="0"/>
              <a:t>에게 중지 신호를 보내는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25564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Explicit Cancellation (example03.go)</a:t>
            </a:r>
          </a:p>
          <a:p>
            <a:pPr lvl="1"/>
            <a:r>
              <a:rPr lang="ko-KR" altLang="en-US" dirty="0"/>
              <a:t>메모리 누수를 막기 위해</a:t>
            </a:r>
            <a:r>
              <a:rPr lang="en-US" altLang="ko-KR" dirty="0"/>
              <a:t> </a:t>
            </a:r>
            <a:r>
              <a:rPr lang="ko-KR" altLang="en-US" dirty="0"/>
              <a:t>상위 </a:t>
            </a:r>
            <a:r>
              <a:rPr lang="en-US" altLang="ko-KR" dirty="0"/>
              <a:t>stage</a:t>
            </a:r>
            <a:r>
              <a:rPr lang="ko-KR" altLang="en-US" dirty="0"/>
              <a:t>의 </a:t>
            </a:r>
            <a:r>
              <a:rPr lang="en-US" altLang="ko-KR" dirty="0"/>
              <a:t>Go </a:t>
            </a:r>
            <a:r>
              <a:rPr lang="ko-KR" altLang="en-US" dirty="0"/>
              <a:t>루틴을 명시적으로 취소</a:t>
            </a:r>
            <a:endParaRPr lang="en-US" altLang="ko-KR" dirty="0"/>
          </a:p>
          <a:p>
            <a:pPr lvl="1"/>
            <a:r>
              <a:rPr lang="ko-KR" altLang="en-US" dirty="0"/>
              <a:t>중지 신호를 전달하는 </a:t>
            </a:r>
            <a:r>
              <a:rPr lang="en-US" altLang="ko-KR" dirty="0"/>
              <a:t>done </a:t>
            </a:r>
            <a:r>
              <a:rPr lang="ko-KR" altLang="en-US" dirty="0"/>
              <a:t>채널을 입력 파라미터로 전송</a:t>
            </a:r>
            <a:endParaRPr lang="en-US" altLang="ko-KR" dirty="0"/>
          </a:p>
          <a:p>
            <a:pPr lvl="1"/>
            <a:r>
              <a:rPr lang="en-US" altLang="ko-KR" dirty="0"/>
              <a:t>for-select </a:t>
            </a:r>
            <a:r>
              <a:rPr lang="ko-KR" altLang="en-US" dirty="0"/>
              <a:t>구문을 사용하여</a:t>
            </a:r>
            <a:r>
              <a:rPr lang="en-US" altLang="ko-KR" dirty="0"/>
              <a:t>,</a:t>
            </a:r>
            <a:r>
              <a:rPr lang="ko-KR" altLang="en-US" dirty="0"/>
              <a:t> 프로그램 종료 후 </a:t>
            </a:r>
            <a:r>
              <a:rPr lang="en-US" altLang="ko-KR" dirty="0"/>
              <a:t>done </a:t>
            </a:r>
            <a:r>
              <a:rPr lang="ko-KR" altLang="en-US" dirty="0"/>
              <a:t>채널이 닫히는 경우 </a:t>
            </a:r>
            <a:r>
              <a:rPr lang="en-US" altLang="ko-KR" dirty="0"/>
              <a:t>Go </a:t>
            </a:r>
            <a:r>
              <a:rPr lang="ko-KR" altLang="en-US" dirty="0"/>
              <a:t>루틴이 </a:t>
            </a:r>
            <a:r>
              <a:rPr lang="en-US" altLang="ko-KR" dirty="0"/>
              <a:t>return(</a:t>
            </a:r>
            <a:r>
              <a:rPr lang="ko-KR" altLang="en-US" dirty="0"/>
              <a:t>종료</a:t>
            </a:r>
            <a:r>
              <a:rPr lang="en-US" altLang="ko-KR" dirty="0"/>
              <a:t>) </a:t>
            </a:r>
            <a:r>
              <a:rPr lang="ko-KR" altLang="en-US" dirty="0"/>
              <a:t>하도록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4505F-2BE1-4EE2-ABE7-7AAD76DB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" y="3685672"/>
            <a:ext cx="4960739" cy="2795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0F3055-E2B1-41B5-953B-16D4D807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35" y="3249779"/>
            <a:ext cx="5149517" cy="34601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E4E44A-99A2-47D8-B1F1-71B09BCAC7D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015916" y="4411577"/>
            <a:ext cx="4539917" cy="80721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131DE-967D-497F-BBD3-AEC6A63E15A6}"/>
              </a:ext>
            </a:extLst>
          </p:cNvPr>
          <p:cNvSpPr/>
          <p:nvPr/>
        </p:nvSpPr>
        <p:spPr>
          <a:xfrm>
            <a:off x="1042737" y="4251156"/>
            <a:ext cx="1973179" cy="3208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EC967-EC3A-410E-A7AB-BF81EBD5C34F}"/>
              </a:ext>
            </a:extLst>
          </p:cNvPr>
          <p:cNvSpPr/>
          <p:nvPr/>
        </p:nvSpPr>
        <p:spPr>
          <a:xfrm>
            <a:off x="7555833" y="4943155"/>
            <a:ext cx="1267326" cy="5512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</a:t>
            </a:r>
            <a:r>
              <a:rPr lang="ko-KR" altLang="en-US" dirty="0"/>
              <a:t>패키지는</a:t>
            </a:r>
            <a:r>
              <a:rPr lang="en-US" altLang="ko-KR" dirty="0"/>
              <a:t> </a:t>
            </a:r>
            <a:r>
              <a:rPr lang="ko-KR" altLang="en-US" dirty="0"/>
              <a:t>마감시간</a:t>
            </a:r>
            <a:r>
              <a:rPr lang="en-US" altLang="ko-KR" dirty="0"/>
              <a:t>(deadline), </a:t>
            </a:r>
            <a:r>
              <a:rPr lang="ko-KR" altLang="en-US" dirty="0"/>
              <a:t>취소</a:t>
            </a:r>
            <a:r>
              <a:rPr lang="en-US" altLang="ko-KR" dirty="0"/>
              <a:t>(cancellation) </a:t>
            </a:r>
            <a:r>
              <a:rPr lang="ko-KR" altLang="en-US" dirty="0"/>
              <a:t>신호</a:t>
            </a:r>
            <a:r>
              <a:rPr lang="en-US" altLang="ko-KR" dirty="0"/>
              <a:t>, </a:t>
            </a:r>
            <a:r>
              <a:rPr lang="ko-KR" altLang="en-US" dirty="0"/>
              <a:t>및 기타 요청범위 값을 </a:t>
            </a:r>
            <a:r>
              <a:rPr lang="en-US" altLang="ko-KR" dirty="0"/>
              <a:t>API </a:t>
            </a:r>
            <a:r>
              <a:rPr lang="ko-KR" altLang="en-US" dirty="0"/>
              <a:t>경계와 </a:t>
            </a:r>
            <a:r>
              <a:rPr lang="ko-KR" altLang="en-US" dirty="0" err="1"/>
              <a:t>프로세스간에</a:t>
            </a:r>
            <a:r>
              <a:rPr lang="ko-KR" altLang="en-US" dirty="0"/>
              <a:t> 전달하는 </a:t>
            </a:r>
            <a:r>
              <a:rPr lang="en-US" altLang="ko-KR" dirty="0"/>
              <a:t>Context </a:t>
            </a:r>
            <a:r>
              <a:rPr lang="ko-KR" altLang="en-US" dirty="0"/>
              <a:t>타입을 정의</a:t>
            </a:r>
            <a:endParaRPr lang="en-US" altLang="ko-KR" dirty="0"/>
          </a:p>
          <a:p>
            <a:r>
              <a:rPr lang="ko-KR" altLang="en-US" dirty="0"/>
              <a:t>서버에 들어오는 요청은 </a:t>
            </a:r>
            <a:r>
              <a:rPr lang="en-US" altLang="ko-KR" dirty="0"/>
              <a:t>context</a:t>
            </a:r>
            <a:r>
              <a:rPr lang="ko-KR" altLang="en-US" dirty="0"/>
              <a:t>를 생성해야 하며</a:t>
            </a:r>
            <a:r>
              <a:rPr lang="en-US" altLang="ko-KR" dirty="0"/>
              <a:t>, </a:t>
            </a:r>
            <a:r>
              <a:rPr lang="ko-KR" altLang="en-US" dirty="0"/>
              <a:t>서버로 나가는 호출은 </a:t>
            </a:r>
            <a:r>
              <a:rPr lang="en-US" altLang="ko-KR" dirty="0"/>
              <a:t>context</a:t>
            </a:r>
            <a:r>
              <a:rPr lang="ko-KR" altLang="en-US" dirty="0"/>
              <a:t>를 승인해야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context.Context</a:t>
            </a:r>
            <a:r>
              <a:rPr lang="en-US" altLang="ko-KR" dirty="0"/>
              <a:t> </a:t>
            </a:r>
            <a:r>
              <a:rPr lang="ko-KR" altLang="en-US" dirty="0"/>
              <a:t>타입 사용 시 주의사항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관례적으로 함수의 첫 번째 파라미터로 사용한다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Context</a:t>
            </a:r>
            <a:r>
              <a:rPr lang="ko-KR" altLang="en-US" dirty="0"/>
              <a:t>를 구조체에 넣지 않고 함수의 파라미터로 전달해서 사용한다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Custom Context type</a:t>
            </a:r>
            <a:r>
              <a:rPr lang="ko-KR" altLang="en-US" dirty="0"/>
              <a:t>을 만들어서 사용하지 않는다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사용할 </a:t>
            </a:r>
            <a:r>
              <a:rPr lang="en-US" altLang="ko-KR" dirty="0"/>
              <a:t>Context</a:t>
            </a:r>
            <a:r>
              <a:rPr lang="ko-KR" altLang="en-US" dirty="0"/>
              <a:t>가 확실하지 않으면 </a:t>
            </a:r>
            <a:r>
              <a:rPr lang="en-US" altLang="ko-KR" dirty="0"/>
              <a:t>nil</a:t>
            </a:r>
            <a:r>
              <a:rPr lang="ko-KR" altLang="en-US" dirty="0"/>
              <a:t> </a:t>
            </a:r>
            <a:r>
              <a:rPr lang="en-US" altLang="ko-KR" dirty="0"/>
              <a:t>Context </a:t>
            </a:r>
            <a:r>
              <a:rPr lang="ko-KR" altLang="en-US" dirty="0"/>
              <a:t>대신 </a:t>
            </a:r>
            <a:r>
              <a:rPr lang="en-US" altLang="ko-KR" dirty="0" err="1"/>
              <a:t>context.TODO</a:t>
            </a:r>
            <a:r>
              <a:rPr lang="ko-KR" altLang="en-US" dirty="0"/>
              <a:t>를 전달한다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670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-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C3776-026E-4431-8F99-86E598A9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/>
              <a:t>Canceled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context</a:t>
            </a:r>
            <a:r>
              <a:rPr lang="ko-KR" altLang="en-US" dirty="0"/>
              <a:t>가 취소될 때 </a:t>
            </a:r>
            <a:r>
              <a:rPr lang="en-US" altLang="ko-KR" dirty="0" err="1"/>
              <a:t>Context.Err</a:t>
            </a:r>
            <a:r>
              <a:rPr lang="en-US" altLang="ko-KR" dirty="0"/>
              <a:t>()</a:t>
            </a:r>
            <a:r>
              <a:rPr lang="ko-KR" altLang="en-US" dirty="0"/>
              <a:t>에 의해 호출되는 </a:t>
            </a:r>
            <a:r>
              <a:rPr lang="en-US" altLang="ko-KR" dirty="0"/>
              <a:t>error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 err="1"/>
              <a:t>DeadlineExceeded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Context</a:t>
            </a:r>
            <a:r>
              <a:rPr lang="ko-KR" altLang="en-US" dirty="0"/>
              <a:t>의 마감시간</a:t>
            </a:r>
            <a:r>
              <a:rPr lang="en-US" altLang="ko-KR" dirty="0"/>
              <a:t>(deadline)</a:t>
            </a:r>
            <a:r>
              <a:rPr lang="ko-KR" altLang="en-US" dirty="0"/>
              <a:t>이 지났을 때 </a:t>
            </a:r>
            <a:r>
              <a:rPr lang="en-US" altLang="ko-KR" dirty="0" err="1"/>
              <a:t>Context.Err</a:t>
            </a:r>
            <a:r>
              <a:rPr lang="en-US" altLang="ko-KR" dirty="0"/>
              <a:t>()</a:t>
            </a:r>
            <a:r>
              <a:rPr lang="ko-KR" altLang="en-US" dirty="0"/>
              <a:t>에 의해 호출되는 </a:t>
            </a:r>
            <a:r>
              <a:rPr lang="en-US" altLang="ko-KR" dirty="0"/>
              <a:t>error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AA1E4-35CA-4B7E-B967-3234042F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52" y="2579270"/>
            <a:ext cx="8703276" cy="503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6B3266-B0B1-44EA-BC07-054FFFC1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52" y="4490785"/>
            <a:ext cx="8489532" cy="12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3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F3F9-2640-462B-B66A-B3F7B91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– Functions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27F245-4DE7-4D14-B24E-D115D9373DE7}"/>
              </a:ext>
            </a:extLst>
          </p:cNvPr>
          <p:cNvGrpSpPr/>
          <p:nvPr/>
        </p:nvGrpSpPr>
        <p:grpSpPr>
          <a:xfrm>
            <a:off x="329882" y="2010610"/>
            <a:ext cx="11396897" cy="3220770"/>
            <a:chOff x="730934" y="1882274"/>
            <a:chExt cx="11396897" cy="322077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59DB8D4-6289-4736-874B-62F4AF87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34" y="1882274"/>
              <a:ext cx="11396897" cy="32207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6034412-F196-43EA-9E24-0DF9820DC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8" t="-11643" b="-1"/>
            <a:stretch/>
          </p:blipFill>
          <p:spPr>
            <a:xfrm>
              <a:off x="1052512" y="1882274"/>
              <a:ext cx="9351329" cy="4438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564562-67D4-4134-B102-36D185BEB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31" b="18735"/>
            <a:stretch/>
          </p:blipFill>
          <p:spPr>
            <a:xfrm>
              <a:off x="1038854" y="2494034"/>
              <a:ext cx="10540738" cy="3113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95BD8F4-EF58-4573-A014-56CC7514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2512" y="3003573"/>
              <a:ext cx="11075319" cy="4254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E9187D-FFE3-4090-B74C-044640DC7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9943"/>
            <a:stretch/>
          </p:blipFill>
          <p:spPr>
            <a:xfrm>
              <a:off x="1052512" y="3597755"/>
              <a:ext cx="8884387" cy="26839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9A43DB8-F9FE-47FB-B36C-F818FB493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14" r="4885"/>
            <a:stretch/>
          </p:blipFill>
          <p:spPr>
            <a:xfrm>
              <a:off x="1052512" y="4719938"/>
              <a:ext cx="2812382" cy="38310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02B2D86-CCB6-4648-A1EC-F2A51A3AE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77"/>
            <a:stretch/>
          </p:blipFill>
          <p:spPr>
            <a:xfrm>
              <a:off x="1052512" y="4146180"/>
              <a:ext cx="3860625" cy="408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56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916</TotalTime>
  <Words>902</Words>
  <Application>Microsoft Office PowerPoint</Application>
  <PresentationFormat>와이드스크린</PresentationFormat>
  <Paragraphs>129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Century Gothic</vt:lpstr>
      <vt:lpstr>Wingdings</vt:lpstr>
      <vt:lpstr>Wingdings 2</vt:lpstr>
      <vt:lpstr>명언</vt:lpstr>
      <vt:lpstr>Go의 동시성 패턴 및 context</vt:lpstr>
      <vt:lpstr>Pipeline</vt:lpstr>
      <vt:lpstr>Pipeline</vt:lpstr>
      <vt:lpstr>Pipeline</vt:lpstr>
      <vt:lpstr>Pipeline</vt:lpstr>
      <vt:lpstr>Pipeline</vt:lpstr>
      <vt:lpstr>Context</vt:lpstr>
      <vt:lpstr>Context - Variables</vt:lpstr>
      <vt:lpstr>Context – Functions</vt:lpstr>
      <vt:lpstr>Context – Functions #1</vt:lpstr>
      <vt:lpstr>Context – Functions #2</vt:lpstr>
      <vt:lpstr>Context – Functions #3</vt:lpstr>
      <vt:lpstr>Context – Functions #4</vt:lpstr>
      <vt:lpstr>Context – Methods</vt:lpstr>
      <vt:lpstr>Context – Methods #1</vt:lpstr>
      <vt:lpstr>Context – Methods #2</vt:lpstr>
      <vt:lpstr>Context – Methods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개념 정리</dc:title>
  <dc:creator>sj</dc:creator>
  <cp:lastModifiedBy>sj</cp:lastModifiedBy>
  <cp:revision>88</cp:revision>
  <dcterms:created xsi:type="dcterms:W3CDTF">2020-06-07T11:48:26Z</dcterms:created>
  <dcterms:modified xsi:type="dcterms:W3CDTF">2020-06-14T22:03:12Z</dcterms:modified>
</cp:coreProperties>
</file>