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YouTube Analytics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Retention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2022-05-19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Retention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56.89999999999999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100.05999999999999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Retention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2022-08-04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2022-09-16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2022-12-02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7.829999999999999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2022-12-26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2022-12-28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Retention (Part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2023-02-23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2023-02-27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51.96999999999999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2023-03-07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47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2023-03-30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15.329999999999998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7.2700000000000005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Retention (Part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2023-07-03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2023-07-11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54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Time-based Data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2022-01-16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2022-01-29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2022-03-08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2022-03-26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65.14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3.5000000000000004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Time-based Data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2022-05-19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Time-based Data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56.89999999999999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100.05999999999999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Time-based Data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2022-08-04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2022-09-16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2022-12-02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7.829999999999999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2022-12-26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2022-12-28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Time-based Data (Part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2023-02-23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2023-02-27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51.96999999999999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2023-03-07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2023-03-30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15.329999999999998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7.2700000000000005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Stats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2022-01-16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2022-01-29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2022-03-08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2022-03-26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Time-based Data (Part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2023-07-03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2023-07-11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36576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51.580000000000005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Traffic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9144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Traffic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EXT_URL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83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RELATED_VIDEO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YT_SEARCH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YT_CHANNEL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NO_LINK_OTHER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and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104502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Device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174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KAIOS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Viewer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Viewer Percentage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age45-54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Playback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Playback Location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BROWSE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Shares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Sharing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Shares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WHATS_APP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Stats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2022-05-19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Stats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2022-06-30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Stats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2022-07-24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2022-08-04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2022-09-16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2022-10-28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2022-12-02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2022-12-26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2022-12-28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Stats (Part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2023-02-23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2023-02-27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2023-03-07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2023-03-30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2023-05-14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Stats (Part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Estimated Minutes 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Subscribers Gained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2023-06-28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2023-07-03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2023-07-11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2023-09-30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219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Shares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Margam Farms Groundnut Oil - (மரச்செக்கு எண்ணெய்) இந்த வீடியோ பாருங்க!!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Totapuri Mangoes - Truly Delicious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தரமான மரச்செக்கு எண்ணெய் வேணுமா??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Margam Farms 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Wood Pressed Oil Extraction - Marachecku (மரச்செக்கு)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Retention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Average View Duration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2022-01-16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2022-01-29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83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2022-02-25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2022-03-08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74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2022-03-26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64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65.14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3.5000000000000004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