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1" r:id="rId2"/>
    <p:sldId id="315" r:id="rId3"/>
    <p:sldId id="316" r:id="rId4"/>
    <p:sldId id="317" r:id="rId5"/>
    <p:sldId id="314" r:id="rId6"/>
    <p:sldId id="313" r:id="rId7"/>
    <p:sldId id="31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A0C1D5"/>
    <a:srgbClr val="B1AEC2"/>
    <a:srgbClr val="F3C58F"/>
    <a:srgbClr val="F59793"/>
    <a:srgbClr val="C9D0DB"/>
    <a:srgbClr val="B6C1D1"/>
    <a:srgbClr val="838FA3"/>
    <a:srgbClr val="DCE0EB"/>
    <a:srgbClr val="F98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6" autoAdjust="0"/>
    <p:restoredTop sz="96532" autoAdjust="0"/>
  </p:normalViewPr>
  <p:slideViewPr>
    <p:cSldViewPr snapToGrid="0">
      <p:cViewPr>
        <p:scale>
          <a:sx n="100" d="100"/>
          <a:sy n="100" d="100"/>
        </p:scale>
        <p:origin x="2096" y="1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7ACEDE-271E-43F8-9BA5-74094DE95C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8498-1015-4AE4-B011-A56AA71795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BA59-FC7F-49AA-9C6A-22033DBA50F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05B7F-B834-43F4-895F-D83F2610AB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8C2EE-AA1E-4CC5-8AD2-EA64D2B331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480CE-9F92-4B03-9439-23E5AF78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FF2C4-CD8D-4B96-B4E9-299E1B6C4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88D3-6EA5-4330-B3AD-60D6014A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BBD5-DCA4-4BEF-96EE-B23454AC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C776-BDA4-4189-8AC7-7D0A9A9B0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EC25-560A-4FCB-BC64-0B00A587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FEE7-1104-4F6C-A7A7-CACB9AE4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B49B-D899-451A-BFCF-F7009D9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30EFC3-2ACE-41A3-A0EE-B11DBB3226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53677" y="2088216"/>
            <a:ext cx="5052653" cy="3917954"/>
          </a:xfrm>
          <a:custGeom>
            <a:avLst/>
            <a:gdLst>
              <a:gd name="connsiteX0" fmla="*/ 2841594 w 5052653"/>
              <a:gd name="connsiteY0" fmla="*/ 2277 h 3917954"/>
              <a:gd name="connsiteX1" fmla="*/ 3624654 w 5052653"/>
              <a:gd name="connsiteY1" fmla="*/ 72083 h 3917954"/>
              <a:gd name="connsiteX2" fmla="*/ 4396668 w 5052653"/>
              <a:gd name="connsiteY2" fmla="*/ 1091681 h 3917954"/>
              <a:gd name="connsiteX3" fmla="*/ 4814314 w 5052653"/>
              <a:gd name="connsiteY3" fmla="*/ 2136579 h 3917954"/>
              <a:gd name="connsiteX4" fmla="*/ 4839626 w 5052653"/>
              <a:gd name="connsiteY4" fmla="*/ 3495201 h 3917954"/>
              <a:gd name="connsiteX5" fmla="*/ 3629717 w 5052653"/>
              <a:gd name="connsiteY5" fmla="*/ 3824103 h 3917954"/>
              <a:gd name="connsiteX6" fmla="*/ 2161626 w 5052653"/>
              <a:gd name="connsiteY6" fmla="*/ 3725432 h 3917954"/>
              <a:gd name="connsiteX7" fmla="*/ 225264 w 5052653"/>
              <a:gd name="connsiteY7" fmla="*/ 3517971 h 3917954"/>
              <a:gd name="connsiteX8" fmla="*/ 318918 w 5052653"/>
              <a:gd name="connsiteY8" fmla="*/ 2258020 h 3917954"/>
              <a:gd name="connsiteX9" fmla="*/ 1306083 w 5052653"/>
              <a:gd name="connsiteY9" fmla="*/ 1015780 h 3917954"/>
              <a:gd name="connsiteX10" fmla="*/ 2841594 w 5052653"/>
              <a:gd name="connsiteY10" fmla="*/ 2277 h 391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2653" h="3917954">
                <a:moveTo>
                  <a:pt x="2841594" y="2277"/>
                </a:moveTo>
                <a:cubicBezTo>
                  <a:pt x="3068276" y="-7287"/>
                  <a:pt x="3327555" y="12785"/>
                  <a:pt x="3624654" y="72083"/>
                </a:cubicBezTo>
                <a:cubicBezTo>
                  <a:pt x="4384012" y="269424"/>
                  <a:pt x="4396668" y="679288"/>
                  <a:pt x="4396668" y="1091681"/>
                </a:cubicBezTo>
                <a:cubicBezTo>
                  <a:pt x="4396668" y="1506604"/>
                  <a:pt x="4457416" y="1769727"/>
                  <a:pt x="4814314" y="2136579"/>
                </a:cubicBezTo>
                <a:cubicBezTo>
                  <a:pt x="5173744" y="2503432"/>
                  <a:pt x="5080090" y="3178948"/>
                  <a:pt x="4839626" y="3495201"/>
                </a:cubicBezTo>
                <a:cubicBezTo>
                  <a:pt x="4599164" y="3808923"/>
                  <a:pt x="4143549" y="3968314"/>
                  <a:pt x="3629717" y="3824103"/>
                </a:cubicBezTo>
                <a:cubicBezTo>
                  <a:pt x="3118416" y="3677362"/>
                  <a:pt x="2500805" y="3606521"/>
                  <a:pt x="2161626" y="3725432"/>
                </a:cubicBezTo>
                <a:cubicBezTo>
                  <a:pt x="1824977" y="3841813"/>
                  <a:pt x="933998" y="4185896"/>
                  <a:pt x="225264" y="3517971"/>
                </a:cubicBezTo>
                <a:cubicBezTo>
                  <a:pt x="225264" y="3517971"/>
                  <a:pt x="-339192" y="2991726"/>
                  <a:pt x="318918" y="2258020"/>
                </a:cubicBezTo>
                <a:cubicBezTo>
                  <a:pt x="977028" y="1524315"/>
                  <a:pt x="1080807" y="1478774"/>
                  <a:pt x="1306083" y="1015780"/>
                </a:cubicBezTo>
                <a:cubicBezTo>
                  <a:pt x="1489120" y="641654"/>
                  <a:pt x="1859306" y="43719"/>
                  <a:pt x="2841594" y="227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820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4223E79-9044-428C-93C4-C5B51658AE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74598" y="568224"/>
            <a:ext cx="1507480" cy="1671014"/>
          </a:xfrm>
          <a:custGeom>
            <a:avLst/>
            <a:gdLst>
              <a:gd name="connsiteX0" fmla="*/ 730459 w 1507480"/>
              <a:gd name="connsiteY0" fmla="*/ 46 h 1671014"/>
              <a:gd name="connsiteX1" fmla="*/ 920245 w 1507480"/>
              <a:gd name="connsiteY1" fmla="*/ 62936 h 1671014"/>
              <a:gd name="connsiteX2" fmla="*/ 1506576 w 1507480"/>
              <a:gd name="connsiteY2" fmla="*/ 1242037 h 1671014"/>
              <a:gd name="connsiteX3" fmla="*/ 1361536 w 1507480"/>
              <a:gd name="connsiteY3" fmla="*/ 1492056 h 1671014"/>
              <a:gd name="connsiteX4" fmla="*/ 262937 w 1507480"/>
              <a:gd name="connsiteY4" fmla="*/ 1618609 h 1671014"/>
              <a:gd name="connsiteX5" fmla="*/ 37662 w 1507480"/>
              <a:gd name="connsiteY5" fmla="*/ 1396370 h 1671014"/>
              <a:gd name="connsiteX6" fmla="*/ 540673 w 1507480"/>
              <a:gd name="connsiteY6" fmla="*/ 69110 h 1671014"/>
              <a:gd name="connsiteX7" fmla="*/ 730459 w 1507480"/>
              <a:gd name="connsiteY7" fmla="*/ 46 h 167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480" h="1671014">
                <a:moveTo>
                  <a:pt x="730459" y="46"/>
                </a:moveTo>
                <a:cubicBezTo>
                  <a:pt x="797578" y="-1112"/>
                  <a:pt x="864698" y="19723"/>
                  <a:pt x="920245" y="62936"/>
                </a:cubicBezTo>
                <a:cubicBezTo>
                  <a:pt x="1157864" y="248135"/>
                  <a:pt x="1528178" y="633967"/>
                  <a:pt x="1506576" y="1242037"/>
                </a:cubicBezTo>
                <a:cubicBezTo>
                  <a:pt x="1503490" y="1343897"/>
                  <a:pt x="1447943" y="1439583"/>
                  <a:pt x="1361536" y="1492056"/>
                </a:cubicBezTo>
                <a:cubicBezTo>
                  <a:pt x="1179465" y="1603176"/>
                  <a:pt x="809151" y="1751335"/>
                  <a:pt x="262937" y="1618609"/>
                </a:cubicBezTo>
                <a:cubicBezTo>
                  <a:pt x="151843" y="1593916"/>
                  <a:pt x="62350" y="1507490"/>
                  <a:pt x="37662" y="1396370"/>
                </a:cubicBezTo>
                <a:cubicBezTo>
                  <a:pt x="-33315" y="1115485"/>
                  <a:pt x="-67260" y="556801"/>
                  <a:pt x="540673" y="69110"/>
                </a:cubicBezTo>
                <a:cubicBezTo>
                  <a:pt x="596220" y="24353"/>
                  <a:pt x="663340" y="1203"/>
                  <a:pt x="730459" y="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CEEF846-FEF0-436D-A962-99A55C86A0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227958" y="2711143"/>
            <a:ext cx="2180678" cy="2002959"/>
          </a:xfrm>
          <a:custGeom>
            <a:avLst/>
            <a:gdLst>
              <a:gd name="connsiteX0" fmla="*/ 1071198 w 2180678"/>
              <a:gd name="connsiteY0" fmla="*/ 456 h 2002959"/>
              <a:gd name="connsiteX1" fmla="*/ 1963068 w 2180678"/>
              <a:gd name="connsiteY1" fmla="*/ 220429 h 2002959"/>
              <a:gd name="connsiteX2" fmla="*/ 2169632 w 2180678"/>
              <a:gd name="connsiteY2" fmla="*/ 658327 h 2002959"/>
              <a:gd name="connsiteX3" fmla="*/ 1112151 w 2180678"/>
              <a:gd name="connsiteY3" fmla="*/ 1972022 h 2002959"/>
              <a:gd name="connsiteX4" fmla="*/ 742187 w 2180678"/>
              <a:gd name="connsiteY4" fmla="*/ 1935016 h 2002959"/>
              <a:gd name="connsiteX5" fmla="*/ 8424 w 2180678"/>
              <a:gd name="connsiteY5" fmla="*/ 726171 h 2002959"/>
              <a:gd name="connsiteX6" fmla="*/ 147161 w 2180678"/>
              <a:gd name="connsiteY6" fmla="*/ 340697 h 2002959"/>
              <a:gd name="connsiteX7" fmla="*/ 1071198 w 2180678"/>
              <a:gd name="connsiteY7" fmla="*/ 456 h 20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0678" h="2002959">
                <a:moveTo>
                  <a:pt x="1071198" y="456"/>
                </a:moveTo>
                <a:cubicBezTo>
                  <a:pt x="1328926" y="-5795"/>
                  <a:pt x="1627788" y="51592"/>
                  <a:pt x="1963068" y="220429"/>
                </a:cubicBezTo>
                <a:cubicBezTo>
                  <a:pt x="2126469" y="303692"/>
                  <a:pt x="2212794" y="482551"/>
                  <a:pt x="2169632" y="658327"/>
                </a:cubicBezTo>
                <a:cubicBezTo>
                  <a:pt x="2083306" y="1034550"/>
                  <a:pt x="1830498" y="1675978"/>
                  <a:pt x="1112151" y="1972022"/>
                </a:cubicBezTo>
                <a:cubicBezTo>
                  <a:pt x="988829" y="2024446"/>
                  <a:pt x="850093" y="2009027"/>
                  <a:pt x="742187" y="1935016"/>
                </a:cubicBezTo>
                <a:cubicBezTo>
                  <a:pt x="517125" y="1780827"/>
                  <a:pt x="147161" y="1432359"/>
                  <a:pt x="8424" y="726171"/>
                </a:cubicBezTo>
                <a:cubicBezTo>
                  <a:pt x="-22406" y="581233"/>
                  <a:pt x="33089" y="433211"/>
                  <a:pt x="147161" y="340697"/>
                </a:cubicBezTo>
                <a:cubicBezTo>
                  <a:pt x="326362" y="198072"/>
                  <a:pt x="641651" y="10876"/>
                  <a:pt x="1071198" y="45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7785908-88E1-4DE7-9C3B-CCB356788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69822" y="3599858"/>
            <a:ext cx="2003262" cy="2184001"/>
          </a:xfrm>
          <a:custGeom>
            <a:avLst/>
            <a:gdLst>
              <a:gd name="connsiteX0" fmla="*/ 1332868 w 2003262"/>
              <a:gd name="connsiteY0" fmla="*/ 855 h 2184001"/>
              <a:gd name="connsiteX1" fmla="*/ 1663946 w 2003262"/>
              <a:gd name="connsiteY1" fmla="*/ 147264 h 2184001"/>
              <a:gd name="connsiteX2" fmla="*/ 1784209 w 2003262"/>
              <a:gd name="connsiteY2" fmla="*/ 1964462 h 2184001"/>
              <a:gd name="connsiteX3" fmla="*/ 1343245 w 2003262"/>
              <a:gd name="connsiteY3" fmla="*/ 2174257 h 2184001"/>
              <a:gd name="connsiteX4" fmla="*/ 29604 w 2003262"/>
              <a:gd name="connsiteY4" fmla="*/ 1112940 h 2184001"/>
              <a:gd name="connsiteX5" fmla="*/ 66608 w 2003262"/>
              <a:gd name="connsiteY5" fmla="*/ 742713 h 2184001"/>
              <a:gd name="connsiteX6" fmla="*/ 1278488 w 2003262"/>
              <a:gd name="connsiteY6" fmla="*/ 8429 h 2184001"/>
              <a:gd name="connsiteX7" fmla="*/ 1332868 w 2003262"/>
              <a:gd name="connsiteY7" fmla="*/ 855 h 218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3262" h="2184001">
                <a:moveTo>
                  <a:pt x="1332868" y="855"/>
                </a:moveTo>
                <a:cubicBezTo>
                  <a:pt x="1459557" y="-7623"/>
                  <a:pt x="1583000" y="47380"/>
                  <a:pt x="1663946" y="147264"/>
                </a:cubicBezTo>
                <a:cubicBezTo>
                  <a:pt x="1892137" y="434190"/>
                  <a:pt x="2231340" y="1069747"/>
                  <a:pt x="1784209" y="1964462"/>
                </a:cubicBezTo>
                <a:cubicBezTo>
                  <a:pt x="1700950" y="2127979"/>
                  <a:pt x="1519014" y="2214365"/>
                  <a:pt x="1343245" y="2174257"/>
                </a:cubicBezTo>
                <a:cubicBezTo>
                  <a:pt x="967038" y="2084786"/>
                  <a:pt x="328719" y="1831797"/>
                  <a:pt x="29604" y="1112940"/>
                </a:cubicBezTo>
                <a:cubicBezTo>
                  <a:pt x="-19735" y="989531"/>
                  <a:pt x="-7400" y="850696"/>
                  <a:pt x="66608" y="742713"/>
                </a:cubicBezTo>
                <a:cubicBezTo>
                  <a:pt x="220791" y="517492"/>
                  <a:pt x="572329" y="147264"/>
                  <a:pt x="1278488" y="8429"/>
                </a:cubicBezTo>
                <a:cubicBezTo>
                  <a:pt x="1296605" y="4573"/>
                  <a:pt x="1314769" y="2066"/>
                  <a:pt x="1332868" y="85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7E92369-4599-44BE-8966-B007275DA9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01255" y="1081508"/>
            <a:ext cx="2385865" cy="2170090"/>
          </a:xfrm>
          <a:custGeom>
            <a:avLst/>
            <a:gdLst>
              <a:gd name="connsiteX0" fmla="*/ 1007934 w 2385865"/>
              <a:gd name="connsiteY0" fmla="*/ 759 h 2170090"/>
              <a:gd name="connsiteX1" fmla="*/ 2204354 w 2385865"/>
              <a:gd name="connsiteY1" fmla="*/ 405950 h 2170090"/>
              <a:gd name="connsiteX2" fmla="*/ 2355399 w 2385865"/>
              <a:gd name="connsiteY2" fmla="*/ 917932 h 2170090"/>
              <a:gd name="connsiteX3" fmla="*/ 983659 w 2385865"/>
              <a:gd name="connsiteY3" fmla="*/ 2157792 h 2170090"/>
              <a:gd name="connsiteX4" fmla="*/ 589091 w 2385865"/>
              <a:gd name="connsiteY4" fmla="*/ 2056012 h 2170090"/>
              <a:gd name="connsiteX5" fmla="*/ 321 w 2385865"/>
              <a:gd name="connsiteY5" fmla="*/ 618762 h 2170090"/>
              <a:gd name="connsiteX6" fmla="*/ 216101 w 2385865"/>
              <a:gd name="connsiteY6" fmla="*/ 227064 h 2170090"/>
              <a:gd name="connsiteX7" fmla="*/ 1007934 w 2385865"/>
              <a:gd name="connsiteY7" fmla="*/ 759 h 217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5865" h="2170090">
                <a:moveTo>
                  <a:pt x="1007934" y="759"/>
                </a:moveTo>
                <a:cubicBezTo>
                  <a:pt x="1349713" y="-9650"/>
                  <a:pt x="1758923" y="85190"/>
                  <a:pt x="2204354" y="405950"/>
                </a:cubicBezTo>
                <a:cubicBezTo>
                  <a:pt x="2364647" y="520066"/>
                  <a:pt x="2429381" y="732878"/>
                  <a:pt x="2355399" y="917932"/>
                </a:cubicBezTo>
                <a:cubicBezTo>
                  <a:pt x="2195106" y="1309629"/>
                  <a:pt x="1812868" y="1957317"/>
                  <a:pt x="983659" y="2157792"/>
                </a:cubicBezTo>
                <a:cubicBezTo>
                  <a:pt x="841861" y="2191718"/>
                  <a:pt x="693898" y="2154707"/>
                  <a:pt x="589091" y="2056012"/>
                </a:cubicBezTo>
                <a:cubicBezTo>
                  <a:pt x="370229" y="1849369"/>
                  <a:pt x="31147" y="1408324"/>
                  <a:pt x="321" y="618762"/>
                </a:cubicBezTo>
                <a:cubicBezTo>
                  <a:pt x="-5844" y="458382"/>
                  <a:pt x="77385" y="307254"/>
                  <a:pt x="216101" y="227064"/>
                </a:cubicBezTo>
                <a:cubicBezTo>
                  <a:pt x="391807" y="126827"/>
                  <a:pt x="666155" y="11168"/>
                  <a:pt x="1007934" y="75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7277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9" grpId="0"/>
      <p:bldP spid="28" grpId="0"/>
      <p:bldP spid="2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47D90A-2A43-41E4-8499-F9A07AA702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8617" y="942601"/>
            <a:ext cx="5472952" cy="4905652"/>
          </a:xfrm>
          <a:custGeom>
            <a:avLst/>
            <a:gdLst>
              <a:gd name="connsiteX0" fmla="*/ 3201136 w 5472952"/>
              <a:gd name="connsiteY0" fmla="*/ 824 h 4905652"/>
              <a:gd name="connsiteX1" fmla="*/ 5454804 w 5472952"/>
              <a:gd name="connsiteY1" fmla="*/ 1692928 h 4905652"/>
              <a:gd name="connsiteX2" fmla="*/ 4078135 w 5472952"/>
              <a:gd name="connsiteY2" fmla="*/ 4776037 h 4905652"/>
              <a:gd name="connsiteX3" fmla="*/ 3020140 w 5472952"/>
              <a:gd name="connsiteY3" fmla="*/ 4747343 h 4905652"/>
              <a:gd name="connsiteX4" fmla="*/ 1560616 w 5472952"/>
              <a:gd name="connsiteY4" fmla="*/ 3631429 h 4905652"/>
              <a:gd name="connsiteX5" fmla="*/ 56478 w 5472952"/>
              <a:gd name="connsiteY5" fmla="*/ 2528269 h 4905652"/>
              <a:gd name="connsiteX6" fmla="*/ 24611 w 5472952"/>
              <a:gd name="connsiteY6" fmla="*/ 1970312 h 4905652"/>
              <a:gd name="connsiteX7" fmla="*/ 1872916 w 5472952"/>
              <a:gd name="connsiteY7" fmla="*/ 188039 h 4905652"/>
              <a:gd name="connsiteX8" fmla="*/ 3201136 w 5472952"/>
              <a:gd name="connsiteY8" fmla="*/ 824 h 490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2952" h="4905652">
                <a:moveTo>
                  <a:pt x="3201136" y="824"/>
                </a:moveTo>
                <a:cubicBezTo>
                  <a:pt x="4433655" y="26829"/>
                  <a:pt x="5330521" y="667084"/>
                  <a:pt x="5454804" y="1692928"/>
                </a:cubicBezTo>
                <a:cubicBezTo>
                  <a:pt x="5591833" y="2812030"/>
                  <a:pt x="4935366" y="4288224"/>
                  <a:pt x="4078135" y="4776037"/>
                </a:cubicBezTo>
                <a:cubicBezTo>
                  <a:pt x="3749902" y="4960960"/>
                  <a:pt x="3342000" y="4945019"/>
                  <a:pt x="3020140" y="4747343"/>
                </a:cubicBezTo>
                <a:cubicBezTo>
                  <a:pt x="2586744" y="4476335"/>
                  <a:pt x="2115108" y="3988521"/>
                  <a:pt x="1560616" y="3631429"/>
                </a:cubicBezTo>
                <a:cubicBezTo>
                  <a:pt x="904149" y="3210570"/>
                  <a:pt x="266803" y="3086225"/>
                  <a:pt x="56478" y="2528269"/>
                </a:cubicBezTo>
                <a:cubicBezTo>
                  <a:pt x="-10443" y="2349722"/>
                  <a:pt x="-13630" y="2155235"/>
                  <a:pt x="24611" y="1970312"/>
                </a:cubicBezTo>
                <a:cubicBezTo>
                  <a:pt x="117026" y="1520758"/>
                  <a:pt x="480314" y="592956"/>
                  <a:pt x="1872916" y="188039"/>
                </a:cubicBezTo>
                <a:cubicBezTo>
                  <a:pt x="2342163" y="51738"/>
                  <a:pt x="2790297" y="-7844"/>
                  <a:pt x="3201136" y="82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97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A77CBCB-9268-4ADE-96D7-49387C86624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20836" y="2423978"/>
            <a:ext cx="2720872" cy="2217883"/>
          </a:xfrm>
          <a:custGeom>
            <a:avLst/>
            <a:gdLst>
              <a:gd name="connsiteX0" fmla="*/ 2035256 w 2720872"/>
              <a:gd name="connsiteY0" fmla="*/ 106 h 2217883"/>
              <a:gd name="connsiteX1" fmla="*/ 2720735 w 2720872"/>
              <a:gd name="connsiteY1" fmla="*/ 819063 h 2217883"/>
              <a:gd name="connsiteX2" fmla="*/ 2073521 w 2720872"/>
              <a:gd name="connsiteY2" fmla="*/ 2020408 h 2217883"/>
              <a:gd name="connsiteX3" fmla="*/ 788166 w 2720872"/>
              <a:gd name="connsiteY3" fmla="*/ 2011330 h 2217883"/>
              <a:gd name="connsiteX4" fmla="*/ 50221 w 2720872"/>
              <a:gd name="connsiteY4" fmla="*/ 1012731 h 2217883"/>
              <a:gd name="connsiteX5" fmla="*/ 537144 w 2720872"/>
              <a:gd name="connsiteY5" fmla="*/ 74653 h 2217883"/>
              <a:gd name="connsiteX6" fmla="*/ 1922303 w 2720872"/>
              <a:gd name="connsiteY6" fmla="*/ 26236 h 2217883"/>
              <a:gd name="connsiteX7" fmla="*/ 2035256 w 2720872"/>
              <a:gd name="connsiteY7" fmla="*/ 106 h 221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872" h="2217883">
                <a:moveTo>
                  <a:pt x="2035256" y="106"/>
                </a:moveTo>
                <a:cubicBezTo>
                  <a:pt x="2318164" y="-7051"/>
                  <a:pt x="2712796" y="350402"/>
                  <a:pt x="2720735" y="819063"/>
                </a:cubicBezTo>
                <a:cubicBezTo>
                  <a:pt x="2726784" y="1200346"/>
                  <a:pt x="2533224" y="1702672"/>
                  <a:pt x="2073521" y="2020408"/>
                </a:cubicBezTo>
                <a:cubicBezTo>
                  <a:pt x="1686402" y="2286701"/>
                  <a:pt x="1175285" y="2283675"/>
                  <a:pt x="788166" y="2011330"/>
                </a:cubicBezTo>
                <a:cubicBezTo>
                  <a:pt x="515973" y="1820688"/>
                  <a:pt x="216561" y="1509004"/>
                  <a:pt x="50221" y="1012731"/>
                </a:cubicBezTo>
                <a:cubicBezTo>
                  <a:pt x="-113095" y="298581"/>
                  <a:pt x="140952" y="110965"/>
                  <a:pt x="537144" y="74653"/>
                </a:cubicBezTo>
                <a:cubicBezTo>
                  <a:pt x="1030115" y="29262"/>
                  <a:pt x="1190406" y="380285"/>
                  <a:pt x="1922303" y="26236"/>
                </a:cubicBezTo>
                <a:cubicBezTo>
                  <a:pt x="1956705" y="9592"/>
                  <a:pt x="1994840" y="1129"/>
                  <a:pt x="2035256" y="1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74A71-0279-4714-AAAD-ADFCBCBEDA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48587" y="2382240"/>
            <a:ext cx="2688151" cy="2258971"/>
          </a:xfrm>
          <a:custGeom>
            <a:avLst/>
            <a:gdLst>
              <a:gd name="connsiteX0" fmla="*/ 1311678 w 2688151"/>
              <a:gd name="connsiteY0" fmla="*/ 17 h 2258971"/>
              <a:gd name="connsiteX1" fmla="*/ 2086982 w 2688151"/>
              <a:gd name="connsiteY1" fmla="*/ 302558 h 2258971"/>
              <a:gd name="connsiteX2" fmla="*/ 2679815 w 2688151"/>
              <a:gd name="connsiteY2" fmla="*/ 1398078 h 2258971"/>
              <a:gd name="connsiteX3" fmla="*/ 2065810 w 2688151"/>
              <a:gd name="connsiteY3" fmla="*/ 2257547 h 2258971"/>
              <a:gd name="connsiteX4" fmla="*/ 686567 w 2688151"/>
              <a:gd name="connsiteY4" fmla="*/ 2112285 h 2258971"/>
              <a:gd name="connsiteX5" fmla="*/ 6019 w 2688151"/>
              <a:gd name="connsiteY5" fmla="*/ 1216500 h 2258971"/>
              <a:gd name="connsiteX6" fmla="*/ 813602 w 2688151"/>
              <a:gd name="connsiteY6" fmla="*/ 117954 h 2258971"/>
              <a:gd name="connsiteX7" fmla="*/ 1311678 w 2688151"/>
              <a:gd name="connsiteY7" fmla="*/ 17 h 225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8151" h="2258971">
                <a:moveTo>
                  <a:pt x="1311678" y="17"/>
                </a:moveTo>
                <a:cubicBezTo>
                  <a:pt x="1593349" y="-1490"/>
                  <a:pt x="1871476" y="102066"/>
                  <a:pt x="2086982" y="302558"/>
                </a:cubicBezTo>
                <a:cubicBezTo>
                  <a:pt x="2328955" y="532557"/>
                  <a:pt x="2583026" y="883608"/>
                  <a:pt x="2679815" y="1398078"/>
                </a:cubicBezTo>
                <a:cubicBezTo>
                  <a:pt x="2740308" y="2127416"/>
                  <a:pt x="2465064" y="2275705"/>
                  <a:pt x="2065810" y="2257547"/>
                </a:cubicBezTo>
                <a:cubicBezTo>
                  <a:pt x="1572791" y="2233337"/>
                  <a:pt x="1460879" y="1864128"/>
                  <a:pt x="686567" y="2112285"/>
                </a:cubicBezTo>
                <a:cubicBezTo>
                  <a:pt x="396200" y="2206100"/>
                  <a:pt x="-57499" y="1749129"/>
                  <a:pt x="6019" y="1216500"/>
                </a:cubicBezTo>
                <a:cubicBezTo>
                  <a:pt x="54414" y="838213"/>
                  <a:pt x="314534" y="366110"/>
                  <a:pt x="813602" y="117954"/>
                </a:cubicBezTo>
                <a:cubicBezTo>
                  <a:pt x="972397" y="39648"/>
                  <a:pt x="1142676" y="921"/>
                  <a:pt x="1311678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99C130-A367-4106-B139-6273A99959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6941" y="2423978"/>
            <a:ext cx="2719753" cy="2217883"/>
          </a:xfrm>
          <a:custGeom>
            <a:avLst/>
            <a:gdLst>
              <a:gd name="connsiteX0" fmla="*/ 2034375 w 2719753"/>
              <a:gd name="connsiteY0" fmla="*/ 106 h 2217883"/>
              <a:gd name="connsiteX1" fmla="*/ 2719616 w 2719753"/>
              <a:gd name="connsiteY1" fmla="*/ 819063 h 2217883"/>
              <a:gd name="connsiteX2" fmla="*/ 2072744 w 2719753"/>
              <a:gd name="connsiteY2" fmla="*/ 2020408 h 2217883"/>
              <a:gd name="connsiteX3" fmla="*/ 788068 w 2719753"/>
              <a:gd name="connsiteY3" fmla="*/ 2011330 h 2217883"/>
              <a:gd name="connsiteX4" fmla="*/ 50513 w 2719753"/>
              <a:gd name="connsiteY4" fmla="*/ 1012731 h 2217883"/>
              <a:gd name="connsiteX5" fmla="*/ 537179 w 2719753"/>
              <a:gd name="connsiteY5" fmla="*/ 74653 h 2217883"/>
              <a:gd name="connsiteX6" fmla="*/ 1921606 w 2719753"/>
              <a:gd name="connsiteY6" fmla="*/ 26236 h 2217883"/>
              <a:gd name="connsiteX7" fmla="*/ 2034375 w 2719753"/>
              <a:gd name="connsiteY7" fmla="*/ 106 h 221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9753" h="2217883">
                <a:moveTo>
                  <a:pt x="2034375" y="106"/>
                </a:moveTo>
                <a:cubicBezTo>
                  <a:pt x="2316596" y="-7051"/>
                  <a:pt x="2709036" y="350402"/>
                  <a:pt x="2719616" y="819063"/>
                </a:cubicBezTo>
                <a:cubicBezTo>
                  <a:pt x="2725661" y="1200346"/>
                  <a:pt x="2532204" y="1702672"/>
                  <a:pt x="2072744" y="2020408"/>
                </a:cubicBezTo>
                <a:cubicBezTo>
                  <a:pt x="1685830" y="2286701"/>
                  <a:pt x="1174982" y="2283675"/>
                  <a:pt x="788068" y="2011330"/>
                </a:cubicBezTo>
                <a:cubicBezTo>
                  <a:pt x="516019" y="1820688"/>
                  <a:pt x="216766" y="1509004"/>
                  <a:pt x="50513" y="1012731"/>
                </a:cubicBezTo>
                <a:cubicBezTo>
                  <a:pt x="-112716" y="298581"/>
                  <a:pt x="138174" y="110965"/>
                  <a:pt x="537179" y="74653"/>
                </a:cubicBezTo>
                <a:cubicBezTo>
                  <a:pt x="1029890" y="29262"/>
                  <a:pt x="1190096" y="380285"/>
                  <a:pt x="1921606" y="26236"/>
                </a:cubicBezTo>
                <a:cubicBezTo>
                  <a:pt x="1955990" y="9592"/>
                  <a:pt x="1994057" y="1129"/>
                  <a:pt x="2034375" y="1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8746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AAEB771-3DB1-4E60-A1BE-22F1FCF3568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2163" y="2402557"/>
            <a:ext cx="2325574" cy="2117430"/>
          </a:xfrm>
          <a:custGeom>
            <a:avLst/>
            <a:gdLst>
              <a:gd name="connsiteX0" fmla="*/ 983961 w 2325574"/>
              <a:gd name="connsiteY0" fmla="*/ 756 h 2117430"/>
              <a:gd name="connsiteX1" fmla="*/ 2151119 w 2325574"/>
              <a:gd name="connsiteY1" fmla="*/ 394670 h 2117430"/>
              <a:gd name="connsiteX2" fmla="*/ 2294517 w 2325574"/>
              <a:gd name="connsiteY2" fmla="*/ 895270 h 2117430"/>
              <a:gd name="connsiteX3" fmla="*/ 958866 w 2325574"/>
              <a:gd name="connsiteY3" fmla="*/ 2105736 h 2117430"/>
              <a:gd name="connsiteX4" fmla="*/ 577837 w 2325574"/>
              <a:gd name="connsiteY4" fmla="*/ 2003154 h 2117430"/>
              <a:gd name="connsiteX5" fmla="*/ 147 w 2325574"/>
              <a:gd name="connsiteY5" fmla="*/ 603937 h 2117430"/>
              <a:gd name="connsiteX6" fmla="*/ 213196 w 2325574"/>
              <a:gd name="connsiteY6" fmla="*/ 222332 h 2117430"/>
              <a:gd name="connsiteX7" fmla="*/ 983961 w 2325574"/>
              <a:gd name="connsiteY7" fmla="*/ 756 h 211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5574" h="2117430">
                <a:moveTo>
                  <a:pt x="983961" y="756"/>
                </a:moveTo>
                <a:cubicBezTo>
                  <a:pt x="1317361" y="-9503"/>
                  <a:pt x="1716828" y="82821"/>
                  <a:pt x="2151119" y="394670"/>
                </a:cubicBezTo>
                <a:cubicBezTo>
                  <a:pt x="2306809" y="509562"/>
                  <a:pt x="2368265" y="714726"/>
                  <a:pt x="2294517" y="895270"/>
                </a:cubicBezTo>
                <a:cubicBezTo>
                  <a:pt x="2138828" y="1276874"/>
                  <a:pt x="1765993" y="1908779"/>
                  <a:pt x="958866" y="2105736"/>
                </a:cubicBezTo>
                <a:cubicBezTo>
                  <a:pt x="823662" y="2138562"/>
                  <a:pt x="680264" y="2101633"/>
                  <a:pt x="577837" y="2003154"/>
                </a:cubicBezTo>
                <a:cubicBezTo>
                  <a:pt x="364788" y="1806197"/>
                  <a:pt x="32924" y="1371250"/>
                  <a:pt x="147" y="603937"/>
                </a:cubicBezTo>
                <a:cubicBezTo>
                  <a:pt x="-3950" y="443909"/>
                  <a:pt x="77992" y="296191"/>
                  <a:pt x="213196" y="222332"/>
                </a:cubicBezTo>
                <a:cubicBezTo>
                  <a:pt x="383225" y="123854"/>
                  <a:pt x="650560" y="11014"/>
                  <a:pt x="983961" y="75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AFB6B41-73DD-4431-B210-7B9A684DCAF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26205" y="2402558"/>
            <a:ext cx="2325680" cy="2117429"/>
          </a:xfrm>
          <a:custGeom>
            <a:avLst/>
            <a:gdLst>
              <a:gd name="connsiteX0" fmla="*/ 982772 w 2325680"/>
              <a:gd name="connsiteY0" fmla="*/ 756 h 2117429"/>
              <a:gd name="connsiteX1" fmla="*/ 2149530 w 2325680"/>
              <a:gd name="connsiteY1" fmla="*/ 394671 h 2117429"/>
              <a:gd name="connsiteX2" fmla="*/ 2297169 w 2325680"/>
              <a:gd name="connsiteY2" fmla="*/ 895270 h 2117429"/>
              <a:gd name="connsiteX3" fmla="*/ 956115 w 2325680"/>
              <a:gd name="connsiteY3" fmla="*/ 2105735 h 2117429"/>
              <a:gd name="connsiteX4" fmla="*/ 574715 w 2325680"/>
              <a:gd name="connsiteY4" fmla="*/ 2003153 h 2117429"/>
              <a:gd name="connsiteX5" fmla="*/ 563 w 2325680"/>
              <a:gd name="connsiteY5" fmla="*/ 603937 h 2117429"/>
              <a:gd name="connsiteX6" fmla="*/ 209719 w 2325680"/>
              <a:gd name="connsiteY6" fmla="*/ 222333 h 2117429"/>
              <a:gd name="connsiteX7" fmla="*/ 982772 w 2325680"/>
              <a:gd name="connsiteY7" fmla="*/ 756 h 21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5680" h="2117429">
                <a:moveTo>
                  <a:pt x="982772" y="756"/>
                </a:moveTo>
                <a:cubicBezTo>
                  <a:pt x="1315985" y="-9502"/>
                  <a:pt x="1714816" y="82822"/>
                  <a:pt x="2149530" y="394671"/>
                </a:cubicBezTo>
                <a:cubicBezTo>
                  <a:pt x="2305371" y="509562"/>
                  <a:pt x="2366887" y="714726"/>
                  <a:pt x="2297169" y="895270"/>
                </a:cubicBezTo>
                <a:cubicBezTo>
                  <a:pt x="2141328" y="1276874"/>
                  <a:pt x="1768129" y="1908778"/>
                  <a:pt x="956115" y="2105735"/>
                </a:cubicBezTo>
                <a:cubicBezTo>
                  <a:pt x="820780" y="2138561"/>
                  <a:pt x="677242" y="2101632"/>
                  <a:pt x="574715" y="2003153"/>
                </a:cubicBezTo>
                <a:cubicBezTo>
                  <a:pt x="361459" y="1806196"/>
                  <a:pt x="29271" y="1371249"/>
                  <a:pt x="563" y="603937"/>
                </a:cubicBezTo>
                <a:cubicBezTo>
                  <a:pt x="-7639" y="443910"/>
                  <a:pt x="74383" y="296192"/>
                  <a:pt x="209719" y="222333"/>
                </a:cubicBezTo>
                <a:cubicBezTo>
                  <a:pt x="381964" y="123855"/>
                  <a:pt x="649560" y="11015"/>
                  <a:pt x="982772" y="75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07D941-AF3A-4CB5-92DD-600C5639B1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4199" y="2402557"/>
            <a:ext cx="2325574" cy="2117430"/>
          </a:xfrm>
          <a:custGeom>
            <a:avLst/>
            <a:gdLst>
              <a:gd name="connsiteX0" fmla="*/ 983961 w 2325574"/>
              <a:gd name="connsiteY0" fmla="*/ 756 h 2117430"/>
              <a:gd name="connsiteX1" fmla="*/ 2151119 w 2325574"/>
              <a:gd name="connsiteY1" fmla="*/ 394670 h 2117430"/>
              <a:gd name="connsiteX2" fmla="*/ 2294518 w 2325574"/>
              <a:gd name="connsiteY2" fmla="*/ 895270 h 2117430"/>
              <a:gd name="connsiteX3" fmla="*/ 958866 w 2325574"/>
              <a:gd name="connsiteY3" fmla="*/ 2105736 h 2117430"/>
              <a:gd name="connsiteX4" fmla="*/ 577837 w 2325574"/>
              <a:gd name="connsiteY4" fmla="*/ 2003154 h 2117430"/>
              <a:gd name="connsiteX5" fmla="*/ 147 w 2325574"/>
              <a:gd name="connsiteY5" fmla="*/ 603937 h 2117430"/>
              <a:gd name="connsiteX6" fmla="*/ 213196 w 2325574"/>
              <a:gd name="connsiteY6" fmla="*/ 222332 h 2117430"/>
              <a:gd name="connsiteX7" fmla="*/ 983961 w 2325574"/>
              <a:gd name="connsiteY7" fmla="*/ 756 h 211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5574" h="2117430">
                <a:moveTo>
                  <a:pt x="983961" y="756"/>
                </a:moveTo>
                <a:cubicBezTo>
                  <a:pt x="1317362" y="-9503"/>
                  <a:pt x="1716828" y="82821"/>
                  <a:pt x="2151119" y="394670"/>
                </a:cubicBezTo>
                <a:cubicBezTo>
                  <a:pt x="2306809" y="509562"/>
                  <a:pt x="2368265" y="714726"/>
                  <a:pt x="2294518" y="895270"/>
                </a:cubicBezTo>
                <a:cubicBezTo>
                  <a:pt x="2138828" y="1276874"/>
                  <a:pt x="1765993" y="1908779"/>
                  <a:pt x="958866" y="2105736"/>
                </a:cubicBezTo>
                <a:cubicBezTo>
                  <a:pt x="823662" y="2138562"/>
                  <a:pt x="680264" y="2101633"/>
                  <a:pt x="577837" y="2003154"/>
                </a:cubicBezTo>
                <a:cubicBezTo>
                  <a:pt x="364788" y="1806197"/>
                  <a:pt x="32924" y="1371250"/>
                  <a:pt x="147" y="603937"/>
                </a:cubicBezTo>
                <a:cubicBezTo>
                  <a:pt x="-3950" y="443909"/>
                  <a:pt x="77992" y="296191"/>
                  <a:pt x="213196" y="222332"/>
                </a:cubicBezTo>
                <a:cubicBezTo>
                  <a:pt x="383225" y="123854"/>
                  <a:pt x="650560" y="11014"/>
                  <a:pt x="983961" y="75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9224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54C4A5B-2BCF-4F99-9CFA-F5F8AD3600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25325" y="2152578"/>
            <a:ext cx="2551072" cy="2553613"/>
          </a:xfrm>
          <a:custGeom>
            <a:avLst/>
            <a:gdLst>
              <a:gd name="connsiteX0" fmla="*/ 1275536 w 2551072"/>
              <a:gd name="connsiteY0" fmla="*/ 0 h 2553613"/>
              <a:gd name="connsiteX1" fmla="*/ 1450293 w 2551072"/>
              <a:gd name="connsiteY1" fmla="*/ 73817 h 2553613"/>
              <a:gd name="connsiteX2" fmla="*/ 2479633 w 2551072"/>
              <a:gd name="connsiteY2" fmla="*/ 1104182 h 2553613"/>
              <a:gd name="connsiteX3" fmla="*/ 2479633 w 2551072"/>
              <a:gd name="connsiteY3" fmla="*/ 1451738 h 2553613"/>
              <a:gd name="connsiteX4" fmla="*/ 1450293 w 2551072"/>
              <a:gd name="connsiteY4" fmla="*/ 2482103 h 2553613"/>
              <a:gd name="connsiteX5" fmla="*/ 1103083 w 2551072"/>
              <a:gd name="connsiteY5" fmla="*/ 2482103 h 2553613"/>
              <a:gd name="connsiteX6" fmla="*/ 73744 w 2551072"/>
              <a:gd name="connsiteY6" fmla="*/ 1451738 h 2553613"/>
              <a:gd name="connsiteX7" fmla="*/ 73744 w 2551072"/>
              <a:gd name="connsiteY7" fmla="*/ 1104182 h 2553613"/>
              <a:gd name="connsiteX8" fmla="*/ 1103083 w 2551072"/>
              <a:gd name="connsiteY8" fmla="*/ 73817 h 2553613"/>
              <a:gd name="connsiteX9" fmla="*/ 1275536 w 2551072"/>
              <a:gd name="connsiteY9" fmla="*/ 0 h 25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1072" h="2553613">
                <a:moveTo>
                  <a:pt x="1275536" y="0"/>
                </a:moveTo>
                <a:cubicBezTo>
                  <a:pt x="1338141" y="0"/>
                  <a:pt x="1401131" y="24606"/>
                  <a:pt x="1450293" y="73817"/>
                </a:cubicBezTo>
                <a:cubicBezTo>
                  <a:pt x="2479633" y="1104182"/>
                  <a:pt x="2479633" y="1104182"/>
                  <a:pt x="2479633" y="1104182"/>
                </a:cubicBezTo>
                <a:cubicBezTo>
                  <a:pt x="2574885" y="1199529"/>
                  <a:pt x="2574885" y="1356391"/>
                  <a:pt x="2479633" y="1451738"/>
                </a:cubicBezTo>
                <a:cubicBezTo>
                  <a:pt x="1450293" y="2482103"/>
                  <a:pt x="1450293" y="2482103"/>
                  <a:pt x="1450293" y="2482103"/>
                </a:cubicBezTo>
                <a:cubicBezTo>
                  <a:pt x="1351968" y="2577450"/>
                  <a:pt x="1198336" y="2577450"/>
                  <a:pt x="1103083" y="2482103"/>
                </a:cubicBezTo>
                <a:cubicBezTo>
                  <a:pt x="73744" y="1451738"/>
                  <a:pt x="73744" y="1451738"/>
                  <a:pt x="73744" y="1451738"/>
                </a:cubicBezTo>
                <a:cubicBezTo>
                  <a:pt x="-24581" y="1356391"/>
                  <a:pt x="-24581" y="1199529"/>
                  <a:pt x="73744" y="1104182"/>
                </a:cubicBezTo>
                <a:cubicBezTo>
                  <a:pt x="1103083" y="73817"/>
                  <a:pt x="1103083" y="73817"/>
                  <a:pt x="1103083" y="73817"/>
                </a:cubicBezTo>
                <a:cubicBezTo>
                  <a:pt x="1150710" y="24606"/>
                  <a:pt x="1212931" y="0"/>
                  <a:pt x="12755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F1DF95-54C1-46DC-9A7C-F98D947F63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20849" y="2152578"/>
            <a:ext cx="2551072" cy="2553613"/>
          </a:xfrm>
          <a:custGeom>
            <a:avLst/>
            <a:gdLst>
              <a:gd name="connsiteX0" fmla="*/ 1275536 w 2551072"/>
              <a:gd name="connsiteY0" fmla="*/ 0 h 2553613"/>
              <a:gd name="connsiteX1" fmla="*/ 1450294 w 2551072"/>
              <a:gd name="connsiteY1" fmla="*/ 73817 h 2553613"/>
              <a:gd name="connsiteX2" fmla="*/ 2479633 w 2551072"/>
              <a:gd name="connsiteY2" fmla="*/ 1104182 h 2553613"/>
              <a:gd name="connsiteX3" fmla="*/ 2479633 w 2551072"/>
              <a:gd name="connsiteY3" fmla="*/ 1451738 h 2553613"/>
              <a:gd name="connsiteX4" fmla="*/ 1450294 w 2551072"/>
              <a:gd name="connsiteY4" fmla="*/ 2482103 h 2553613"/>
              <a:gd name="connsiteX5" fmla="*/ 1103084 w 2551072"/>
              <a:gd name="connsiteY5" fmla="*/ 2482103 h 2553613"/>
              <a:gd name="connsiteX6" fmla="*/ 73744 w 2551072"/>
              <a:gd name="connsiteY6" fmla="*/ 1451738 h 2553613"/>
              <a:gd name="connsiteX7" fmla="*/ 73744 w 2551072"/>
              <a:gd name="connsiteY7" fmla="*/ 1104182 h 2553613"/>
              <a:gd name="connsiteX8" fmla="*/ 1103084 w 2551072"/>
              <a:gd name="connsiteY8" fmla="*/ 73817 h 2553613"/>
              <a:gd name="connsiteX9" fmla="*/ 1275536 w 2551072"/>
              <a:gd name="connsiteY9" fmla="*/ 0 h 25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1072" h="2553613">
                <a:moveTo>
                  <a:pt x="1275536" y="0"/>
                </a:moveTo>
                <a:cubicBezTo>
                  <a:pt x="1338142" y="0"/>
                  <a:pt x="1401131" y="24606"/>
                  <a:pt x="1450294" y="73817"/>
                </a:cubicBezTo>
                <a:cubicBezTo>
                  <a:pt x="2479633" y="1104182"/>
                  <a:pt x="2479633" y="1104182"/>
                  <a:pt x="2479633" y="1104182"/>
                </a:cubicBezTo>
                <a:cubicBezTo>
                  <a:pt x="2574885" y="1199529"/>
                  <a:pt x="2574885" y="1356391"/>
                  <a:pt x="2479633" y="1451738"/>
                </a:cubicBezTo>
                <a:cubicBezTo>
                  <a:pt x="1450294" y="2482103"/>
                  <a:pt x="1450294" y="2482103"/>
                  <a:pt x="1450294" y="2482103"/>
                </a:cubicBezTo>
                <a:cubicBezTo>
                  <a:pt x="1351969" y="2577450"/>
                  <a:pt x="1198336" y="2577450"/>
                  <a:pt x="1103084" y="2482103"/>
                </a:cubicBezTo>
                <a:cubicBezTo>
                  <a:pt x="73744" y="1451738"/>
                  <a:pt x="73744" y="1451738"/>
                  <a:pt x="73744" y="1451738"/>
                </a:cubicBezTo>
                <a:cubicBezTo>
                  <a:pt x="-24581" y="1356391"/>
                  <a:pt x="-24581" y="1199529"/>
                  <a:pt x="73744" y="1104182"/>
                </a:cubicBezTo>
                <a:cubicBezTo>
                  <a:pt x="1103084" y="73817"/>
                  <a:pt x="1103084" y="73817"/>
                  <a:pt x="1103084" y="73817"/>
                </a:cubicBezTo>
                <a:cubicBezTo>
                  <a:pt x="1150710" y="24606"/>
                  <a:pt x="1212931" y="0"/>
                  <a:pt x="12755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B8DF768-3A69-4985-AA60-3E2CDF4F49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16371" y="2152578"/>
            <a:ext cx="2551072" cy="2553613"/>
          </a:xfrm>
          <a:custGeom>
            <a:avLst/>
            <a:gdLst>
              <a:gd name="connsiteX0" fmla="*/ 1275536 w 2551072"/>
              <a:gd name="connsiteY0" fmla="*/ 0 h 2553613"/>
              <a:gd name="connsiteX1" fmla="*/ 1450294 w 2551072"/>
              <a:gd name="connsiteY1" fmla="*/ 73817 h 2553613"/>
              <a:gd name="connsiteX2" fmla="*/ 2479633 w 2551072"/>
              <a:gd name="connsiteY2" fmla="*/ 1104182 h 2553613"/>
              <a:gd name="connsiteX3" fmla="*/ 2479633 w 2551072"/>
              <a:gd name="connsiteY3" fmla="*/ 1451738 h 2553613"/>
              <a:gd name="connsiteX4" fmla="*/ 1450294 w 2551072"/>
              <a:gd name="connsiteY4" fmla="*/ 2482103 h 2553613"/>
              <a:gd name="connsiteX5" fmla="*/ 1103084 w 2551072"/>
              <a:gd name="connsiteY5" fmla="*/ 2482103 h 2553613"/>
              <a:gd name="connsiteX6" fmla="*/ 73744 w 2551072"/>
              <a:gd name="connsiteY6" fmla="*/ 1451738 h 2553613"/>
              <a:gd name="connsiteX7" fmla="*/ 73744 w 2551072"/>
              <a:gd name="connsiteY7" fmla="*/ 1104182 h 2553613"/>
              <a:gd name="connsiteX8" fmla="*/ 1103084 w 2551072"/>
              <a:gd name="connsiteY8" fmla="*/ 73817 h 2553613"/>
              <a:gd name="connsiteX9" fmla="*/ 1275536 w 2551072"/>
              <a:gd name="connsiteY9" fmla="*/ 0 h 25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1072" h="2553613">
                <a:moveTo>
                  <a:pt x="1275536" y="0"/>
                </a:moveTo>
                <a:cubicBezTo>
                  <a:pt x="1338142" y="0"/>
                  <a:pt x="1401131" y="24606"/>
                  <a:pt x="1450294" y="73817"/>
                </a:cubicBezTo>
                <a:cubicBezTo>
                  <a:pt x="2479633" y="1104182"/>
                  <a:pt x="2479633" y="1104182"/>
                  <a:pt x="2479633" y="1104182"/>
                </a:cubicBezTo>
                <a:cubicBezTo>
                  <a:pt x="2574885" y="1199529"/>
                  <a:pt x="2574885" y="1356391"/>
                  <a:pt x="2479633" y="1451738"/>
                </a:cubicBezTo>
                <a:cubicBezTo>
                  <a:pt x="1450294" y="2482103"/>
                  <a:pt x="1450294" y="2482103"/>
                  <a:pt x="1450294" y="2482103"/>
                </a:cubicBezTo>
                <a:cubicBezTo>
                  <a:pt x="1351969" y="2577450"/>
                  <a:pt x="1198336" y="2577450"/>
                  <a:pt x="1103084" y="2482103"/>
                </a:cubicBezTo>
                <a:cubicBezTo>
                  <a:pt x="73744" y="1451738"/>
                  <a:pt x="73744" y="1451738"/>
                  <a:pt x="73744" y="1451738"/>
                </a:cubicBezTo>
                <a:cubicBezTo>
                  <a:pt x="-24581" y="1356391"/>
                  <a:pt x="-24581" y="1199529"/>
                  <a:pt x="73744" y="1104182"/>
                </a:cubicBezTo>
                <a:cubicBezTo>
                  <a:pt x="1103084" y="73817"/>
                  <a:pt x="1103084" y="73817"/>
                  <a:pt x="1103084" y="73817"/>
                </a:cubicBezTo>
                <a:cubicBezTo>
                  <a:pt x="1150710" y="24606"/>
                  <a:pt x="1212931" y="0"/>
                  <a:pt x="12755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536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C123-C8D6-4456-BCE1-738519A2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9FC8-1334-43BC-9223-3B1CC4B8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973A2-EE11-43F1-B8A9-EE917639D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60DC-89DC-4898-BFF5-D5F40936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2D8EB-93DB-41D4-82E5-EAC1CABD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C852-8F6C-4414-97AE-C3CDD1A9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A856-04F6-4F36-A420-7C653E4D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48271-7D3D-4C5D-BF56-683626FE0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B2C9-4935-44C2-B1E8-E0FB63586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72CE-6A21-43FC-8437-7C3995FB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5512-78D9-48C3-9182-03371CC6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5D0C-5BFA-460F-A960-433644DE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7DA4-917F-4CB1-B867-CACF8B45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F93BD-61BE-4037-A20D-631690B4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52D9-E414-400A-8BD5-502F7D7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B6A9-0E87-443F-827A-1821ADB0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CB7F-FD08-44D0-997F-D870009C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A722-F1B8-4A86-A738-BE26618F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7BC68-15DB-43AF-AA07-D213023F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838E-0D0A-4325-B0E8-F6BEEDF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24CA-0136-4DE7-A2EA-8FDE38AF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846C-B54A-4D05-A66F-4FC66756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B076-85F0-4E95-8107-6211332A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574A-66FB-4F2A-93D1-76B2744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34AF-7E52-4E48-8546-6CC1CD2E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031A-5B99-4FCF-94EA-001E15E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21B9-B1FE-4BCF-B08A-B55DAC88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936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3529935-4E23-4F7C-83E1-584DD7A94655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9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F6C6-0586-43F4-B336-C285E844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F5A9-1424-4329-9AA8-281728D2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3879-B57E-49F1-9266-529B73F1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18DD-AFBE-4905-A769-82B0570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BAA1-A147-4CB8-A4E0-CD85C68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BD2D-E981-41A7-BD60-907E24DC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1293-0C99-4A0A-BCA3-E413156B0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05FA-41F6-4FD5-A362-2AFE4A68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9085-F0E1-4064-99B8-B4E59B45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5CE01-385A-401B-8F82-72DECDBF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782DC-2B94-449A-8A17-965754D8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ED65-4438-4B07-83BD-C59F200E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CA77-A735-4BB4-831C-23D311A4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18B64-BB29-4401-93B9-BC23598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A4288-A8A9-4EC3-9946-7DE1E895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DCFF8-4585-438E-9BD1-CF943311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52A9D-FD2E-4EA9-B132-02AAAF00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C4BF-0240-4C61-8BEB-898B2F0F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C339C-CACA-4AC8-8097-73EC6AC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2EE6-9D8C-4B9F-9F7E-8C8E4FE5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49B21-8553-4B3A-87EC-E51B58A8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285F-3E3A-4DEA-AE2A-CF8185F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533A1-62A8-464B-A926-CDB0FE21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5B2629-0DBD-455E-BB01-C3C04DA79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34903" y="1635092"/>
            <a:ext cx="3922193" cy="3587815"/>
          </a:xfrm>
          <a:custGeom>
            <a:avLst/>
            <a:gdLst>
              <a:gd name="connsiteX0" fmla="*/ 1265172 w 3922193"/>
              <a:gd name="connsiteY0" fmla="*/ 310 h 3587815"/>
              <a:gd name="connsiteX1" fmla="*/ 2120124 w 3922193"/>
              <a:gd name="connsiteY1" fmla="*/ 431819 h 3587815"/>
              <a:gd name="connsiteX2" fmla="*/ 2956883 w 3922193"/>
              <a:gd name="connsiteY2" fmla="*/ 586853 h 3587815"/>
              <a:gd name="connsiteX3" fmla="*/ 3919448 w 3922193"/>
              <a:gd name="connsiteY3" fmla="*/ 1692569 h 3587815"/>
              <a:gd name="connsiteX4" fmla="*/ 3170461 w 3922193"/>
              <a:gd name="connsiteY4" fmla="*/ 2739782 h 3587815"/>
              <a:gd name="connsiteX5" fmla="*/ 2345406 w 3922193"/>
              <a:gd name="connsiteY5" fmla="*/ 3307266 h 3587815"/>
              <a:gd name="connsiteX6" fmla="*/ 973239 w 3922193"/>
              <a:gd name="connsiteY6" fmla="*/ 3406722 h 3587815"/>
              <a:gd name="connsiteX7" fmla="*/ 613374 w 3922193"/>
              <a:gd name="connsiteY7" fmla="*/ 2555496 h 3587815"/>
              <a:gd name="connsiteX8" fmla="*/ 420276 w 3922193"/>
              <a:gd name="connsiteY8" fmla="*/ 2081617 h 3587815"/>
              <a:gd name="connsiteX9" fmla="*/ 203772 w 3922193"/>
              <a:gd name="connsiteY9" fmla="*/ 1838828 h 3587815"/>
              <a:gd name="connsiteX10" fmla="*/ 712849 w 3922193"/>
              <a:gd name="connsiteY10" fmla="*/ 142226 h 3587815"/>
              <a:gd name="connsiteX11" fmla="*/ 1265172 w 3922193"/>
              <a:gd name="connsiteY11" fmla="*/ 310 h 358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2193" h="3587815">
                <a:moveTo>
                  <a:pt x="1265172" y="310"/>
                </a:moveTo>
                <a:cubicBezTo>
                  <a:pt x="1736123" y="-11345"/>
                  <a:pt x="1977495" y="308961"/>
                  <a:pt x="2120124" y="431819"/>
                </a:cubicBezTo>
                <a:cubicBezTo>
                  <a:pt x="2313223" y="598554"/>
                  <a:pt x="2582390" y="624880"/>
                  <a:pt x="2956883" y="586853"/>
                </a:cubicBezTo>
                <a:cubicBezTo>
                  <a:pt x="3331376" y="548826"/>
                  <a:pt x="3969185" y="926173"/>
                  <a:pt x="3919448" y="1692569"/>
                </a:cubicBezTo>
                <a:cubicBezTo>
                  <a:pt x="3869710" y="2456040"/>
                  <a:pt x="3381114" y="2613999"/>
                  <a:pt x="3170461" y="2739782"/>
                </a:cubicBezTo>
                <a:cubicBezTo>
                  <a:pt x="2962734" y="2868490"/>
                  <a:pt x="2664310" y="3044000"/>
                  <a:pt x="2345406" y="3307266"/>
                </a:cubicBezTo>
                <a:cubicBezTo>
                  <a:pt x="2026501" y="3570532"/>
                  <a:pt x="1455984" y="3731416"/>
                  <a:pt x="973239" y="3406722"/>
                </a:cubicBezTo>
                <a:cubicBezTo>
                  <a:pt x="622151" y="3169783"/>
                  <a:pt x="598745" y="2848013"/>
                  <a:pt x="613374" y="2555496"/>
                </a:cubicBezTo>
                <a:cubicBezTo>
                  <a:pt x="619226" y="2377060"/>
                  <a:pt x="551934" y="2204475"/>
                  <a:pt x="420276" y="2081617"/>
                </a:cubicBezTo>
                <a:cubicBezTo>
                  <a:pt x="358836" y="2020189"/>
                  <a:pt x="282767" y="1941209"/>
                  <a:pt x="203772" y="1838828"/>
                </a:cubicBezTo>
                <a:cubicBezTo>
                  <a:pt x="-97578" y="1461480"/>
                  <a:pt x="-164870" y="540050"/>
                  <a:pt x="712849" y="142226"/>
                </a:cubicBezTo>
                <a:cubicBezTo>
                  <a:pt x="925696" y="44964"/>
                  <a:pt x="1108188" y="4195"/>
                  <a:pt x="1265172" y="31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150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3E30F-7480-4CBD-84C2-D21D7F272E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83423" y="1653878"/>
            <a:ext cx="4733670" cy="3423990"/>
          </a:xfrm>
          <a:custGeom>
            <a:avLst/>
            <a:gdLst>
              <a:gd name="connsiteX0" fmla="*/ 3250312 w 4733670"/>
              <a:gd name="connsiteY0" fmla="*/ 1207 h 3423990"/>
              <a:gd name="connsiteX1" fmla="*/ 4697985 w 4733670"/>
              <a:gd name="connsiteY1" fmla="*/ 1140029 h 3423990"/>
              <a:gd name="connsiteX2" fmla="*/ 3014811 w 4733670"/>
              <a:gd name="connsiteY2" fmla="*/ 3338693 h 3423990"/>
              <a:gd name="connsiteX3" fmla="*/ 58911 w 4733670"/>
              <a:gd name="connsiteY3" fmla="*/ 2234184 h 3423990"/>
              <a:gd name="connsiteX4" fmla="*/ 576280 w 4733670"/>
              <a:gd name="connsiteY4" fmla="*/ 1309157 h 3423990"/>
              <a:gd name="connsiteX5" fmla="*/ 607322 w 4733670"/>
              <a:gd name="connsiteY5" fmla="*/ 1305706 h 3423990"/>
              <a:gd name="connsiteX6" fmla="*/ 1755881 w 4733670"/>
              <a:gd name="connsiteY6" fmla="*/ 1039933 h 3423990"/>
              <a:gd name="connsiteX7" fmla="*/ 3121734 w 4733670"/>
              <a:gd name="connsiteY7" fmla="*/ 14811 h 3423990"/>
              <a:gd name="connsiteX8" fmla="*/ 3250312 w 4733670"/>
              <a:gd name="connsiteY8" fmla="*/ 1207 h 34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670" h="3423990">
                <a:moveTo>
                  <a:pt x="3250312" y="1207"/>
                </a:moveTo>
                <a:cubicBezTo>
                  <a:pt x="3895053" y="-28725"/>
                  <a:pt x="4555708" y="502564"/>
                  <a:pt x="4697985" y="1140029"/>
                </a:cubicBezTo>
                <a:cubicBezTo>
                  <a:pt x="4853195" y="1819993"/>
                  <a:pt x="4539325" y="2969373"/>
                  <a:pt x="3014811" y="3338693"/>
                </a:cubicBezTo>
                <a:cubicBezTo>
                  <a:pt x="1714491" y="3649336"/>
                  <a:pt x="445213" y="3072920"/>
                  <a:pt x="58911" y="2234184"/>
                </a:cubicBezTo>
                <a:cubicBezTo>
                  <a:pt x="-123893" y="1830348"/>
                  <a:pt x="138241" y="1360931"/>
                  <a:pt x="576280" y="1309157"/>
                </a:cubicBezTo>
                <a:cubicBezTo>
                  <a:pt x="586627" y="1305706"/>
                  <a:pt x="596974" y="1305706"/>
                  <a:pt x="607322" y="1305706"/>
                </a:cubicBezTo>
                <a:cubicBezTo>
                  <a:pt x="1200571" y="1250480"/>
                  <a:pt x="1479951" y="1164191"/>
                  <a:pt x="1755881" y="1039933"/>
                </a:cubicBezTo>
                <a:cubicBezTo>
                  <a:pt x="2145632" y="867354"/>
                  <a:pt x="2435358" y="128713"/>
                  <a:pt x="3121734" y="14811"/>
                </a:cubicBezTo>
                <a:cubicBezTo>
                  <a:pt x="3164417" y="7692"/>
                  <a:pt x="3207329" y="3202"/>
                  <a:pt x="3250312" y="120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856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960AFED-117D-469B-9EF6-7B55C28439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29529" y="2330310"/>
            <a:ext cx="7924067" cy="4626085"/>
          </a:xfrm>
          <a:custGeom>
            <a:avLst/>
            <a:gdLst>
              <a:gd name="connsiteX0" fmla="*/ 3129444 w 7924067"/>
              <a:gd name="connsiteY0" fmla="*/ 386 h 4626085"/>
              <a:gd name="connsiteX1" fmla="*/ 3897154 w 7924067"/>
              <a:gd name="connsiteY1" fmla="*/ 58318 h 4626085"/>
              <a:gd name="connsiteX2" fmla="*/ 7897579 w 7924067"/>
              <a:gd name="connsiteY2" fmla="*/ 4626085 h 4626085"/>
              <a:gd name="connsiteX3" fmla="*/ 946754 w 7924067"/>
              <a:gd name="connsiteY3" fmla="*/ 4626085 h 4626085"/>
              <a:gd name="connsiteX4" fmla="*/ 10 w 7924067"/>
              <a:gd name="connsiteY4" fmla="*/ 2805873 h 4626085"/>
              <a:gd name="connsiteX5" fmla="*/ 1876285 w 7924067"/>
              <a:gd name="connsiteY5" fmla="*/ 223792 h 4626085"/>
              <a:gd name="connsiteX6" fmla="*/ 3129444 w 7924067"/>
              <a:gd name="connsiteY6" fmla="*/ 386 h 46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4067" h="4626085">
                <a:moveTo>
                  <a:pt x="3129444" y="386"/>
                </a:moveTo>
                <a:cubicBezTo>
                  <a:pt x="3385589" y="-3088"/>
                  <a:pt x="3642824" y="16950"/>
                  <a:pt x="3897154" y="58318"/>
                </a:cubicBezTo>
                <a:cubicBezTo>
                  <a:pt x="7346746" y="620240"/>
                  <a:pt x="8083485" y="4153795"/>
                  <a:pt x="7897579" y="4626085"/>
                </a:cubicBezTo>
                <a:lnTo>
                  <a:pt x="946754" y="4626085"/>
                </a:lnTo>
                <a:cubicBezTo>
                  <a:pt x="946754" y="4626085"/>
                  <a:pt x="-3433" y="3967637"/>
                  <a:pt x="10" y="2805873"/>
                </a:cubicBezTo>
                <a:cubicBezTo>
                  <a:pt x="6895" y="1833714"/>
                  <a:pt x="426906" y="744345"/>
                  <a:pt x="1876285" y="223792"/>
                </a:cubicBezTo>
                <a:cubicBezTo>
                  <a:pt x="2278652" y="77279"/>
                  <a:pt x="2702535" y="6177"/>
                  <a:pt x="3129444" y="38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42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0F0B-6499-403F-9044-FCF3336A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3B36-B609-4A49-B7C6-47AD6A0B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D1B0-EF69-452A-B822-8CBECF644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BF510-5CBB-401D-943B-952013A782A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B4A-C7AD-419A-86EA-E6465EF80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8AD3-E356-4150-8CF5-6C6F4C406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31E5-0E8E-4418-8592-54E93F9D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63" r:id="rId11"/>
    <p:sldLayoutId id="2147483665" r:id="rId12"/>
    <p:sldLayoutId id="2147483666" r:id="rId13"/>
    <p:sldLayoutId id="2147483668" r:id="rId14"/>
    <p:sldLayoutId id="2147483669" r:id="rId15"/>
    <p:sldLayoutId id="2147483656" r:id="rId16"/>
    <p:sldLayoutId id="2147483657" r:id="rId17"/>
    <p:sldLayoutId id="2147483658" r:id="rId18"/>
    <p:sldLayoutId id="2147483659" r:id="rId19"/>
    <p:sldLayoutId id="2147483670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solidFill>
              <a:srgbClr val="F98B8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5979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solidFill>
              <a:srgbClr val="F6C07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3C58F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solidFill>
              <a:srgbClr val="F98B8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5979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838FA3"/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38FA3"/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33780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gradFill flip="none" rotWithShape="1">
              <a:gsLst>
                <a:gs pos="0">
                  <a:srgbClr val="FF598A">
                    <a:alpha val="70000"/>
                  </a:srgbClr>
                </a:gs>
                <a:gs pos="100000">
                  <a:srgbClr val="FF8A9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gradFill>
                    <a:gsLst>
                      <a:gs pos="0">
                        <a:srgbClr val="FF598A">
                          <a:alpha val="70000"/>
                        </a:srgbClr>
                      </a:gs>
                      <a:gs pos="100000">
                        <a:srgbClr val="FF8A9C">
                          <a:alpha val="70000"/>
                        </a:srgbClr>
                      </a:gs>
                    </a:gsLst>
                    <a:lin ang="10800000" scaled="1"/>
                  </a:gra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gradFill flip="none" rotWithShape="1">
              <a:gsLst>
                <a:gs pos="0">
                  <a:srgbClr val="FF974F">
                    <a:alpha val="70000"/>
                  </a:srgbClr>
                </a:gs>
                <a:gs pos="100000">
                  <a:srgbClr val="FEBD61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gradFill>
                    <a:gsLst>
                      <a:gs pos="0">
                        <a:srgbClr val="FF974F">
                          <a:alpha val="70000"/>
                        </a:srgbClr>
                      </a:gs>
                      <a:gs pos="100000">
                        <a:srgbClr val="FEBD61">
                          <a:alpha val="70000"/>
                        </a:srgbClr>
                      </a:gs>
                    </a:gsLst>
                    <a:lin ang="10800000" scaled="1"/>
                  </a:gra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gradFill flip="none" rotWithShape="1">
              <a:gsLst>
                <a:gs pos="0">
                  <a:srgbClr val="64AEF2">
                    <a:alpha val="70000"/>
                  </a:srgbClr>
                </a:gs>
                <a:gs pos="100000">
                  <a:srgbClr val="95D7FA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gradFill>
                    <a:gsLst>
                      <a:gs pos="0">
                        <a:srgbClr val="64AEF2">
                          <a:alpha val="70000"/>
                        </a:srgbClr>
                      </a:gs>
                      <a:gs pos="100000">
                        <a:srgbClr val="95D7FA">
                          <a:alpha val="70000"/>
                        </a:srgbClr>
                      </a:gs>
                    </a:gsLst>
                    <a:lin ang="10800000" scaled="1"/>
                  </a:gra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838FA3"/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38FA3"/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239424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0C1D5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0C1D5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A0C1D5"/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solidFill>
              <a:srgbClr val="A0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0C1D5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0C1D5"/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0C1D5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0C1D5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A0C1D5"/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solidFill>
              <a:srgbClr val="A0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0C1D5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0C1D5"/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0C1D5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0C1D5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A0C1D5"/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solidFill>
              <a:srgbClr val="A0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0C1D5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0C1D5"/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A0C1D5"/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0C1D5"/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258192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B1AEC2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B1AEC2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B1AEC2"/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solidFill>
              <a:srgbClr val="B1A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B1AEC2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1AEC2"/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B1AEC2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B1AEC2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B1AEC2"/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solidFill>
              <a:srgbClr val="B1A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B1AEC2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1AEC2"/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B1AEC2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B1AEC2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B1AEC2"/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solidFill>
              <a:srgbClr val="B1A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B1AEC2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1AEC2"/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1AEC2"/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B1AEC2"/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395412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EB4E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EB4E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EB4E3"/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EB4E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EB4E3"/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EB4E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EB4E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EB4E3"/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EB4E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EB4E3"/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EB4E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EB4E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EB4E3"/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EB4E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EB4E3"/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8EB4E3"/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B4E3"/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75757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solidFill>
              <a:srgbClr val="B6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8FA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solidFill>
              <a:srgbClr val="B6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8FA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8FA3"/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38FA3"/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EFF8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838FA3"/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rgbClr val="DCE0E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solidFill>
              <a:srgbClr val="B6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38FA3"/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7369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38FA3"/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838FA3"/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38FA3"/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159274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F2CA5BD-D2FF-45CD-9DD7-06BCDD726A14}"/>
              </a:ext>
            </a:extLst>
          </p:cNvPr>
          <p:cNvSpPr txBox="1"/>
          <p:nvPr/>
        </p:nvSpPr>
        <p:spPr>
          <a:xfrm>
            <a:off x="1255083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85ADB4-A5A3-46D6-874B-46C8595ACBFA}"/>
              </a:ext>
            </a:extLst>
          </p:cNvPr>
          <p:cNvSpPr txBox="1"/>
          <p:nvPr/>
        </p:nvSpPr>
        <p:spPr>
          <a:xfrm>
            <a:off x="1056611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654049-6C10-43EF-BC5D-30992561E5DB}"/>
              </a:ext>
            </a:extLst>
          </p:cNvPr>
          <p:cNvGrpSpPr/>
          <p:nvPr/>
        </p:nvGrpSpPr>
        <p:grpSpPr>
          <a:xfrm>
            <a:off x="1255083" y="2676440"/>
            <a:ext cx="2400300" cy="2400300"/>
            <a:chOff x="1255083" y="2676440"/>
            <a:chExt cx="2400300" cy="24003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CC5D8F-0E8D-4F41-8B68-B66E030B1D11}"/>
                </a:ext>
              </a:extLst>
            </p:cNvPr>
            <p:cNvGrpSpPr/>
            <p:nvPr/>
          </p:nvGrpSpPr>
          <p:grpSpPr>
            <a:xfrm>
              <a:off x="1255083" y="2676440"/>
              <a:ext cx="2400300" cy="2400300"/>
              <a:chOff x="1688825" y="3007591"/>
              <a:chExt cx="2530954" cy="253095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3DFDD9-E61E-4187-8CB8-73C873AFDC9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751A0E3-5555-4864-A3BE-27BB4FB5C540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B386BB-48EE-44DC-8D40-EF4186BA699F}"/>
                </a:ext>
              </a:extLst>
            </p:cNvPr>
            <p:cNvSpPr txBox="1"/>
            <p:nvPr/>
          </p:nvSpPr>
          <p:spPr>
            <a:xfrm>
              <a:off x="1959066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Montserrat ExtraBold" panose="00000900000000000000" pitchFamily="2" charset="0"/>
                </a:rPr>
                <a:t>65</a:t>
              </a:r>
            </a:p>
          </p:txBody>
        </p: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FF5873B4-9F10-48A3-BEA8-7516E85BA880}"/>
                </a:ext>
              </a:extLst>
            </p:cNvPr>
            <p:cNvSpPr/>
            <p:nvPr/>
          </p:nvSpPr>
          <p:spPr>
            <a:xfrm rot="16200000">
              <a:off x="1601062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Block Arc 84">
              <a:extLst>
                <a:ext uri="{FF2B5EF4-FFF2-40B4-BE49-F238E27FC236}">
                  <a16:creationId xmlns:a16="http://schemas.microsoft.com/office/drawing/2014/main" id="{C460EC7F-1CD2-4CB7-8808-835632CD1CFB}"/>
                </a:ext>
              </a:extLst>
            </p:cNvPr>
            <p:cNvSpPr/>
            <p:nvPr/>
          </p:nvSpPr>
          <p:spPr>
            <a:xfrm rot="16200000">
              <a:off x="1599150" y="3022621"/>
              <a:ext cx="1712163" cy="1712163"/>
            </a:xfrm>
            <a:prstGeom prst="blockArc">
              <a:avLst>
                <a:gd name="adj1" fmla="val 14148498"/>
                <a:gd name="adj2" fmla="val 1802088"/>
                <a:gd name="adj3" fmla="val 15027"/>
              </a:avLst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E07C3D-5C00-4F2D-90A9-43CE1D89A6B8}"/>
                </a:ext>
              </a:extLst>
            </p:cNvPr>
            <p:cNvSpPr txBox="1"/>
            <p:nvPr/>
          </p:nvSpPr>
          <p:spPr>
            <a:xfrm>
              <a:off x="1391175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D736A69-AC29-47A1-936D-8E377725C273}"/>
              </a:ext>
            </a:extLst>
          </p:cNvPr>
          <p:cNvSpPr txBox="1"/>
          <p:nvPr/>
        </p:nvSpPr>
        <p:spPr>
          <a:xfrm>
            <a:off x="1391175" y="1980660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Year 2025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FCB58-5A34-4898-B0C2-62FA14FE3B1A}"/>
              </a:ext>
            </a:extLst>
          </p:cNvPr>
          <p:cNvSpPr txBox="1"/>
          <p:nvPr/>
        </p:nvSpPr>
        <p:spPr>
          <a:xfrm>
            <a:off x="4895851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5F51F-FA66-46EE-92EA-A4BDB7211667}"/>
              </a:ext>
            </a:extLst>
          </p:cNvPr>
          <p:cNvSpPr txBox="1"/>
          <p:nvPr/>
        </p:nvSpPr>
        <p:spPr>
          <a:xfrm>
            <a:off x="4697379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2D3319-673C-4A7A-83C3-F4A8E2D2F527}"/>
              </a:ext>
            </a:extLst>
          </p:cNvPr>
          <p:cNvGrpSpPr/>
          <p:nvPr/>
        </p:nvGrpSpPr>
        <p:grpSpPr>
          <a:xfrm>
            <a:off x="4895851" y="2676440"/>
            <a:ext cx="2400300" cy="2400300"/>
            <a:chOff x="4895851" y="2676440"/>
            <a:chExt cx="2400300" cy="24003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0161B9-76D1-406C-85A6-CA8B0C5F3526}"/>
                </a:ext>
              </a:extLst>
            </p:cNvPr>
            <p:cNvGrpSpPr/>
            <p:nvPr/>
          </p:nvGrpSpPr>
          <p:grpSpPr>
            <a:xfrm>
              <a:off x="4895851" y="2676440"/>
              <a:ext cx="2400300" cy="2400300"/>
              <a:chOff x="1688825" y="3007591"/>
              <a:chExt cx="2530954" cy="253095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521102-3EEC-46D4-9E54-F2D78C7CA539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51A9DE-4815-4B40-B434-BA88D3C0541D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3279EE-A2C8-48D1-B189-858148CB2567}"/>
                </a:ext>
              </a:extLst>
            </p:cNvPr>
            <p:cNvSpPr txBox="1"/>
            <p:nvPr/>
          </p:nvSpPr>
          <p:spPr>
            <a:xfrm>
              <a:off x="5599834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Montserrat ExtraBold" panose="00000900000000000000" pitchFamily="2" charset="0"/>
                </a:rPr>
                <a:t>45</a:t>
              </a: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839C3627-5021-4E33-A531-6DB4F31E972B}"/>
                </a:ext>
              </a:extLst>
            </p:cNvPr>
            <p:cNvSpPr/>
            <p:nvPr/>
          </p:nvSpPr>
          <p:spPr>
            <a:xfrm rot="16200000">
              <a:off x="5241830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3C01BF62-FF08-45BE-B665-0E388CD2E9C1}"/>
                </a:ext>
              </a:extLst>
            </p:cNvPr>
            <p:cNvSpPr/>
            <p:nvPr/>
          </p:nvSpPr>
          <p:spPr>
            <a:xfrm rot="16200000">
              <a:off x="5239918" y="3022621"/>
              <a:ext cx="1712163" cy="1712163"/>
            </a:xfrm>
            <a:prstGeom prst="blockArc">
              <a:avLst>
                <a:gd name="adj1" fmla="val 14148498"/>
                <a:gd name="adj2" fmla="val 20664172"/>
                <a:gd name="adj3" fmla="val 15100"/>
              </a:avLst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DF87E-5CF4-4CED-9986-53CF27AF84D5}"/>
                </a:ext>
              </a:extLst>
            </p:cNvPr>
            <p:cNvSpPr txBox="1"/>
            <p:nvPr/>
          </p:nvSpPr>
          <p:spPr>
            <a:xfrm>
              <a:off x="5031943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B59F40-E0EF-4B4B-ADC7-B9CC1A5DC1F0}"/>
              </a:ext>
            </a:extLst>
          </p:cNvPr>
          <p:cNvSpPr txBox="1"/>
          <p:nvPr/>
        </p:nvSpPr>
        <p:spPr>
          <a:xfrm>
            <a:off x="5031943" y="1980660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Year 2026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C1BC12-3E73-4384-B9D5-68101195E846}"/>
              </a:ext>
            </a:extLst>
          </p:cNvPr>
          <p:cNvSpPr txBox="1"/>
          <p:nvPr/>
        </p:nvSpPr>
        <p:spPr>
          <a:xfrm>
            <a:off x="8536619" y="5289483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Heading 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2C6B3-416B-4158-8735-408E4AC3E8F5}"/>
              </a:ext>
            </a:extLst>
          </p:cNvPr>
          <p:cNvSpPr txBox="1"/>
          <p:nvPr/>
        </p:nvSpPr>
        <p:spPr>
          <a:xfrm>
            <a:off x="8338147" y="5598998"/>
            <a:ext cx="279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Add Some Brief Text to Explain the Topic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596D4-60B8-46FE-84FC-853B86CC0F6A}"/>
              </a:ext>
            </a:extLst>
          </p:cNvPr>
          <p:cNvGrpSpPr/>
          <p:nvPr/>
        </p:nvGrpSpPr>
        <p:grpSpPr>
          <a:xfrm>
            <a:off x="8536619" y="2676440"/>
            <a:ext cx="2400300" cy="2400300"/>
            <a:chOff x="8536619" y="2676440"/>
            <a:chExt cx="2400300" cy="24003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29CA17-73B1-453F-8987-C83D38B07ABA}"/>
                </a:ext>
              </a:extLst>
            </p:cNvPr>
            <p:cNvGrpSpPr/>
            <p:nvPr/>
          </p:nvGrpSpPr>
          <p:grpSpPr>
            <a:xfrm>
              <a:off x="8536619" y="2676440"/>
              <a:ext cx="2400300" cy="2400300"/>
              <a:chOff x="1688825" y="3007591"/>
              <a:chExt cx="2530954" cy="2530954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FF6AEFC-C7E2-497F-9138-0B4B00C759CA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90500" dist="190500" dir="2700000" algn="ctr" rotWithShape="0">
                  <a:srgbClr val="D1D9E6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0F9742-C1E8-456E-A947-24A0980E02A1}"/>
                  </a:ext>
                </a:extLst>
              </p:cNvPr>
              <p:cNvSpPr/>
              <p:nvPr/>
            </p:nvSpPr>
            <p:spPr>
              <a:xfrm>
                <a:off x="1688825" y="3007591"/>
                <a:ext cx="2530954" cy="25309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90500" dist="190500" dir="13500000" algn="ctr" rotWithShape="0">
                  <a:srgbClr val="FFFFFF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2B7668-B90B-4952-B56C-8C0EC599043C}"/>
                </a:ext>
              </a:extLst>
            </p:cNvPr>
            <p:cNvSpPr txBox="1"/>
            <p:nvPr/>
          </p:nvSpPr>
          <p:spPr>
            <a:xfrm>
              <a:off x="9240602" y="3461091"/>
              <a:ext cx="9923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Montserrat ExtraBold" panose="00000900000000000000" pitchFamily="2" charset="0"/>
                </a:rPr>
                <a:t>85</a:t>
              </a:r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7F6BCAE7-B560-4608-B03A-CD61321638DD}"/>
                </a:ext>
              </a:extLst>
            </p:cNvPr>
            <p:cNvSpPr/>
            <p:nvPr/>
          </p:nvSpPr>
          <p:spPr>
            <a:xfrm rot="16200000">
              <a:off x="8882598" y="3022621"/>
              <a:ext cx="1712163" cy="1712163"/>
            </a:xfrm>
            <a:prstGeom prst="blockArc">
              <a:avLst>
                <a:gd name="adj1" fmla="val 14148498"/>
                <a:gd name="adj2" fmla="val 7463813"/>
                <a:gd name="adj3" fmla="val 14965"/>
              </a:avLst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A7326A3-EB25-42AD-9F14-91D48280DD9D}"/>
                </a:ext>
              </a:extLst>
            </p:cNvPr>
            <p:cNvSpPr/>
            <p:nvPr/>
          </p:nvSpPr>
          <p:spPr>
            <a:xfrm rot="16200000">
              <a:off x="8880686" y="3022621"/>
              <a:ext cx="1712163" cy="1712163"/>
            </a:xfrm>
            <a:prstGeom prst="blockArc">
              <a:avLst>
                <a:gd name="adj1" fmla="val 14148498"/>
                <a:gd name="adj2" fmla="val 5444792"/>
                <a:gd name="adj3" fmla="val 14737"/>
              </a:avLst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62B8FE-41FB-4270-82D8-A809BED8FFFE}"/>
                </a:ext>
              </a:extLst>
            </p:cNvPr>
            <p:cNvSpPr txBox="1"/>
            <p:nvPr/>
          </p:nvSpPr>
          <p:spPr>
            <a:xfrm>
              <a:off x="8672711" y="4284831"/>
              <a:ext cx="21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Montserrat" panose="00000500000000000000" pitchFamily="2" charset="0"/>
                </a:rPr>
                <a:t>PROJECT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7752333-DFB2-4C9E-93C8-F45C4BEDFAB1}"/>
              </a:ext>
            </a:extLst>
          </p:cNvPr>
          <p:cNvSpPr txBox="1"/>
          <p:nvPr/>
        </p:nvSpPr>
        <p:spPr>
          <a:xfrm>
            <a:off x="8672711" y="1980660"/>
            <a:ext cx="212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Year 2027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07D62-EA0E-4C90-B0BF-B55104735BE9}"/>
              </a:ext>
            </a:extLst>
          </p:cNvPr>
          <p:cNvSpPr txBox="1"/>
          <p:nvPr/>
        </p:nvSpPr>
        <p:spPr>
          <a:xfrm>
            <a:off x="2539173" y="145867"/>
            <a:ext cx="711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ExtraBold" panose="00000900000000000000" pitchFamily="2" charset="0"/>
              </a:rPr>
              <a:t>Data 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22A-6359-4597-96A1-F7978D210F22}"/>
              </a:ext>
            </a:extLst>
          </p:cNvPr>
          <p:cNvSpPr txBox="1"/>
          <p:nvPr/>
        </p:nvSpPr>
        <p:spPr>
          <a:xfrm>
            <a:off x="2104799" y="846066"/>
            <a:ext cx="79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Here You Can Add Some Brief Text to Explain The Title This is Just a Demo So Consider Replacing This</a:t>
            </a:r>
          </a:p>
        </p:txBody>
      </p:sp>
    </p:spTree>
    <p:extLst>
      <p:ext uri="{BB962C8B-B14F-4D97-AF65-F5344CB8AC3E}">
        <p14:creationId xmlns:p14="http://schemas.microsoft.com/office/powerpoint/2010/main" val="11487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8" presetClass="emp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3" grpId="0"/>
          <p:bldP spid="91" grpId="0"/>
          <p:bldP spid="47" grpId="0"/>
          <p:bldP spid="48" grpId="0"/>
          <p:bldP spid="51" grpId="0"/>
          <p:bldP spid="58" grpId="0"/>
          <p:bldP spid="59" grpId="0"/>
          <p:bldP spid="62" grpId="0"/>
          <p:bldP spid="38" grpId="0"/>
          <p:bldP spid="3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rgbClr val="ECF0F3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71070" cy="892552"/>
            <a:chOff x="589661" y="2499657"/>
            <a:chExt cx="6271070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6547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templates that can increase your presentation quality as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well as check out our 250+ Animated Neumorphic Infographic Bundle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that is available in Buy Me a Coffee &amp; Patreon both.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52232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all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rgbClr val="ECF0F3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rgbClr val="ECF0F3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 for Neumorphic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18349</TotalTime>
  <Words>588</Words>
  <Application>Microsoft Office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Akira Expanded</vt:lpstr>
      <vt:lpstr>Arial</vt:lpstr>
      <vt:lpstr>Calibri</vt:lpstr>
      <vt:lpstr>Montserrat</vt:lpstr>
      <vt:lpstr>Montserrat ExtraBold</vt:lpstr>
      <vt:lpstr>Montserrat ExtraBold</vt:lpstr>
      <vt:lpstr>Poppins</vt:lpstr>
      <vt:lpstr>Poppins ExtraBold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User;Slideflix</dc:creator>
  <cp:keywords>Infographics Template</cp:keywords>
  <cp:lastModifiedBy>Zaman</cp:lastModifiedBy>
  <cp:revision>974</cp:revision>
  <dcterms:created xsi:type="dcterms:W3CDTF">2021-03-08T03:52:51Z</dcterms:created>
  <dcterms:modified xsi:type="dcterms:W3CDTF">2024-03-02T13:02:19Z</dcterms:modified>
</cp:coreProperties>
</file>