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514A7-F152-4ECD-A77E-2E2F71CE287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195D77-A971-4127-A7FA-A6D78E148B4A}">
      <dgm:prSet phldrT="[텍스트]"/>
      <dgm:spPr/>
      <dgm:t>
        <a:bodyPr/>
        <a:lstStyle/>
        <a:p>
          <a:pPr latinLnBrk="1"/>
          <a:r>
            <a:rPr lang="en-US" altLang="ko-KR" dirty="0" err="1"/>
            <a:t>src</a:t>
          </a:r>
          <a:endParaRPr lang="ko-KR" altLang="en-US" dirty="0"/>
        </a:p>
      </dgm:t>
    </dgm:pt>
    <dgm:pt modelId="{B6D275E3-1C8A-4250-B5D4-8357D13DB83A}" type="parTrans" cxnId="{7C569489-ADB6-4238-9EAA-DA5263C93E66}">
      <dgm:prSet/>
      <dgm:spPr/>
      <dgm:t>
        <a:bodyPr/>
        <a:lstStyle/>
        <a:p>
          <a:pPr latinLnBrk="1"/>
          <a:endParaRPr lang="ko-KR" altLang="en-US"/>
        </a:p>
      </dgm:t>
    </dgm:pt>
    <dgm:pt modelId="{7964D0D4-DAFA-4796-92F3-BBCA07035DC3}" type="sibTrans" cxnId="{7C569489-ADB6-4238-9EAA-DA5263C93E66}">
      <dgm:prSet/>
      <dgm:spPr/>
      <dgm:t>
        <a:bodyPr/>
        <a:lstStyle/>
        <a:p>
          <a:pPr latinLnBrk="1"/>
          <a:endParaRPr lang="ko-KR" altLang="en-US"/>
        </a:p>
      </dgm:t>
    </dgm:pt>
    <dgm:pt modelId="{30D43A28-F54D-4766-8678-BA7C9DEFE814}">
      <dgm:prSet phldrT="[텍스트]"/>
      <dgm:spPr/>
      <dgm:t>
        <a:bodyPr/>
        <a:lstStyle/>
        <a:p>
          <a:pPr latinLnBrk="1"/>
          <a:r>
            <a:rPr lang="en-US" altLang="ko-KR" dirty="0"/>
            <a:t>Engine</a:t>
          </a:r>
          <a:endParaRPr lang="ko-KR" altLang="en-US" dirty="0"/>
        </a:p>
      </dgm:t>
    </dgm:pt>
    <dgm:pt modelId="{386D259F-63A8-4E00-8A21-74AB680A5078}" type="parTrans" cxnId="{44A289B3-CC70-4D59-B470-86C837C4B769}">
      <dgm:prSet/>
      <dgm:spPr/>
      <dgm:t>
        <a:bodyPr/>
        <a:lstStyle/>
        <a:p>
          <a:pPr latinLnBrk="1"/>
          <a:endParaRPr lang="ko-KR" altLang="en-US"/>
        </a:p>
      </dgm:t>
    </dgm:pt>
    <dgm:pt modelId="{FF79EAD3-DD65-4117-8884-B23EA59761A4}" type="sibTrans" cxnId="{44A289B3-CC70-4D59-B470-86C837C4B769}">
      <dgm:prSet/>
      <dgm:spPr/>
      <dgm:t>
        <a:bodyPr/>
        <a:lstStyle/>
        <a:p>
          <a:pPr latinLnBrk="1"/>
          <a:endParaRPr lang="ko-KR" altLang="en-US"/>
        </a:p>
      </dgm:t>
    </dgm:pt>
    <dgm:pt modelId="{64FD8A14-C5C5-463D-BFE3-3034AB4CDFB5}">
      <dgm:prSet phldrT="[텍스트]"/>
      <dgm:spPr/>
      <dgm:t>
        <a:bodyPr/>
        <a:lstStyle/>
        <a:p>
          <a:pPr latinLnBrk="1"/>
          <a:r>
            <a:rPr lang="en-US" altLang="ko-KR" dirty="0" err="1"/>
            <a:t>GameEngine</a:t>
          </a:r>
          <a:endParaRPr lang="ko-KR" altLang="en-US" dirty="0"/>
        </a:p>
      </dgm:t>
    </dgm:pt>
    <dgm:pt modelId="{D0464FCE-6927-43E0-8EA0-4E4285A4D76D}" type="parTrans" cxnId="{273BF45B-D6B8-48F4-A799-14EF31D4AB20}">
      <dgm:prSet/>
      <dgm:spPr/>
      <dgm:t>
        <a:bodyPr/>
        <a:lstStyle/>
        <a:p>
          <a:pPr latinLnBrk="1"/>
          <a:endParaRPr lang="ko-KR" altLang="en-US"/>
        </a:p>
      </dgm:t>
    </dgm:pt>
    <dgm:pt modelId="{88D77E19-360C-451B-8DBC-6E77BC30BC07}" type="sibTrans" cxnId="{273BF45B-D6B8-48F4-A799-14EF31D4AB20}">
      <dgm:prSet/>
      <dgm:spPr/>
      <dgm:t>
        <a:bodyPr/>
        <a:lstStyle/>
        <a:p>
          <a:pPr latinLnBrk="1"/>
          <a:endParaRPr lang="ko-KR" altLang="en-US"/>
        </a:p>
      </dgm:t>
    </dgm:pt>
    <dgm:pt modelId="{430491B7-1258-479C-AD5A-3F5000A2F85A}">
      <dgm:prSet phldrT="[텍스트]"/>
      <dgm:spPr/>
      <dgm:t>
        <a:bodyPr/>
        <a:lstStyle/>
        <a:p>
          <a:pPr latinLnBrk="1"/>
          <a:r>
            <a:rPr lang="en-US" altLang="ko-KR" dirty="0" err="1"/>
            <a:t>PhysicsEngine</a:t>
          </a:r>
          <a:endParaRPr lang="ko-KR" altLang="en-US" dirty="0"/>
        </a:p>
      </dgm:t>
    </dgm:pt>
    <dgm:pt modelId="{1FAECD36-F63E-4A82-B8E8-FECCF3B6C298}" type="parTrans" cxnId="{B1EA3721-3E93-449C-8250-8F6B12BEFD52}">
      <dgm:prSet/>
      <dgm:spPr/>
      <dgm:t>
        <a:bodyPr/>
        <a:lstStyle/>
        <a:p>
          <a:pPr latinLnBrk="1"/>
          <a:endParaRPr lang="ko-KR" altLang="en-US"/>
        </a:p>
      </dgm:t>
    </dgm:pt>
    <dgm:pt modelId="{8D4F6037-6D0A-481F-8807-6182EDA7D975}" type="sibTrans" cxnId="{B1EA3721-3E93-449C-8250-8F6B12BEFD52}">
      <dgm:prSet/>
      <dgm:spPr/>
      <dgm:t>
        <a:bodyPr/>
        <a:lstStyle/>
        <a:p>
          <a:pPr latinLnBrk="1"/>
          <a:endParaRPr lang="ko-KR" altLang="en-US"/>
        </a:p>
      </dgm:t>
    </dgm:pt>
    <dgm:pt modelId="{F2F5B2B5-D11D-42B5-93E4-2BF4CD20F617}">
      <dgm:prSet phldrT="[텍스트]"/>
      <dgm:spPr/>
      <dgm:t>
        <a:bodyPr/>
        <a:lstStyle/>
        <a:p>
          <a:pPr latinLnBrk="1"/>
          <a:r>
            <a:rPr lang="en-US" altLang="ko-KR" dirty="0"/>
            <a:t>Game</a:t>
          </a:r>
          <a:endParaRPr lang="ko-KR" altLang="en-US" dirty="0"/>
        </a:p>
      </dgm:t>
    </dgm:pt>
    <dgm:pt modelId="{8A0D834C-633E-40E6-9D18-7C17114151CB}" type="parTrans" cxnId="{016FBE89-A2C0-496A-B0DF-16DE3389AA8A}">
      <dgm:prSet/>
      <dgm:spPr/>
      <dgm:t>
        <a:bodyPr/>
        <a:lstStyle/>
        <a:p>
          <a:pPr latinLnBrk="1"/>
          <a:endParaRPr lang="ko-KR" altLang="en-US"/>
        </a:p>
      </dgm:t>
    </dgm:pt>
    <dgm:pt modelId="{2BFF87AE-36A5-423E-85CA-143DE6274424}" type="sibTrans" cxnId="{016FBE89-A2C0-496A-B0DF-16DE3389AA8A}">
      <dgm:prSet/>
      <dgm:spPr/>
      <dgm:t>
        <a:bodyPr/>
        <a:lstStyle/>
        <a:p>
          <a:pPr latinLnBrk="1"/>
          <a:endParaRPr lang="ko-KR" altLang="en-US"/>
        </a:p>
      </dgm:t>
    </dgm:pt>
    <dgm:pt modelId="{8B148A8E-89A9-41CF-A17A-427AF005FE3A}">
      <dgm:prSet phldrT="[텍스트]"/>
      <dgm:spPr/>
      <dgm:t>
        <a:bodyPr/>
        <a:lstStyle/>
        <a:p>
          <a:pPr latinLnBrk="1"/>
          <a:r>
            <a:rPr lang="en-US" altLang="ko-KR" dirty="0" err="1"/>
            <a:t>GameLogic</a:t>
          </a:r>
          <a:endParaRPr lang="ko-KR" altLang="en-US" dirty="0"/>
        </a:p>
      </dgm:t>
    </dgm:pt>
    <dgm:pt modelId="{6F85DE79-43F1-44A8-8518-D33C8085F2D8}" type="parTrans" cxnId="{11FF8326-8153-4C42-BEC8-EE6EBE88FBC0}">
      <dgm:prSet/>
      <dgm:spPr/>
      <dgm:t>
        <a:bodyPr/>
        <a:lstStyle/>
        <a:p>
          <a:pPr latinLnBrk="1"/>
          <a:endParaRPr lang="ko-KR" altLang="en-US"/>
        </a:p>
      </dgm:t>
    </dgm:pt>
    <dgm:pt modelId="{0AC335DA-4AFD-4CE2-AA0A-808B08D6E9ED}" type="sibTrans" cxnId="{11FF8326-8153-4C42-BEC8-EE6EBE88FBC0}">
      <dgm:prSet/>
      <dgm:spPr/>
      <dgm:t>
        <a:bodyPr/>
        <a:lstStyle/>
        <a:p>
          <a:pPr latinLnBrk="1"/>
          <a:endParaRPr lang="ko-KR" altLang="en-US"/>
        </a:p>
      </dgm:t>
    </dgm:pt>
    <dgm:pt modelId="{B42214C9-B78B-4478-8210-6C8B4A092EB2}">
      <dgm:prSet phldrT="[텍스트]"/>
      <dgm:spPr/>
      <dgm:t>
        <a:bodyPr/>
        <a:lstStyle/>
        <a:p>
          <a:pPr latinLnBrk="1"/>
          <a:r>
            <a:rPr lang="ko-KR" altLang="en-US" dirty="0"/>
            <a:t>충돌체크</a:t>
          </a:r>
          <a:r>
            <a:rPr lang="en-US" altLang="ko-KR" dirty="0"/>
            <a:t>, </a:t>
          </a:r>
          <a:r>
            <a:rPr lang="ko-KR" altLang="en-US" dirty="0"/>
            <a:t>벡터연산</a:t>
          </a:r>
          <a:r>
            <a:rPr lang="en-US" altLang="ko-KR" dirty="0"/>
            <a:t>, </a:t>
          </a:r>
          <a:r>
            <a:rPr lang="ko-KR" altLang="en-US" dirty="0"/>
            <a:t>충돌반응</a:t>
          </a:r>
        </a:p>
      </dgm:t>
    </dgm:pt>
    <dgm:pt modelId="{6A8E0B12-4E23-4066-B7B5-1898BBAFEF14}" type="parTrans" cxnId="{E7ACEF83-2AE6-4CFA-8B6D-1C4A7EEFB840}">
      <dgm:prSet/>
      <dgm:spPr/>
      <dgm:t>
        <a:bodyPr/>
        <a:lstStyle/>
        <a:p>
          <a:pPr latinLnBrk="1"/>
          <a:endParaRPr lang="ko-KR" altLang="en-US"/>
        </a:p>
      </dgm:t>
    </dgm:pt>
    <dgm:pt modelId="{E0BB7291-C9CB-447F-8ACD-2BA40F087AE3}" type="sibTrans" cxnId="{E7ACEF83-2AE6-4CFA-8B6D-1C4A7EEFB840}">
      <dgm:prSet/>
      <dgm:spPr/>
      <dgm:t>
        <a:bodyPr/>
        <a:lstStyle/>
        <a:p>
          <a:pPr latinLnBrk="1"/>
          <a:endParaRPr lang="ko-KR" altLang="en-US"/>
        </a:p>
      </dgm:t>
    </dgm:pt>
    <dgm:pt modelId="{77CE85F0-003F-406C-AD7D-92D0D26CD5E7}">
      <dgm:prSet phldrT="[텍스트]"/>
      <dgm:spPr/>
      <dgm:t>
        <a:bodyPr/>
        <a:lstStyle/>
        <a:p>
          <a:pPr latinLnBrk="1"/>
          <a:r>
            <a:rPr lang="ko-KR" altLang="en-US" dirty="0"/>
            <a:t>게임에 관련된 함수</a:t>
          </a:r>
        </a:p>
      </dgm:t>
    </dgm:pt>
    <dgm:pt modelId="{0537B3B1-0B8A-40D4-90F4-3B8DD6753BDD}" type="parTrans" cxnId="{C9114331-BAD3-4CD6-B7D2-31D71DC40696}">
      <dgm:prSet/>
      <dgm:spPr/>
      <dgm:t>
        <a:bodyPr/>
        <a:lstStyle/>
        <a:p>
          <a:pPr latinLnBrk="1"/>
          <a:endParaRPr lang="ko-KR" altLang="en-US"/>
        </a:p>
      </dgm:t>
    </dgm:pt>
    <dgm:pt modelId="{3B17ECE3-52F8-4D52-9058-0F7803F4B019}" type="sibTrans" cxnId="{C9114331-BAD3-4CD6-B7D2-31D71DC40696}">
      <dgm:prSet/>
      <dgm:spPr/>
      <dgm:t>
        <a:bodyPr/>
        <a:lstStyle/>
        <a:p>
          <a:pPr latinLnBrk="1"/>
          <a:endParaRPr lang="ko-KR" altLang="en-US"/>
        </a:p>
      </dgm:t>
    </dgm:pt>
    <dgm:pt modelId="{B66F139E-E7D9-41EF-BD51-36122E50A830}">
      <dgm:prSet phldrT="[텍스트]"/>
      <dgm:spPr/>
      <dgm:t>
        <a:bodyPr/>
        <a:lstStyle/>
        <a:p>
          <a:pPr latinLnBrk="1"/>
          <a:r>
            <a:rPr lang="en-US" altLang="ko-KR" dirty="0"/>
            <a:t>Applicatoin.cpp(</a:t>
          </a:r>
          <a:r>
            <a:rPr lang="ko-KR" altLang="en-US" dirty="0"/>
            <a:t>메인 함수 실행</a:t>
          </a:r>
          <a:r>
            <a:rPr lang="en-US" altLang="ko-KR" dirty="0"/>
            <a:t>)</a:t>
          </a:r>
          <a:endParaRPr lang="ko-KR" altLang="en-US" dirty="0"/>
        </a:p>
      </dgm:t>
    </dgm:pt>
    <dgm:pt modelId="{538BD33A-7769-4F43-80D9-D93BA539246C}" type="parTrans" cxnId="{A87937AB-8618-4D9A-BDF5-E96B495EB7FF}">
      <dgm:prSet/>
      <dgm:spPr/>
      <dgm:t>
        <a:bodyPr/>
        <a:lstStyle/>
        <a:p>
          <a:pPr latinLnBrk="1"/>
          <a:endParaRPr lang="ko-KR" altLang="en-US"/>
        </a:p>
      </dgm:t>
    </dgm:pt>
    <dgm:pt modelId="{7630480D-2E0A-49AC-848B-F01ACF125AD5}" type="sibTrans" cxnId="{A87937AB-8618-4D9A-BDF5-E96B495EB7FF}">
      <dgm:prSet/>
      <dgm:spPr/>
      <dgm:t>
        <a:bodyPr/>
        <a:lstStyle/>
        <a:p>
          <a:pPr latinLnBrk="1"/>
          <a:endParaRPr lang="ko-KR" altLang="en-US"/>
        </a:p>
      </dgm:t>
    </dgm:pt>
    <dgm:pt modelId="{8FEC9001-E088-4E90-878E-EDDDD6EA0CF1}">
      <dgm:prSet phldrT="[텍스트]"/>
      <dgm:spPr/>
      <dgm:t>
        <a:bodyPr/>
        <a:lstStyle/>
        <a:p>
          <a:pPr latinLnBrk="1"/>
          <a:r>
            <a:rPr lang="en-US" altLang="ko-KR" dirty="0"/>
            <a:t>Game.cpp(</a:t>
          </a:r>
          <a:r>
            <a:rPr lang="ko-KR" altLang="en-US" dirty="0"/>
            <a:t>게임 내용</a:t>
          </a:r>
          <a:r>
            <a:rPr lang="en-US" altLang="ko-KR" dirty="0"/>
            <a:t>)</a:t>
          </a:r>
          <a:endParaRPr lang="ko-KR" altLang="en-US" dirty="0"/>
        </a:p>
      </dgm:t>
    </dgm:pt>
    <dgm:pt modelId="{D594B713-A668-4297-80F3-3EF0EFB856C8}" type="parTrans" cxnId="{14359382-CDC3-47A6-9231-84A1343FB882}">
      <dgm:prSet/>
      <dgm:spPr/>
      <dgm:t>
        <a:bodyPr/>
        <a:lstStyle/>
        <a:p>
          <a:pPr latinLnBrk="1"/>
          <a:endParaRPr lang="ko-KR" altLang="en-US"/>
        </a:p>
      </dgm:t>
    </dgm:pt>
    <dgm:pt modelId="{8CC11942-C1D8-48AA-8C0C-51575743F87D}" type="sibTrans" cxnId="{14359382-CDC3-47A6-9231-84A1343FB882}">
      <dgm:prSet/>
      <dgm:spPr/>
      <dgm:t>
        <a:bodyPr/>
        <a:lstStyle/>
        <a:p>
          <a:pPr latinLnBrk="1"/>
          <a:endParaRPr lang="ko-KR" altLang="en-US"/>
        </a:p>
      </dgm:t>
    </dgm:pt>
    <dgm:pt modelId="{C79B560B-65A1-4D83-9593-3A0FE214DBA0}">
      <dgm:prSet phldrT="[텍스트]"/>
      <dgm:spPr/>
      <dgm:t>
        <a:bodyPr/>
        <a:lstStyle/>
        <a:p>
          <a:pPr latinLnBrk="1"/>
          <a:r>
            <a:rPr lang="en-US" altLang="ko-KR" dirty="0" err="1"/>
            <a:t>FlatEntity.h</a:t>
          </a:r>
          <a:r>
            <a:rPr lang="en-US" altLang="ko-KR" dirty="0"/>
            <a:t>(</a:t>
          </a:r>
          <a:r>
            <a:rPr lang="ko-KR" altLang="en-US" dirty="0"/>
            <a:t>게임월드내 물체 생성</a:t>
          </a:r>
          <a:r>
            <a:rPr lang="en-US" altLang="ko-KR" dirty="0"/>
            <a:t>)</a:t>
          </a:r>
          <a:endParaRPr lang="ko-KR" altLang="en-US" dirty="0"/>
        </a:p>
      </dgm:t>
    </dgm:pt>
    <dgm:pt modelId="{306EA670-ACB7-425B-90D7-C5AA1B0BC058}" type="parTrans" cxnId="{CFBC4CED-0FC6-49B8-AE8D-E762415D5AAB}">
      <dgm:prSet/>
      <dgm:spPr/>
      <dgm:t>
        <a:bodyPr/>
        <a:lstStyle/>
        <a:p>
          <a:pPr latinLnBrk="1"/>
          <a:endParaRPr lang="ko-KR" altLang="en-US"/>
        </a:p>
      </dgm:t>
    </dgm:pt>
    <dgm:pt modelId="{09E34502-2696-4151-98B8-1317FB0422EF}" type="sibTrans" cxnId="{CFBC4CED-0FC6-49B8-AE8D-E762415D5AAB}">
      <dgm:prSet/>
      <dgm:spPr/>
      <dgm:t>
        <a:bodyPr/>
        <a:lstStyle/>
        <a:p>
          <a:pPr latinLnBrk="1"/>
          <a:endParaRPr lang="ko-KR" altLang="en-US"/>
        </a:p>
      </dgm:t>
    </dgm:pt>
    <dgm:pt modelId="{4F78D169-5920-4D2F-AE39-D916C60379E7}">
      <dgm:prSet phldrT="[텍스트]"/>
      <dgm:spPr/>
      <dgm:t>
        <a:bodyPr/>
        <a:lstStyle/>
        <a:p>
          <a:pPr latinLnBrk="1"/>
          <a:r>
            <a:rPr lang="en-US" altLang="ko-KR" dirty="0" err="1"/>
            <a:t>Screen.h</a:t>
          </a:r>
          <a:r>
            <a:rPr lang="en-US" altLang="ko-KR" dirty="0"/>
            <a:t>(</a:t>
          </a:r>
          <a:r>
            <a:rPr lang="ko-KR" altLang="en-US" dirty="0"/>
            <a:t>게임 화면 이펙트 및 </a:t>
          </a:r>
          <a:r>
            <a:rPr lang="en-US" altLang="ko-KR" dirty="0"/>
            <a:t>GUI)</a:t>
          </a:r>
          <a:endParaRPr lang="ko-KR" altLang="en-US" dirty="0"/>
        </a:p>
      </dgm:t>
    </dgm:pt>
    <dgm:pt modelId="{8969FFF4-4BD5-4437-849E-9E6FF29D0DF8}" type="parTrans" cxnId="{BD8C6B75-B0F1-4276-BBAA-1E1B3B86BC79}">
      <dgm:prSet/>
      <dgm:spPr/>
      <dgm:t>
        <a:bodyPr/>
        <a:lstStyle/>
        <a:p>
          <a:pPr latinLnBrk="1"/>
          <a:endParaRPr lang="ko-KR" altLang="en-US"/>
        </a:p>
      </dgm:t>
    </dgm:pt>
    <dgm:pt modelId="{EDE52BC5-2728-48C7-9FC2-8FD689CCB497}" type="sibTrans" cxnId="{BD8C6B75-B0F1-4276-BBAA-1E1B3B86BC79}">
      <dgm:prSet/>
      <dgm:spPr/>
      <dgm:t>
        <a:bodyPr/>
        <a:lstStyle/>
        <a:p>
          <a:pPr latinLnBrk="1"/>
          <a:endParaRPr lang="ko-KR" altLang="en-US"/>
        </a:p>
      </dgm:t>
    </dgm:pt>
    <dgm:pt modelId="{C899DB4B-44CA-4DE7-8A2E-00601B5282F5}" type="pres">
      <dgm:prSet presAssocID="{03F514A7-F152-4ECD-A77E-2E2F71CE287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28C67D-1A4E-4947-B1E0-589C3C3CAAFC}" type="pres">
      <dgm:prSet presAssocID="{7D195D77-A971-4127-A7FA-A6D78E148B4A}" presName="root1" presStyleCnt="0"/>
      <dgm:spPr/>
    </dgm:pt>
    <dgm:pt modelId="{B4147D77-4104-4CE2-AAA8-6563C301DE3B}" type="pres">
      <dgm:prSet presAssocID="{7D195D77-A971-4127-A7FA-A6D78E148B4A}" presName="LevelOneTextNode" presStyleLbl="node0" presStyleIdx="0" presStyleCnt="1">
        <dgm:presLayoutVars>
          <dgm:chPref val="3"/>
        </dgm:presLayoutVars>
      </dgm:prSet>
      <dgm:spPr/>
    </dgm:pt>
    <dgm:pt modelId="{8B591612-0433-43DD-9DD5-407A2AA86D54}" type="pres">
      <dgm:prSet presAssocID="{7D195D77-A971-4127-A7FA-A6D78E148B4A}" presName="level2hierChild" presStyleCnt="0"/>
      <dgm:spPr/>
    </dgm:pt>
    <dgm:pt modelId="{FABD921E-FD84-4153-8972-8EF10D243126}" type="pres">
      <dgm:prSet presAssocID="{386D259F-63A8-4E00-8A21-74AB680A5078}" presName="conn2-1" presStyleLbl="parChTrans1D2" presStyleIdx="0" presStyleCnt="2"/>
      <dgm:spPr/>
    </dgm:pt>
    <dgm:pt modelId="{5A8A764E-9590-4379-8C41-D30F076E0DFE}" type="pres">
      <dgm:prSet presAssocID="{386D259F-63A8-4E00-8A21-74AB680A5078}" presName="connTx" presStyleLbl="parChTrans1D2" presStyleIdx="0" presStyleCnt="2"/>
      <dgm:spPr/>
    </dgm:pt>
    <dgm:pt modelId="{1FC855C9-F492-4850-BE33-C9625A77B1A7}" type="pres">
      <dgm:prSet presAssocID="{30D43A28-F54D-4766-8678-BA7C9DEFE814}" presName="root2" presStyleCnt="0"/>
      <dgm:spPr/>
    </dgm:pt>
    <dgm:pt modelId="{5943E763-5C68-4396-8421-6957BC6B7F8B}" type="pres">
      <dgm:prSet presAssocID="{30D43A28-F54D-4766-8678-BA7C9DEFE814}" presName="LevelTwoTextNode" presStyleLbl="node2" presStyleIdx="0" presStyleCnt="2">
        <dgm:presLayoutVars>
          <dgm:chPref val="3"/>
        </dgm:presLayoutVars>
      </dgm:prSet>
      <dgm:spPr/>
    </dgm:pt>
    <dgm:pt modelId="{24791407-EC9A-4D17-87E6-10D0F666EBD7}" type="pres">
      <dgm:prSet presAssocID="{30D43A28-F54D-4766-8678-BA7C9DEFE814}" presName="level3hierChild" presStyleCnt="0"/>
      <dgm:spPr/>
    </dgm:pt>
    <dgm:pt modelId="{C9A50C08-BA0C-4033-A566-50B9F1A87DBB}" type="pres">
      <dgm:prSet presAssocID="{D0464FCE-6927-43E0-8EA0-4E4285A4D76D}" presName="conn2-1" presStyleLbl="parChTrans1D3" presStyleIdx="0" presStyleCnt="4"/>
      <dgm:spPr/>
    </dgm:pt>
    <dgm:pt modelId="{493F0AB7-35D5-428B-BAFB-1218A32E5266}" type="pres">
      <dgm:prSet presAssocID="{D0464FCE-6927-43E0-8EA0-4E4285A4D76D}" presName="connTx" presStyleLbl="parChTrans1D3" presStyleIdx="0" presStyleCnt="4"/>
      <dgm:spPr/>
    </dgm:pt>
    <dgm:pt modelId="{5950C4AB-1B7F-4B97-9996-C85E97242787}" type="pres">
      <dgm:prSet presAssocID="{64FD8A14-C5C5-463D-BFE3-3034AB4CDFB5}" presName="root2" presStyleCnt="0"/>
      <dgm:spPr/>
    </dgm:pt>
    <dgm:pt modelId="{E21CB1FA-8BAD-4F7B-927A-B355CDFA02EC}" type="pres">
      <dgm:prSet presAssocID="{64FD8A14-C5C5-463D-BFE3-3034AB4CDFB5}" presName="LevelTwoTextNode" presStyleLbl="node3" presStyleIdx="0" presStyleCnt="4">
        <dgm:presLayoutVars>
          <dgm:chPref val="3"/>
        </dgm:presLayoutVars>
      </dgm:prSet>
      <dgm:spPr/>
    </dgm:pt>
    <dgm:pt modelId="{11624474-69C3-479B-B542-155CDCB5395B}" type="pres">
      <dgm:prSet presAssocID="{64FD8A14-C5C5-463D-BFE3-3034AB4CDFB5}" presName="level3hierChild" presStyleCnt="0"/>
      <dgm:spPr/>
    </dgm:pt>
    <dgm:pt modelId="{691AEDE7-3DA8-43CB-AB1B-00A86058154F}" type="pres">
      <dgm:prSet presAssocID="{306EA670-ACB7-425B-90D7-C5AA1B0BC058}" presName="conn2-1" presStyleLbl="parChTrans1D4" presStyleIdx="0" presStyleCnt="5"/>
      <dgm:spPr/>
    </dgm:pt>
    <dgm:pt modelId="{6E45EE83-3CCC-4CA5-BA65-7A1AF5A2D687}" type="pres">
      <dgm:prSet presAssocID="{306EA670-ACB7-425B-90D7-C5AA1B0BC058}" presName="connTx" presStyleLbl="parChTrans1D4" presStyleIdx="0" presStyleCnt="5"/>
      <dgm:spPr/>
    </dgm:pt>
    <dgm:pt modelId="{F66DE231-2D99-4EDB-85EA-44D9190C8B02}" type="pres">
      <dgm:prSet presAssocID="{C79B560B-65A1-4D83-9593-3A0FE214DBA0}" presName="root2" presStyleCnt="0"/>
      <dgm:spPr/>
    </dgm:pt>
    <dgm:pt modelId="{84EA051C-FD82-400D-A8D2-93261FB8C249}" type="pres">
      <dgm:prSet presAssocID="{C79B560B-65A1-4D83-9593-3A0FE214DBA0}" presName="LevelTwoTextNode" presStyleLbl="node4" presStyleIdx="0" presStyleCnt="5">
        <dgm:presLayoutVars>
          <dgm:chPref val="3"/>
        </dgm:presLayoutVars>
      </dgm:prSet>
      <dgm:spPr/>
    </dgm:pt>
    <dgm:pt modelId="{BE1A8B0B-8EC7-48E1-878E-EB4AD6D6138D}" type="pres">
      <dgm:prSet presAssocID="{C79B560B-65A1-4D83-9593-3A0FE214DBA0}" presName="level3hierChild" presStyleCnt="0"/>
      <dgm:spPr/>
    </dgm:pt>
    <dgm:pt modelId="{E1664632-EF8F-47CA-8224-4447A4AE0D5E}" type="pres">
      <dgm:prSet presAssocID="{8969FFF4-4BD5-4437-849E-9E6FF29D0DF8}" presName="conn2-1" presStyleLbl="parChTrans1D4" presStyleIdx="1" presStyleCnt="5"/>
      <dgm:spPr/>
    </dgm:pt>
    <dgm:pt modelId="{225AFCF8-6804-4963-B3D2-AEF9E8211A8B}" type="pres">
      <dgm:prSet presAssocID="{8969FFF4-4BD5-4437-849E-9E6FF29D0DF8}" presName="connTx" presStyleLbl="parChTrans1D4" presStyleIdx="1" presStyleCnt="5"/>
      <dgm:spPr/>
    </dgm:pt>
    <dgm:pt modelId="{77D5ED94-7C68-4104-B806-64456FAA82D0}" type="pres">
      <dgm:prSet presAssocID="{4F78D169-5920-4D2F-AE39-D916C60379E7}" presName="root2" presStyleCnt="0"/>
      <dgm:spPr/>
    </dgm:pt>
    <dgm:pt modelId="{BA127B43-4174-4A42-B2BD-0213BE36488D}" type="pres">
      <dgm:prSet presAssocID="{4F78D169-5920-4D2F-AE39-D916C60379E7}" presName="LevelTwoTextNode" presStyleLbl="node4" presStyleIdx="1" presStyleCnt="5">
        <dgm:presLayoutVars>
          <dgm:chPref val="3"/>
        </dgm:presLayoutVars>
      </dgm:prSet>
      <dgm:spPr/>
    </dgm:pt>
    <dgm:pt modelId="{CF60CB8E-2430-46D4-9B62-7CD302E0D026}" type="pres">
      <dgm:prSet presAssocID="{4F78D169-5920-4D2F-AE39-D916C60379E7}" presName="level3hierChild" presStyleCnt="0"/>
      <dgm:spPr/>
    </dgm:pt>
    <dgm:pt modelId="{E7173988-F84A-4686-B57D-C1884E4E8ABB}" type="pres">
      <dgm:prSet presAssocID="{0537B3B1-0B8A-40D4-90F4-3B8DD6753BDD}" presName="conn2-1" presStyleLbl="parChTrans1D4" presStyleIdx="2" presStyleCnt="5"/>
      <dgm:spPr/>
    </dgm:pt>
    <dgm:pt modelId="{E24DE4ED-1772-4947-AFA6-AC1B3FDC4B47}" type="pres">
      <dgm:prSet presAssocID="{0537B3B1-0B8A-40D4-90F4-3B8DD6753BDD}" presName="connTx" presStyleLbl="parChTrans1D4" presStyleIdx="2" presStyleCnt="5"/>
      <dgm:spPr/>
    </dgm:pt>
    <dgm:pt modelId="{766D7BCE-DDA4-48BC-9EAC-B60889B19557}" type="pres">
      <dgm:prSet presAssocID="{77CE85F0-003F-406C-AD7D-92D0D26CD5E7}" presName="root2" presStyleCnt="0"/>
      <dgm:spPr/>
    </dgm:pt>
    <dgm:pt modelId="{EE7F630C-D4B6-44B4-A288-D4061AAF3F6E}" type="pres">
      <dgm:prSet presAssocID="{77CE85F0-003F-406C-AD7D-92D0D26CD5E7}" presName="LevelTwoTextNode" presStyleLbl="node4" presStyleIdx="2" presStyleCnt="5">
        <dgm:presLayoutVars>
          <dgm:chPref val="3"/>
        </dgm:presLayoutVars>
      </dgm:prSet>
      <dgm:spPr/>
    </dgm:pt>
    <dgm:pt modelId="{753C7397-7EC8-4652-8E7E-FAF78243E6B5}" type="pres">
      <dgm:prSet presAssocID="{77CE85F0-003F-406C-AD7D-92D0D26CD5E7}" presName="level3hierChild" presStyleCnt="0"/>
      <dgm:spPr/>
    </dgm:pt>
    <dgm:pt modelId="{89333493-29DC-47AC-9E81-0885B52BF74F}" type="pres">
      <dgm:prSet presAssocID="{1FAECD36-F63E-4A82-B8E8-FECCF3B6C298}" presName="conn2-1" presStyleLbl="parChTrans1D3" presStyleIdx="1" presStyleCnt="4"/>
      <dgm:spPr/>
    </dgm:pt>
    <dgm:pt modelId="{A4FFE2E8-AD26-4308-9804-F2056619FBFF}" type="pres">
      <dgm:prSet presAssocID="{1FAECD36-F63E-4A82-B8E8-FECCF3B6C298}" presName="connTx" presStyleLbl="parChTrans1D3" presStyleIdx="1" presStyleCnt="4"/>
      <dgm:spPr/>
    </dgm:pt>
    <dgm:pt modelId="{5CDDE14A-7E4E-44E8-822D-F57E4F947394}" type="pres">
      <dgm:prSet presAssocID="{430491B7-1258-479C-AD5A-3F5000A2F85A}" presName="root2" presStyleCnt="0"/>
      <dgm:spPr/>
    </dgm:pt>
    <dgm:pt modelId="{3A3308C8-9E27-4127-886A-5D18CFD3953D}" type="pres">
      <dgm:prSet presAssocID="{430491B7-1258-479C-AD5A-3F5000A2F85A}" presName="LevelTwoTextNode" presStyleLbl="node3" presStyleIdx="1" presStyleCnt="4">
        <dgm:presLayoutVars>
          <dgm:chPref val="3"/>
        </dgm:presLayoutVars>
      </dgm:prSet>
      <dgm:spPr/>
    </dgm:pt>
    <dgm:pt modelId="{2B86B8B5-1C73-49B3-A94A-DA6A3B0BF769}" type="pres">
      <dgm:prSet presAssocID="{430491B7-1258-479C-AD5A-3F5000A2F85A}" presName="level3hierChild" presStyleCnt="0"/>
      <dgm:spPr/>
    </dgm:pt>
    <dgm:pt modelId="{14185F75-BFB4-4B2A-83F4-64DCDB151E2E}" type="pres">
      <dgm:prSet presAssocID="{6A8E0B12-4E23-4066-B7B5-1898BBAFEF14}" presName="conn2-1" presStyleLbl="parChTrans1D4" presStyleIdx="3" presStyleCnt="5"/>
      <dgm:spPr/>
    </dgm:pt>
    <dgm:pt modelId="{EFE8F343-06EE-493F-B21B-F83742895D1B}" type="pres">
      <dgm:prSet presAssocID="{6A8E0B12-4E23-4066-B7B5-1898BBAFEF14}" presName="connTx" presStyleLbl="parChTrans1D4" presStyleIdx="3" presStyleCnt="5"/>
      <dgm:spPr/>
    </dgm:pt>
    <dgm:pt modelId="{71ADB684-F812-439D-AF20-622BE9CC059E}" type="pres">
      <dgm:prSet presAssocID="{B42214C9-B78B-4478-8210-6C8B4A092EB2}" presName="root2" presStyleCnt="0"/>
      <dgm:spPr/>
    </dgm:pt>
    <dgm:pt modelId="{73509BC2-DC2D-41F1-A21B-E924984E420E}" type="pres">
      <dgm:prSet presAssocID="{B42214C9-B78B-4478-8210-6C8B4A092EB2}" presName="LevelTwoTextNode" presStyleLbl="node4" presStyleIdx="3" presStyleCnt="5">
        <dgm:presLayoutVars>
          <dgm:chPref val="3"/>
        </dgm:presLayoutVars>
      </dgm:prSet>
      <dgm:spPr/>
    </dgm:pt>
    <dgm:pt modelId="{785FA51E-1A50-4941-8664-CDDF3F368D25}" type="pres">
      <dgm:prSet presAssocID="{B42214C9-B78B-4478-8210-6C8B4A092EB2}" presName="level3hierChild" presStyleCnt="0"/>
      <dgm:spPr/>
    </dgm:pt>
    <dgm:pt modelId="{CDD1AC00-65E0-4F48-857C-B6D4EBEB6DC6}" type="pres">
      <dgm:prSet presAssocID="{8A0D834C-633E-40E6-9D18-7C17114151CB}" presName="conn2-1" presStyleLbl="parChTrans1D2" presStyleIdx="1" presStyleCnt="2"/>
      <dgm:spPr/>
    </dgm:pt>
    <dgm:pt modelId="{190E19AF-3AE9-4CC1-88B3-C299D359A548}" type="pres">
      <dgm:prSet presAssocID="{8A0D834C-633E-40E6-9D18-7C17114151CB}" presName="connTx" presStyleLbl="parChTrans1D2" presStyleIdx="1" presStyleCnt="2"/>
      <dgm:spPr/>
    </dgm:pt>
    <dgm:pt modelId="{CECBAF07-4BBA-49B3-9EB4-E000D62250B9}" type="pres">
      <dgm:prSet presAssocID="{F2F5B2B5-D11D-42B5-93E4-2BF4CD20F617}" presName="root2" presStyleCnt="0"/>
      <dgm:spPr/>
    </dgm:pt>
    <dgm:pt modelId="{0C3FF6F9-98E8-4382-9A4D-A99CB3CAC428}" type="pres">
      <dgm:prSet presAssocID="{F2F5B2B5-D11D-42B5-93E4-2BF4CD20F617}" presName="LevelTwoTextNode" presStyleLbl="node2" presStyleIdx="1" presStyleCnt="2">
        <dgm:presLayoutVars>
          <dgm:chPref val="3"/>
        </dgm:presLayoutVars>
      </dgm:prSet>
      <dgm:spPr/>
    </dgm:pt>
    <dgm:pt modelId="{13564A79-9B50-46A5-9892-46A7D2730995}" type="pres">
      <dgm:prSet presAssocID="{F2F5B2B5-D11D-42B5-93E4-2BF4CD20F617}" presName="level3hierChild" presStyleCnt="0"/>
      <dgm:spPr/>
    </dgm:pt>
    <dgm:pt modelId="{B901D10C-1BDA-41A7-B36A-8808F7C0A725}" type="pres">
      <dgm:prSet presAssocID="{538BD33A-7769-4F43-80D9-D93BA539246C}" presName="conn2-1" presStyleLbl="parChTrans1D3" presStyleIdx="2" presStyleCnt="4"/>
      <dgm:spPr/>
    </dgm:pt>
    <dgm:pt modelId="{1BBFACC4-397B-49EC-9C0D-9B5ECFDDC910}" type="pres">
      <dgm:prSet presAssocID="{538BD33A-7769-4F43-80D9-D93BA539246C}" presName="connTx" presStyleLbl="parChTrans1D3" presStyleIdx="2" presStyleCnt="4"/>
      <dgm:spPr/>
    </dgm:pt>
    <dgm:pt modelId="{E8B736B6-DFCF-4090-8291-951618C61E91}" type="pres">
      <dgm:prSet presAssocID="{B66F139E-E7D9-41EF-BD51-36122E50A830}" presName="root2" presStyleCnt="0"/>
      <dgm:spPr/>
    </dgm:pt>
    <dgm:pt modelId="{6E0594EA-96A5-499D-9495-29736D6917AB}" type="pres">
      <dgm:prSet presAssocID="{B66F139E-E7D9-41EF-BD51-36122E50A830}" presName="LevelTwoTextNode" presStyleLbl="node3" presStyleIdx="2" presStyleCnt="4">
        <dgm:presLayoutVars>
          <dgm:chPref val="3"/>
        </dgm:presLayoutVars>
      </dgm:prSet>
      <dgm:spPr/>
    </dgm:pt>
    <dgm:pt modelId="{693E5D00-00C7-4F14-AC8F-B30E144B6889}" type="pres">
      <dgm:prSet presAssocID="{B66F139E-E7D9-41EF-BD51-36122E50A830}" presName="level3hierChild" presStyleCnt="0"/>
      <dgm:spPr/>
    </dgm:pt>
    <dgm:pt modelId="{B883E0E8-59CF-472F-A125-C5B1928546B1}" type="pres">
      <dgm:prSet presAssocID="{6F85DE79-43F1-44A8-8518-D33C8085F2D8}" presName="conn2-1" presStyleLbl="parChTrans1D3" presStyleIdx="3" presStyleCnt="4"/>
      <dgm:spPr/>
    </dgm:pt>
    <dgm:pt modelId="{60A892CC-EC68-4901-8F5D-A03ABC12AD88}" type="pres">
      <dgm:prSet presAssocID="{6F85DE79-43F1-44A8-8518-D33C8085F2D8}" presName="connTx" presStyleLbl="parChTrans1D3" presStyleIdx="3" presStyleCnt="4"/>
      <dgm:spPr/>
    </dgm:pt>
    <dgm:pt modelId="{423C97AF-01D9-4F9A-895E-D285A30EB506}" type="pres">
      <dgm:prSet presAssocID="{8B148A8E-89A9-41CF-A17A-427AF005FE3A}" presName="root2" presStyleCnt="0"/>
      <dgm:spPr/>
    </dgm:pt>
    <dgm:pt modelId="{C62C15C0-48A8-4332-99AC-E2DD86A6CCC7}" type="pres">
      <dgm:prSet presAssocID="{8B148A8E-89A9-41CF-A17A-427AF005FE3A}" presName="LevelTwoTextNode" presStyleLbl="node3" presStyleIdx="3" presStyleCnt="4">
        <dgm:presLayoutVars>
          <dgm:chPref val="3"/>
        </dgm:presLayoutVars>
      </dgm:prSet>
      <dgm:spPr/>
    </dgm:pt>
    <dgm:pt modelId="{7CF9D98B-AC5B-4447-88F3-06E365544273}" type="pres">
      <dgm:prSet presAssocID="{8B148A8E-89A9-41CF-A17A-427AF005FE3A}" presName="level3hierChild" presStyleCnt="0"/>
      <dgm:spPr/>
    </dgm:pt>
    <dgm:pt modelId="{190E306F-2823-4F14-95D6-4B7AD9304200}" type="pres">
      <dgm:prSet presAssocID="{D594B713-A668-4297-80F3-3EF0EFB856C8}" presName="conn2-1" presStyleLbl="parChTrans1D4" presStyleIdx="4" presStyleCnt="5"/>
      <dgm:spPr/>
    </dgm:pt>
    <dgm:pt modelId="{C2533B53-99BA-41F3-A3F4-5CEC9199A3D3}" type="pres">
      <dgm:prSet presAssocID="{D594B713-A668-4297-80F3-3EF0EFB856C8}" presName="connTx" presStyleLbl="parChTrans1D4" presStyleIdx="4" presStyleCnt="5"/>
      <dgm:spPr/>
    </dgm:pt>
    <dgm:pt modelId="{C3CC43B0-7781-4179-B0DF-64EEDF258FB4}" type="pres">
      <dgm:prSet presAssocID="{8FEC9001-E088-4E90-878E-EDDDD6EA0CF1}" presName="root2" presStyleCnt="0"/>
      <dgm:spPr/>
    </dgm:pt>
    <dgm:pt modelId="{660645A2-8783-49D0-B9D1-8D5572F27103}" type="pres">
      <dgm:prSet presAssocID="{8FEC9001-E088-4E90-878E-EDDDD6EA0CF1}" presName="LevelTwoTextNode" presStyleLbl="node4" presStyleIdx="4" presStyleCnt="5">
        <dgm:presLayoutVars>
          <dgm:chPref val="3"/>
        </dgm:presLayoutVars>
      </dgm:prSet>
      <dgm:spPr/>
    </dgm:pt>
    <dgm:pt modelId="{5B1547B9-E35B-48C0-B214-E7091CC1E8D1}" type="pres">
      <dgm:prSet presAssocID="{8FEC9001-E088-4E90-878E-EDDDD6EA0CF1}" presName="level3hierChild" presStyleCnt="0"/>
      <dgm:spPr/>
    </dgm:pt>
  </dgm:ptLst>
  <dgm:cxnLst>
    <dgm:cxn modelId="{0DBDF900-C094-4AAE-B18C-18438187A4A4}" type="presOf" srcId="{77CE85F0-003F-406C-AD7D-92D0D26CD5E7}" destId="{EE7F630C-D4B6-44B4-A288-D4061AAF3F6E}" srcOrd="0" destOrd="0" presId="urn:microsoft.com/office/officeart/2005/8/layout/hierarchy2"/>
    <dgm:cxn modelId="{22F38004-3AED-42D1-BEA3-A0EF6AD6BDAF}" type="presOf" srcId="{30D43A28-F54D-4766-8678-BA7C9DEFE814}" destId="{5943E763-5C68-4396-8421-6957BC6B7F8B}" srcOrd="0" destOrd="0" presId="urn:microsoft.com/office/officeart/2005/8/layout/hierarchy2"/>
    <dgm:cxn modelId="{C917CD15-B804-4A26-8C86-324CE9B48113}" type="presOf" srcId="{D0464FCE-6927-43E0-8EA0-4E4285A4D76D}" destId="{C9A50C08-BA0C-4033-A566-50B9F1A87DBB}" srcOrd="0" destOrd="0" presId="urn:microsoft.com/office/officeart/2005/8/layout/hierarchy2"/>
    <dgm:cxn modelId="{B1EA3721-3E93-449C-8250-8F6B12BEFD52}" srcId="{30D43A28-F54D-4766-8678-BA7C9DEFE814}" destId="{430491B7-1258-479C-AD5A-3F5000A2F85A}" srcOrd="1" destOrd="0" parTransId="{1FAECD36-F63E-4A82-B8E8-FECCF3B6C298}" sibTransId="{8D4F6037-6D0A-481F-8807-6182EDA7D975}"/>
    <dgm:cxn modelId="{11FF8326-8153-4C42-BEC8-EE6EBE88FBC0}" srcId="{F2F5B2B5-D11D-42B5-93E4-2BF4CD20F617}" destId="{8B148A8E-89A9-41CF-A17A-427AF005FE3A}" srcOrd="1" destOrd="0" parTransId="{6F85DE79-43F1-44A8-8518-D33C8085F2D8}" sibTransId="{0AC335DA-4AFD-4CE2-AA0A-808B08D6E9ED}"/>
    <dgm:cxn modelId="{BD251129-2F5C-48DC-AB75-ED9E8AFA39BC}" type="presOf" srcId="{03F514A7-F152-4ECD-A77E-2E2F71CE287E}" destId="{C899DB4B-44CA-4DE7-8A2E-00601B5282F5}" srcOrd="0" destOrd="0" presId="urn:microsoft.com/office/officeart/2005/8/layout/hierarchy2"/>
    <dgm:cxn modelId="{CAC1E12D-1446-4D3A-AF4C-71E32589B436}" type="presOf" srcId="{386D259F-63A8-4E00-8A21-74AB680A5078}" destId="{FABD921E-FD84-4153-8972-8EF10D243126}" srcOrd="0" destOrd="0" presId="urn:microsoft.com/office/officeart/2005/8/layout/hierarchy2"/>
    <dgm:cxn modelId="{C9114331-BAD3-4CD6-B7D2-31D71DC40696}" srcId="{64FD8A14-C5C5-463D-BFE3-3034AB4CDFB5}" destId="{77CE85F0-003F-406C-AD7D-92D0D26CD5E7}" srcOrd="2" destOrd="0" parTransId="{0537B3B1-0B8A-40D4-90F4-3B8DD6753BDD}" sibTransId="{3B17ECE3-52F8-4D52-9058-0F7803F4B019}"/>
    <dgm:cxn modelId="{B66D3F34-ADA3-404F-B482-593608EE4C07}" type="presOf" srcId="{D594B713-A668-4297-80F3-3EF0EFB856C8}" destId="{C2533B53-99BA-41F3-A3F4-5CEC9199A3D3}" srcOrd="1" destOrd="0" presId="urn:microsoft.com/office/officeart/2005/8/layout/hierarchy2"/>
    <dgm:cxn modelId="{B91DF338-1211-446E-A351-03E7A16EE865}" type="presOf" srcId="{F2F5B2B5-D11D-42B5-93E4-2BF4CD20F617}" destId="{0C3FF6F9-98E8-4382-9A4D-A99CB3CAC428}" srcOrd="0" destOrd="0" presId="urn:microsoft.com/office/officeart/2005/8/layout/hierarchy2"/>
    <dgm:cxn modelId="{273BF45B-D6B8-48F4-A799-14EF31D4AB20}" srcId="{30D43A28-F54D-4766-8678-BA7C9DEFE814}" destId="{64FD8A14-C5C5-463D-BFE3-3034AB4CDFB5}" srcOrd="0" destOrd="0" parTransId="{D0464FCE-6927-43E0-8EA0-4E4285A4D76D}" sibTransId="{88D77E19-360C-451B-8DBC-6E77BC30BC07}"/>
    <dgm:cxn modelId="{2585BC5C-E2FE-4B83-A131-8C9D501EA7B5}" type="presOf" srcId="{386D259F-63A8-4E00-8A21-74AB680A5078}" destId="{5A8A764E-9590-4379-8C41-D30F076E0DFE}" srcOrd="1" destOrd="0" presId="urn:microsoft.com/office/officeart/2005/8/layout/hierarchy2"/>
    <dgm:cxn modelId="{0E6F7C65-A1A6-4948-B151-C7C8ACAE1E31}" type="presOf" srcId="{538BD33A-7769-4F43-80D9-D93BA539246C}" destId="{B901D10C-1BDA-41A7-B36A-8808F7C0A725}" srcOrd="0" destOrd="0" presId="urn:microsoft.com/office/officeart/2005/8/layout/hierarchy2"/>
    <dgm:cxn modelId="{05D5B746-71DD-4661-8247-FF1F2B1FF51B}" type="presOf" srcId="{306EA670-ACB7-425B-90D7-C5AA1B0BC058}" destId="{6E45EE83-3CCC-4CA5-BA65-7A1AF5A2D687}" srcOrd="1" destOrd="0" presId="urn:microsoft.com/office/officeart/2005/8/layout/hierarchy2"/>
    <dgm:cxn modelId="{2D5BB849-A9FF-4004-B856-BB634DACC927}" type="presOf" srcId="{64FD8A14-C5C5-463D-BFE3-3034AB4CDFB5}" destId="{E21CB1FA-8BAD-4F7B-927A-B355CDFA02EC}" srcOrd="0" destOrd="0" presId="urn:microsoft.com/office/officeart/2005/8/layout/hierarchy2"/>
    <dgm:cxn modelId="{1EBE124C-EBDB-44F3-9860-822B162D2FE5}" type="presOf" srcId="{6A8E0B12-4E23-4066-B7B5-1898BBAFEF14}" destId="{EFE8F343-06EE-493F-B21B-F83742895D1B}" srcOrd="1" destOrd="0" presId="urn:microsoft.com/office/officeart/2005/8/layout/hierarchy2"/>
    <dgm:cxn modelId="{AD59414C-2351-480F-ACFE-A4B16FDA2656}" type="presOf" srcId="{8A0D834C-633E-40E6-9D18-7C17114151CB}" destId="{CDD1AC00-65E0-4F48-857C-B6D4EBEB6DC6}" srcOrd="0" destOrd="0" presId="urn:microsoft.com/office/officeart/2005/8/layout/hierarchy2"/>
    <dgm:cxn modelId="{60C9644D-7ED9-41E6-878C-08908A7F6E9F}" type="presOf" srcId="{8969FFF4-4BD5-4437-849E-9E6FF29D0DF8}" destId="{225AFCF8-6804-4963-B3D2-AEF9E8211A8B}" srcOrd="1" destOrd="0" presId="urn:microsoft.com/office/officeart/2005/8/layout/hierarchy2"/>
    <dgm:cxn modelId="{4523484D-DE4A-44F6-9FD8-65F47C643AF6}" type="presOf" srcId="{B42214C9-B78B-4478-8210-6C8B4A092EB2}" destId="{73509BC2-DC2D-41F1-A21B-E924984E420E}" srcOrd="0" destOrd="0" presId="urn:microsoft.com/office/officeart/2005/8/layout/hierarchy2"/>
    <dgm:cxn modelId="{FF231C52-B510-41B9-AAD1-FF5E51890239}" type="presOf" srcId="{430491B7-1258-479C-AD5A-3F5000A2F85A}" destId="{3A3308C8-9E27-4127-886A-5D18CFD3953D}" srcOrd="0" destOrd="0" presId="urn:microsoft.com/office/officeart/2005/8/layout/hierarchy2"/>
    <dgm:cxn modelId="{BD8C6B75-B0F1-4276-BBAA-1E1B3B86BC79}" srcId="{64FD8A14-C5C5-463D-BFE3-3034AB4CDFB5}" destId="{4F78D169-5920-4D2F-AE39-D916C60379E7}" srcOrd="1" destOrd="0" parTransId="{8969FFF4-4BD5-4437-849E-9E6FF29D0DF8}" sibTransId="{EDE52BC5-2728-48C7-9FC2-8FD689CCB497}"/>
    <dgm:cxn modelId="{8429C357-A5DD-4059-9943-33E8273448A7}" type="presOf" srcId="{538BD33A-7769-4F43-80D9-D93BA539246C}" destId="{1BBFACC4-397B-49EC-9C0D-9B5ECFDDC910}" srcOrd="1" destOrd="0" presId="urn:microsoft.com/office/officeart/2005/8/layout/hierarchy2"/>
    <dgm:cxn modelId="{354A6659-51EE-4783-BF8D-6BFE9C0AD703}" type="presOf" srcId="{8A0D834C-633E-40E6-9D18-7C17114151CB}" destId="{190E19AF-3AE9-4CC1-88B3-C299D359A548}" srcOrd="1" destOrd="0" presId="urn:microsoft.com/office/officeart/2005/8/layout/hierarchy2"/>
    <dgm:cxn modelId="{14359382-CDC3-47A6-9231-84A1343FB882}" srcId="{8B148A8E-89A9-41CF-A17A-427AF005FE3A}" destId="{8FEC9001-E088-4E90-878E-EDDDD6EA0CF1}" srcOrd="0" destOrd="0" parTransId="{D594B713-A668-4297-80F3-3EF0EFB856C8}" sibTransId="{8CC11942-C1D8-48AA-8C0C-51575743F87D}"/>
    <dgm:cxn modelId="{C8652B83-9027-479C-89FF-6935CDF2F160}" type="presOf" srcId="{6F85DE79-43F1-44A8-8518-D33C8085F2D8}" destId="{B883E0E8-59CF-472F-A125-C5B1928546B1}" srcOrd="0" destOrd="0" presId="urn:microsoft.com/office/officeart/2005/8/layout/hierarchy2"/>
    <dgm:cxn modelId="{E7ACEF83-2AE6-4CFA-8B6D-1C4A7EEFB840}" srcId="{430491B7-1258-479C-AD5A-3F5000A2F85A}" destId="{B42214C9-B78B-4478-8210-6C8B4A092EB2}" srcOrd="0" destOrd="0" parTransId="{6A8E0B12-4E23-4066-B7B5-1898BBAFEF14}" sibTransId="{E0BB7291-C9CB-447F-8ACD-2BA40F087AE3}"/>
    <dgm:cxn modelId="{7C569489-ADB6-4238-9EAA-DA5263C93E66}" srcId="{03F514A7-F152-4ECD-A77E-2E2F71CE287E}" destId="{7D195D77-A971-4127-A7FA-A6D78E148B4A}" srcOrd="0" destOrd="0" parTransId="{B6D275E3-1C8A-4250-B5D4-8357D13DB83A}" sibTransId="{7964D0D4-DAFA-4796-92F3-BBCA07035DC3}"/>
    <dgm:cxn modelId="{016FBE89-A2C0-496A-B0DF-16DE3389AA8A}" srcId="{7D195D77-A971-4127-A7FA-A6D78E148B4A}" destId="{F2F5B2B5-D11D-42B5-93E4-2BF4CD20F617}" srcOrd="1" destOrd="0" parTransId="{8A0D834C-633E-40E6-9D18-7C17114151CB}" sibTransId="{2BFF87AE-36A5-423E-85CA-143DE6274424}"/>
    <dgm:cxn modelId="{13E5008A-3839-4100-9060-54A9818FD1A2}" type="presOf" srcId="{0537B3B1-0B8A-40D4-90F4-3B8DD6753BDD}" destId="{E24DE4ED-1772-4947-AFA6-AC1B3FDC4B47}" srcOrd="1" destOrd="0" presId="urn:microsoft.com/office/officeart/2005/8/layout/hierarchy2"/>
    <dgm:cxn modelId="{69934E8C-8227-4E25-A960-53940CEE2A1F}" type="presOf" srcId="{D0464FCE-6927-43E0-8EA0-4E4285A4D76D}" destId="{493F0AB7-35D5-428B-BAFB-1218A32E5266}" srcOrd="1" destOrd="0" presId="urn:microsoft.com/office/officeart/2005/8/layout/hierarchy2"/>
    <dgm:cxn modelId="{3C76E492-ED8B-40AA-A432-86C9C62BDEDA}" type="presOf" srcId="{B66F139E-E7D9-41EF-BD51-36122E50A830}" destId="{6E0594EA-96A5-499D-9495-29736D6917AB}" srcOrd="0" destOrd="0" presId="urn:microsoft.com/office/officeart/2005/8/layout/hierarchy2"/>
    <dgm:cxn modelId="{1079179C-C456-43CC-9B8A-2CDDD0C90A2E}" type="presOf" srcId="{8B148A8E-89A9-41CF-A17A-427AF005FE3A}" destId="{C62C15C0-48A8-4332-99AC-E2DD86A6CCC7}" srcOrd="0" destOrd="0" presId="urn:microsoft.com/office/officeart/2005/8/layout/hierarchy2"/>
    <dgm:cxn modelId="{729BC5A6-2395-4B40-B099-2D94B5D03145}" type="presOf" srcId="{8969FFF4-4BD5-4437-849E-9E6FF29D0DF8}" destId="{E1664632-EF8F-47CA-8224-4447A4AE0D5E}" srcOrd="0" destOrd="0" presId="urn:microsoft.com/office/officeart/2005/8/layout/hierarchy2"/>
    <dgm:cxn modelId="{A87937AB-8618-4D9A-BDF5-E96B495EB7FF}" srcId="{F2F5B2B5-D11D-42B5-93E4-2BF4CD20F617}" destId="{B66F139E-E7D9-41EF-BD51-36122E50A830}" srcOrd="0" destOrd="0" parTransId="{538BD33A-7769-4F43-80D9-D93BA539246C}" sibTransId="{7630480D-2E0A-49AC-848B-F01ACF125AD5}"/>
    <dgm:cxn modelId="{7D194AAC-89C9-4CDF-BCD8-85EAD6E6B6A7}" type="presOf" srcId="{0537B3B1-0B8A-40D4-90F4-3B8DD6753BDD}" destId="{E7173988-F84A-4686-B57D-C1884E4E8ABB}" srcOrd="0" destOrd="0" presId="urn:microsoft.com/office/officeart/2005/8/layout/hierarchy2"/>
    <dgm:cxn modelId="{44A289B3-CC70-4D59-B470-86C837C4B769}" srcId="{7D195D77-A971-4127-A7FA-A6D78E148B4A}" destId="{30D43A28-F54D-4766-8678-BA7C9DEFE814}" srcOrd="0" destOrd="0" parTransId="{386D259F-63A8-4E00-8A21-74AB680A5078}" sibTransId="{FF79EAD3-DD65-4117-8884-B23EA59761A4}"/>
    <dgm:cxn modelId="{BB14A1C0-D2B4-4F10-8B62-E125D692D1A1}" type="presOf" srcId="{8FEC9001-E088-4E90-878E-EDDDD6EA0CF1}" destId="{660645A2-8783-49D0-B9D1-8D5572F27103}" srcOrd="0" destOrd="0" presId="urn:microsoft.com/office/officeart/2005/8/layout/hierarchy2"/>
    <dgm:cxn modelId="{6A38F9D0-D6EF-4F31-BCD8-FEF46EA72F38}" type="presOf" srcId="{7D195D77-A971-4127-A7FA-A6D78E148B4A}" destId="{B4147D77-4104-4CE2-AAA8-6563C301DE3B}" srcOrd="0" destOrd="0" presId="urn:microsoft.com/office/officeart/2005/8/layout/hierarchy2"/>
    <dgm:cxn modelId="{F529B8DF-2EFF-46F3-A555-B00299953DF7}" type="presOf" srcId="{1FAECD36-F63E-4A82-B8E8-FECCF3B6C298}" destId="{89333493-29DC-47AC-9E81-0885B52BF74F}" srcOrd="0" destOrd="0" presId="urn:microsoft.com/office/officeart/2005/8/layout/hierarchy2"/>
    <dgm:cxn modelId="{D392C9DF-BF22-4F3D-864C-ECB156B2B084}" type="presOf" srcId="{306EA670-ACB7-425B-90D7-C5AA1B0BC058}" destId="{691AEDE7-3DA8-43CB-AB1B-00A86058154F}" srcOrd="0" destOrd="0" presId="urn:microsoft.com/office/officeart/2005/8/layout/hierarchy2"/>
    <dgm:cxn modelId="{C7188AE1-AD4B-447B-AF96-4EF288CD012D}" type="presOf" srcId="{C79B560B-65A1-4D83-9593-3A0FE214DBA0}" destId="{84EA051C-FD82-400D-A8D2-93261FB8C249}" srcOrd="0" destOrd="0" presId="urn:microsoft.com/office/officeart/2005/8/layout/hierarchy2"/>
    <dgm:cxn modelId="{BD22BBE2-FE57-4AAD-BE9A-40FE11BC15A4}" type="presOf" srcId="{1FAECD36-F63E-4A82-B8E8-FECCF3B6C298}" destId="{A4FFE2E8-AD26-4308-9804-F2056619FBFF}" srcOrd="1" destOrd="0" presId="urn:microsoft.com/office/officeart/2005/8/layout/hierarchy2"/>
    <dgm:cxn modelId="{D18144EC-9509-4252-AFA3-AB1F203BD0F5}" type="presOf" srcId="{6F85DE79-43F1-44A8-8518-D33C8085F2D8}" destId="{60A892CC-EC68-4901-8F5D-A03ABC12AD88}" srcOrd="1" destOrd="0" presId="urn:microsoft.com/office/officeart/2005/8/layout/hierarchy2"/>
    <dgm:cxn modelId="{CFBC4CED-0FC6-49B8-AE8D-E762415D5AAB}" srcId="{64FD8A14-C5C5-463D-BFE3-3034AB4CDFB5}" destId="{C79B560B-65A1-4D83-9593-3A0FE214DBA0}" srcOrd="0" destOrd="0" parTransId="{306EA670-ACB7-425B-90D7-C5AA1B0BC058}" sibTransId="{09E34502-2696-4151-98B8-1317FB0422EF}"/>
    <dgm:cxn modelId="{E1AC60EF-8B2A-49F6-9B6B-EBA8FDE6546B}" type="presOf" srcId="{D594B713-A668-4297-80F3-3EF0EFB856C8}" destId="{190E306F-2823-4F14-95D6-4B7AD9304200}" srcOrd="0" destOrd="0" presId="urn:microsoft.com/office/officeart/2005/8/layout/hierarchy2"/>
    <dgm:cxn modelId="{E9C83DF3-6833-4CB5-B4AD-AE2F0AC3A6BB}" type="presOf" srcId="{4F78D169-5920-4D2F-AE39-D916C60379E7}" destId="{BA127B43-4174-4A42-B2BD-0213BE36488D}" srcOrd="0" destOrd="0" presId="urn:microsoft.com/office/officeart/2005/8/layout/hierarchy2"/>
    <dgm:cxn modelId="{0C8CBCFE-1BA8-40CF-A1EE-604DCAA75441}" type="presOf" srcId="{6A8E0B12-4E23-4066-B7B5-1898BBAFEF14}" destId="{14185F75-BFB4-4B2A-83F4-64DCDB151E2E}" srcOrd="0" destOrd="0" presId="urn:microsoft.com/office/officeart/2005/8/layout/hierarchy2"/>
    <dgm:cxn modelId="{93A79C64-1778-48DF-9DBD-442473B746B5}" type="presParOf" srcId="{C899DB4B-44CA-4DE7-8A2E-00601B5282F5}" destId="{2728C67D-1A4E-4947-B1E0-589C3C3CAAFC}" srcOrd="0" destOrd="0" presId="urn:microsoft.com/office/officeart/2005/8/layout/hierarchy2"/>
    <dgm:cxn modelId="{EF59C6B1-A086-4D2B-A461-27340ABAAAF0}" type="presParOf" srcId="{2728C67D-1A4E-4947-B1E0-589C3C3CAAFC}" destId="{B4147D77-4104-4CE2-AAA8-6563C301DE3B}" srcOrd="0" destOrd="0" presId="urn:microsoft.com/office/officeart/2005/8/layout/hierarchy2"/>
    <dgm:cxn modelId="{34FFC37D-4869-4E2B-9C4C-845B4B1DF6BC}" type="presParOf" srcId="{2728C67D-1A4E-4947-B1E0-589C3C3CAAFC}" destId="{8B591612-0433-43DD-9DD5-407A2AA86D54}" srcOrd="1" destOrd="0" presId="urn:microsoft.com/office/officeart/2005/8/layout/hierarchy2"/>
    <dgm:cxn modelId="{125A06D8-0AA2-493B-9048-00E6E29197B7}" type="presParOf" srcId="{8B591612-0433-43DD-9DD5-407A2AA86D54}" destId="{FABD921E-FD84-4153-8972-8EF10D243126}" srcOrd="0" destOrd="0" presId="urn:microsoft.com/office/officeart/2005/8/layout/hierarchy2"/>
    <dgm:cxn modelId="{9E875BFC-FDD7-4677-9772-9AC76A00C6DE}" type="presParOf" srcId="{FABD921E-FD84-4153-8972-8EF10D243126}" destId="{5A8A764E-9590-4379-8C41-D30F076E0DFE}" srcOrd="0" destOrd="0" presId="urn:microsoft.com/office/officeart/2005/8/layout/hierarchy2"/>
    <dgm:cxn modelId="{A70FDC97-99E2-4268-AF0F-72DCD4068743}" type="presParOf" srcId="{8B591612-0433-43DD-9DD5-407A2AA86D54}" destId="{1FC855C9-F492-4850-BE33-C9625A77B1A7}" srcOrd="1" destOrd="0" presId="urn:microsoft.com/office/officeart/2005/8/layout/hierarchy2"/>
    <dgm:cxn modelId="{CC280ADD-7FBD-4BB3-BDFE-28EEA7D5634D}" type="presParOf" srcId="{1FC855C9-F492-4850-BE33-C9625A77B1A7}" destId="{5943E763-5C68-4396-8421-6957BC6B7F8B}" srcOrd="0" destOrd="0" presId="urn:microsoft.com/office/officeart/2005/8/layout/hierarchy2"/>
    <dgm:cxn modelId="{5612E8E8-7161-45D6-B6BE-03B317C787CC}" type="presParOf" srcId="{1FC855C9-F492-4850-BE33-C9625A77B1A7}" destId="{24791407-EC9A-4D17-87E6-10D0F666EBD7}" srcOrd="1" destOrd="0" presId="urn:microsoft.com/office/officeart/2005/8/layout/hierarchy2"/>
    <dgm:cxn modelId="{B0EDCA22-00A9-4D32-9152-1F0A89FD02C4}" type="presParOf" srcId="{24791407-EC9A-4D17-87E6-10D0F666EBD7}" destId="{C9A50C08-BA0C-4033-A566-50B9F1A87DBB}" srcOrd="0" destOrd="0" presId="urn:microsoft.com/office/officeart/2005/8/layout/hierarchy2"/>
    <dgm:cxn modelId="{87BD5E10-6BE7-4C61-9BBA-834041F2ACDF}" type="presParOf" srcId="{C9A50C08-BA0C-4033-A566-50B9F1A87DBB}" destId="{493F0AB7-35D5-428B-BAFB-1218A32E5266}" srcOrd="0" destOrd="0" presId="urn:microsoft.com/office/officeart/2005/8/layout/hierarchy2"/>
    <dgm:cxn modelId="{B3D3EDD4-D5E3-44F4-B8CC-05BE01371846}" type="presParOf" srcId="{24791407-EC9A-4D17-87E6-10D0F666EBD7}" destId="{5950C4AB-1B7F-4B97-9996-C85E97242787}" srcOrd="1" destOrd="0" presId="urn:microsoft.com/office/officeart/2005/8/layout/hierarchy2"/>
    <dgm:cxn modelId="{930BD8AD-F6A1-4F8D-BE2D-44CCE92D320D}" type="presParOf" srcId="{5950C4AB-1B7F-4B97-9996-C85E97242787}" destId="{E21CB1FA-8BAD-4F7B-927A-B355CDFA02EC}" srcOrd="0" destOrd="0" presId="urn:microsoft.com/office/officeart/2005/8/layout/hierarchy2"/>
    <dgm:cxn modelId="{90F19605-6E24-4653-8345-6D1A8A40CFA5}" type="presParOf" srcId="{5950C4AB-1B7F-4B97-9996-C85E97242787}" destId="{11624474-69C3-479B-B542-155CDCB5395B}" srcOrd="1" destOrd="0" presId="urn:microsoft.com/office/officeart/2005/8/layout/hierarchy2"/>
    <dgm:cxn modelId="{3BE2DA42-54E3-43F6-AA39-58F6D9076EEC}" type="presParOf" srcId="{11624474-69C3-479B-B542-155CDCB5395B}" destId="{691AEDE7-3DA8-43CB-AB1B-00A86058154F}" srcOrd="0" destOrd="0" presId="urn:microsoft.com/office/officeart/2005/8/layout/hierarchy2"/>
    <dgm:cxn modelId="{6243A9B7-01A9-428D-95D4-CF61966F5B3F}" type="presParOf" srcId="{691AEDE7-3DA8-43CB-AB1B-00A86058154F}" destId="{6E45EE83-3CCC-4CA5-BA65-7A1AF5A2D687}" srcOrd="0" destOrd="0" presId="urn:microsoft.com/office/officeart/2005/8/layout/hierarchy2"/>
    <dgm:cxn modelId="{50C8A5FE-F2B2-4B68-AE2D-E590D0E7DF9E}" type="presParOf" srcId="{11624474-69C3-479B-B542-155CDCB5395B}" destId="{F66DE231-2D99-4EDB-85EA-44D9190C8B02}" srcOrd="1" destOrd="0" presId="urn:microsoft.com/office/officeart/2005/8/layout/hierarchy2"/>
    <dgm:cxn modelId="{BF76FBEA-316A-4327-87B1-FDEA0CB23FCB}" type="presParOf" srcId="{F66DE231-2D99-4EDB-85EA-44D9190C8B02}" destId="{84EA051C-FD82-400D-A8D2-93261FB8C249}" srcOrd="0" destOrd="0" presId="urn:microsoft.com/office/officeart/2005/8/layout/hierarchy2"/>
    <dgm:cxn modelId="{7B54BA54-57B4-497D-94B4-D3F6AA429A7C}" type="presParOf" srcId="{F66DE231-2D99-4EDB-85EA-44D9190C8B02}" destId="{BE1A8B0B-8EC7-48E1-878E-EB4AD6D6138D}" srcOrd="1" destOrd="0" presId="urn:microsoft.com/office/officeart/2005/8/layout/hierarchy2"/>
    <dgm:cxn modelId="{F64696B9-15E5-4607-8160-D887867A72E6}" type="presParOf" srcId="{11624474-69C3-479B-B542-155CDCB5395B}" destId="{E1664632-EF8F-47CA-8224-4447A4AE0D5E}" srcOrd="2" destOrd="0" presId="urn:microsoft.com/office/officeart/2005/8/layout/hierarchy2"/>
    <dgm:cxn modelId="{1E734976-420D-4678-BE6F-942ABFA61E8D}" type="presParOf" srcId="{E1664632-EF8F-47CA-8224-4447A4AE0D5E}" destId="{225AFCF8-6804-4963-B3D2-AEF9E8211A8B}" srcOrd="0" destOrd="0" presId="urn:microsoft.com/office/officeart/2005/8/layout/hierarchy2"/>
    <dgm:cxn modelId="{0D2CEAED-AE60-4261-A876-618028A7312B}" type="presParOf" srcId="{11624474-69C3-479B-B542-155CDCB5395B}" destId="{77D5ED94-7C68-4104-B806-64456FAA82D0}" srcOrd="3" destOrd="0" presId="urn:microsoft.com/office/officeart/2005/8/layout/hierarchy2"/>
    <dgm:cxn modelId="{C6D24569-B9DF-4D2E-98A2-9102701B1ECA}" type="presParOf" srcId="{77D5ED94-7C68-4104-B806-64456FAA82D0}" destId="{BA127B43-4174-4A42-B2BD-0213BE36488D}" srcOrd="0" destOrd="0" presId="urn:microsoft.com/office/officeart/2005/8/layout/hierarchy2"/>
    <dgm:cxn modelId="{44B2D6E6-6F2B-4EF9-B0E2-5FF24B3019EC}" type="presParOf" srcId="{77D5ED94-7C68-4104-B806-64456FAA82D0}" destId="{CF60CB8E-2430-46D4-9B62-7CD302E0D026}" srcOrd="1" destOrd="0" presId="urn:microsoft.com/office/officeart/2005/8/layout/hierarchy2"/>
    <dgm:cxn modelId="{216A70AC-8A63-4F20-933B-19D81E2CCA55}" type="presParOf" srcId="{11624474-69C3-479B-B542-155CDCB5395B}" destId="{E7173988-F84A-4686-B57D-C1884E4E8ABB}" srcOrd="4" destOrd="0" presId="urn:microsoft.com/office/officeart/2005/8/layout/hierarchy2"/>
    <dgm:cxn modelId="{1813F356-E39C-414B-AE02-E4F0DB311F9D}" type="presParOf" srcId="{E7173988-F84A-4686-B57D-C1884E4E8ABB}" destId="{E24DE4ED-1772-4947-AFA6-AC1B3FDC4B47}" srcOrd="0" destOrd="0" presId="urn:microsoft.com/office/officeart/2005/8/layout/hierarchy2"/>
    <dgm:cxn modelId="{98B5148A-BDB5-45F7-AEF4-0DE5E0FB1FA5}" type="presParOf" srcId="{11624474-69C3-479B-B542-155CDCB5395B}" destId="{766D7BCE-DDA4-48BC-9EAC-B60889B19557}" srcOrd="5" destOrd="0" presId="urn:microsoft.com/office/officeart/2005/8/layout/hierarchy2"/>
    <dgm:cxn modelId="{22F6AC55-615C-4FED-90DA-BF44354D0C2C}" type="presParOf" srcId="{766D7BCE-DDA4-48BC-9EAC-B60889B19557}" destId="{EE7F630C-D4B6-44B4-A288-D4061AAF3F6E}" srcOrd="0" destOrd="0" presId="urn:microsoft.com/office/officeart/2005/8/layout/hierarchy2"/>
    <dgm:cxn modelId="{E8FAF1A9-4DB6-4DA5-AB4E-EECA415FF983}" type="presParOf" srcId="{766D7BCE-DDA4-48BC-9EAC-B60889B19557}" destId="{753C7397-7EC8-4652-8E7E-FAF78243E6B5}" srcOrd="1" destOrd="0" presId="urn:microsoft.com/office/officeart/2005/8/layout/hierarchy2"/>
    <dgm:cxn modelId="{52F4B517-E97A-4121-817C-BC8A5F82E8B8}" type="presParOf" srcId="{24791407-EC9A-4D17-87E6-10D0F666EBD7}" destId="{89333493-29DC-47AC-9E81-0885B52BF74F}" srcOrd="2" destOrd="0" presId="urn:microsoft.com/office/officeart/2005/8/layout/hierarchy2"/>
    <dgm:cxn modelId="{266CCD33-B78E-457C-9C5E-C3260730EE81}" type="presParOf" srcId="{89333493-29DC-47AC-9E81-0885B52BF74F}" destId="{A4FFE2E8-AD26-4308-9804-F2056619FBFF}" srcOrd="0" destOrd="0" presId="urn:microsoft.com/office/officeart/2005/8/layout/hierarchy2"/>
    <dgm:cxn modelId="{51D64B80-A74F-4823-841B-102990DAECEE}" type="presParOf" srcId="{24791407-EC9A-4D17-87E6-10D0F666EBD7}" destId="{5CDDE14A-7E4E-44E8-822D-F57E4F947394}" srcOrd="3" destOrd="0" presId="urn:microsoft.com/office/officeart/2005/8/layout/hierarchy2"/>
    <dgm:cxn modelId="{98D3D7C9-0CC7-47D4-902E-F77027FBBEBC}" type="presParOf" srcId="{5CDDE14A-7E4E-44E8-822D-F57E4F947394}" destId="{3A3308C8-9E27-4127-886A-5D18CFD3953D}" srcOrd="0" destOrd="0" presId="urn:microsoft.com/office/officeart/2005/8/layout/hierarchy2"/>
    <dgm:cxn modelId="{4854C7F0-6484-4280-ABB5-17A1EAE99A0D}" type="presParOf" srcId="{5CDDE14A-7E4E-44E8-822D-F57E4F947394}" destId="{2B86B8B5-1C73-49B3-A94A-DA6A3B0BF769}" srcOrd="1" destOrd="0" presId="urn:microsoft.com/office/officeart/2005/8/layout/hierarchy2"/>
    <dgm:cxn modelId="{D623D9F0-0E95-4E65-979A-AC90773FF95C}" type="presParOf" srcId="{2B86B8B5-1C73-49B3-A94A-DA6A3B0BF769}" destId="{14185F75-BFB4-4B2A-83F4-64DCDB151E2E}" srcOrd="0" destOrd="0" presId="urn:microsoft.com/office/officeart/2005/8/layout/hierarchy2"/>
    <dgm:cxn modelId="{D8D86767-8623-41DA-AA19-CFB870D6758E}" type="presParOf" srcId="{14185F75-BFB4-4B2A-83F4-64DCDB151E2E}" destId="{EFE8F343-06EE-493F-B21B-F83742895D1B}" srcOrd="0" destOrd="0" presId="urn:microsoft.com/office/officeart/2005/8/layout/hierarchy2"/>
    <dgm:cxn modelId="{5327349F-074A-4F23-9954-A1EAB89EE666}" type="presParOf" srcId="{2B86B8B5-1C73-49B3-A94A-DA6A3B0BF769}" destId="{71ADB684-F812-439D-AF20-622BE9CC059E}" srcOrd="1" destOrd="0" presId="urn:microsoft.com/office/officeart/2005/8/layout/hierarchy2"/>
    <dgm:cxn modelId="{36D844D0-1CED-4E5E-BE71-85CDBA8E995C}" type="presParOf" srcId="{71ADB684-F812-439D-AF20-622BE9CC059E}" destId="{73509BC2-DC2D-41F1-A21B-E924984E420E}" srcOrd="0" destOrd="0" presId="urn:microsoft.com/office/officeart/2005/8/layout/hierarchy2"/>
    <dgm:cxn modelId="{106EAB9F-336B-476C-8232-32DE23E059E2}" type="presParOf" srcId="{71ADB684-F812-439D-AF20-622BE9CC059E}" destId="{785FA51E-1A50-4941-8664-CDDF3F368D25}" srcOrd="1" destOrd="0" presId="urn:microsoft.com/office/officeart/2005/8/layout/hierarchy2"/>
    <dgm:cxn modelId="{68804662-BBD6-4EF7-A79B-48EC41CBBDAD}" type="presParOf" srcId="{8B591612-0433-43DD-9DD5-407A2AA86D54}" destId="{CDD1AC00-65E0-4F48-857C-B6D4EBEB6DC6}" srcOrd="2" destOrd="0" presId="urn:microsoft.com/office/officeart/2005/8/layout/hierarchy2"/>
    <dgm:cxn modelId="{C8396778-D871-42DD-8DB1-50DC474442A4}" type="presParOf" srcId="{CDD1AC00-65E0-4F48-857C-B6D4EBEB6DC6}" destId="{190E19AF-3AE9-4CC1-88B3-C299D359A548}" srcOrd="0" destOrd="0" presId="urn:microsoft.com/office/officeart/2005/8/layout/hierarchy2"/>
    <dgm:cxn modelId="{38CECBC1-70B5-4F3F-AB92-F51752FEEA4C}" type="presParOf" srcId="{8B591612-0433-43DD-9DD5-407A2AA86D54}" destId="{CECBAF07-4BBA-49B3-9EB4-E000D62250B9}" srcOrd="3" destOrd="0" presId="urn:microsoft.com/office/officeart/2005/8/layout/hierarchy2"/>
    <dgm:cxn modelId="{B3DD77CB-EB0C-4A39-959A-C6988569A527}" type="presParOf" srcId="{CECBAF07-4BBA-49B3-9EB4-E000D62250B9}" destId="{0C3FF6F9-98E8-4382-9A4D-A99CB3CAC428}" srcOrd="0" destOrd="0" presId="urn:microsoft.com/office/officeart/2005/8/layout/hierarchy2"/>
    <dgm:cxn modelId="{8B97FD23-749F-4D8B-948F-4CDAB1D8C079}" type="presParOf" srcId="{CECBAF07-4BBA-49B3-9EB4-E000D62250B9}" destId="{13564A79-9B50-46A5-9892-46A7D2730995}" srcOrd="1" destOrd="0" presId="urn:microsoft.com/office/officeart/2005/8/layout/hierarchy2"/>
    <dgm:cxn modelId="{C70EDF9A-F48A-4428-B74F-7AFB9D9F8EFF}" type="presParOf" srcId="{13564A79-9B50-46A5-9892-46A7D2730995}" destId="{B901D10C-1BDA-41A7-B36A-8808F7C0A725}" srcOrd="0" destOrd="0" presId="urn:microsoft.com/office/officeart/2005/8/layout/hierarchy2"/>
    <dgm:cxn modelId="{E35865B8-B528-4D68-903E-4913929F22C7}" type="presParOf" srcId="{B901D10C-1BDA-41A7-B36A-8808F7C0A725}" destId="{1BBFACC4-397B-49EC-9C0D-9B5ECFDDC910}" srcOrd="0" destOrd="0" presId="urn:microsoft.com/office/officeart/2005/8/layout/hierarchy2"/>
    <dgm:cxn modelId="{E8E2046C-E6A0-4E26-9CF6-4D191840FD25}" type="presParOf" srcId="{13564A79-9B50-46A5-9892-46A7D2730995}" destId="{E8B736B6-DFCF-4090-8291-951618C61E91}" srcOrd="1" destOrd="0" presId="urn:microsoft.com/office/officeart/2005/8/layout/hierarchy2"/>
    <dgm:cxn modelId="{40D06055-9125-4729-BFFF-967842EC229F}" type="presParOf" srcId="{E8B736B6-DFCF-4090-8291-951618C61E91}" destId="{6E0594EA-96A5-499D-9495-29736D6917AB}" srcOrd="0" destOrd="0" presId="urn:microsoft.com/office/officeart/2005/8/layout/hierarchy2"/>
    <dgm:cxn modelId="{CFB6DE3C-BC32-4B78-805B-DF425D03C019}" type="presParOf" srcId="{E8B736B6-DFCF-4090-8291-951618C61E91}" destId="{693E5D00-00C7-4F14-AC8F-B30E144B6889}" srcOrd="1" destOrd="0" presId="urn:microsoft.com/office/officeart/2005/8/layout/hierarchy2"/>
    <dgm:cxn modelId="{283AFB62-C8A0-4F5F-B802-7C1A655761B5}" type="presParOf" srcId="{13564A79-9B50-46A5-9892-46A7D2730995}" destId="{B883E0E8-59CF-472F-A125-C5B1928546B1}" srcOrd="2" destOrd="0" presId="urn:microsoft.com/office/officeart/2005/8/layout/hierarchy2"/>
    <dgm:cxn modelId="{3164C753-07F8-480C-9778-812CB179EA2B}" type="presParOf" srcId="{B883E0E8-59CF-472F-A125-C5B1928546B1}" destId="{60A892CC-EC68-4901-8F5D-A03ABC12AD88}" srcOrd="0" destOrd="0" presId="urn:microsoft.com/office/officeart/2005/8/layout/hierarchy2"/>
    <dgm:cxn modelId="{E2966358-7B01-45D6-8032-E2F75AAD47D6}" type="presParOf" srcId="{13564A79-9B50-46A5-9892-46A7D2730995}" destId="{423C97AF-01D9-4F9A-895E-D285A30EB506}" srcOrd="3" destOrd="0" presId="urn:microsoft.com/office/officeart/2005/8/layout/hierarchy2"/>
    <dgm:cxn modelId="{9B6C874B-93E3-4144-BCBD-3D0345493744}" type="presParOf" srcId="{423C97AF-01D9-4F9A-895E-D285A30EB506}" destId="{C62C15C0-48A8-4332-99AC-E2DD86A6CCC7}" srcOrd="0" destOrd="0" presId="urn:microsoft.com/office/officeart/2005/8/layout/hierarchy2"/>
    <dgm:cxn modelId="{E499B128-CE45-4534-B3F4-3B1411947AE6}" type="presParOf" srcId="{423C97AF-01D9-4F9A-895E-D285A30EB506}" destId="{7CF9D98B-AC5B-4447-88F3-06E365544273}" srcOrd="1" destOrd="0" presId="urn:microsoft.com/office/officeart/2005/8/layout/hierarchy2"/>
    <dgm:cxn modelId="{D94AEF30-F675-4404-BD1F-F7C479F35365}" type="presParOf" srcId="{7CF9D98B-AC5B-4447-88F3-06E365544273}" destId="{190E306F-2823-4F14-95D6-4B7AD9304200}" srcOrd="0" destOrd="0" presId="urn:microsoft.com/office/officeart/2005/8/layout/hierarchy2"/>
    <dgm:cxn modelId="{3BAFC4C0-2CBB-419B-BFD1-518A1ED80704}" type="presParOf" srcId="{190E306F-2823-4F14-95D6-4B7AD9304200}" destId="{C2533B53-99BA-41F3-A3F4-5CEC9199A3D3}" srcOrd="0" destOrd="0" presId="urn:microsoft.com/office/officeart/2005/8/layout/hierarchy2"/>
    <dgm:cxn modelId="{07A5E6F0-739B-4330-B26A-B1F301CA04D9}" type="presParOf" srcId="{7CF9D98B-AC5B-4447-88F3-06E365544273}" destId="{C3CC43B0-7781-4179-B0DF-64EEDF258FB4}" srcOrd="1" destOrd="0" presId="urn:microsoft.com/office/officeart/2005/8/layout/hierarchy2"/>
    <dgm:cxn modelId="{2F198C0E-5DDA-4F5B-B765-B32061C387FA}" type="presParOf" srcId="{C3CC43B0-7781-4179-B0DF-64EEDF258FB4}" destId="{660645A2-8783-49D0-B9D1-8D5572F27103}" srcOrd="0" destOrd="0" presId="urn:microsoft.com/office/officeart/2005/8/layout/hierarchy2"/>
    <dgm:cxn modelId="{412512B3-E1FF-4DE4-BA42-830BA7CA115F}" type="presParOf" srcId="{C3CC43B0-7781-4179-B0DF-64EEDF258FB4}" destId="{5B1547B9-E35B-48C0-B214-E7091CC1E8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47D77-4104-4CE2-AAA8-6563C301DE3B}">
      <dsp:nvSpPr>
        <dsp:cNvPr id="0" name=""/>
        <dsp:cNvSpPr/>
      </dsp:nvSpPr>
      <dsp:spPr>
        <a:xfrm>
          <a:off x="5291" y="29922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src</a:t>
          </a:r>
          <a:endParaRPr lang="ko-KR" altLang="en-US" sz="1400" kern="1200" dirty="0"/>
        </a:p>
      </dsp:txBody>
      <dsp:txXfrm>
        <a:off x="28152" y="3015133"/>
        <a:ext cx="1515319" cy="734798"/>
      </dsp:txXfrm>
    </dsp:sp>
    <dsp:sp modelId="{FABD921E-FD84-4153-8972-8EF10D243126}">
      <dsp:nvSpPr>
        <dsp:cNvPr id="0" name=""/>
        <dsp:cNvSpPr/>
      </dsp:nvSpPr>
      <dsp:spPr>
        <a:xfrm rot="17945813">
          <a:off x="1236517" y="2808569"/>
          <a:ext cx="1284047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284047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46440" y="2789432"/>
        <a:ext cx="64202" cy="64202"/>
      </dsp:txXfrm>
    </dsp:sp>
    <dsp:sp modelId="{5943E763-5C68-4396-8421-6957BC6B7F8B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Engine</a:t>
          </a:r>
          <a:endParaRPr lang="ko-KR" altLang="en-US" sz="1400" kern="1200" dirty="0"/>
        </a:p>
      </dsp:txBody>
      <dsp:txXfrm>
        <a:off x="2213610" y="1893134"/>
        <a:ext cx="1515319" cy="734798"/>
      </dsp:txXfrm>
    </dsp:sp>
    <dsp:sp modelId="{C9A50C08-BA0C-4033-A566-50B9F1A87DBB}">
      <dsp:nvSpPr>
        <dsp:cNvPr id="0" name=""/>
        <dsp:cNvSpPr/>
      </dsp:nvSpPr>
      <dsp:spPr>
        <a:xfrm rot="18289469">
          <a:off x="3517287" y="1798770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036664" y="1784398"/>
        <a:ext cx="54671" cy="54671"/>
      </dsp:txXfrm>
    </dsp:sp>
    <dsp:sp modelId="{E21CB1FA-8BAD-4F7B-927A-B355CDFA02EC}">
      <dsp:nvSpPr>
        <dsp:cNvPr id="0" name=""/>
        <dsp:cNvSpPr/>
      </dsp:nvSpPr>
      <dsp:spPr>
        <a:xfrm>
          <a:off x="4376208" y="972674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GameEngine</a:t>
          </a:r>
          <a:endParaRPr lang="ko-KR" altLang="en-US" sz="1400" kern="1200" dirty="0"/>
        </a:p>
      </dsp:txBody>
      <dsp:txXfrm>
        <a:off x="4399069" y="995535"/>
        <a:ext cx="1515319" cy="734798"/>
      </dsp:txXfrm>
    </dsp:sp>
    <dsp:sp modelId="{691AEDE7-3DA8-43CB-AB1B-00A86058154F}">
      <dsp:nvSpPr>
        <dsp:cNvPr id="0" name=""/>
        <dsp:cNvSpPr/>
      </dsp:nvSpPr>
      <dsp:spPr>
        <a:xfrm rot="18289469">
          <a:off x="5702745" y="901171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22122" y="886799"/>
        <a:ext cx="54671" cy="54671"/>
      </dsp:txXfrm>
    </dsp:sp>
    <dsp:sp modelId="{84EA051C-FD82-400D-A8D2-93261FB8C249}">
      <dsp:nvSpPr>
        <dsp:cNvPr id="0" name=""/>
        <dsp:cNvSpPr/>
      </dsp:nvSpPr>
      <dsp:spPr>
        <a:xfrm>
          <a:off x="6561666" y="75075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FlatEntity.h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게임월드내 물체 생성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6584527" y="97936"/>
        <a:ext cx="1515319" cy="734798"/>
      </dsp:txXfrm>
    </dsp:sp>
    <dsp:sp modelId="{E1664632-EF8F-47CA-8224-4447A4AE0D5E}">
      <dsp:nvSpPr>
        <dsp:cNvPr id="0" name=""/>
        <dsp:cNvSpPr/>
      </dsp:nvSpPr>
      <dsp:spPr>
        <a:xfrm>
          <a:off x="5937250" y="1349971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3848" y="1347324"/>
        <a:ext cx="31220" cy="31220"/>
      </dsp:txXfrm>
    </dsp:sp>
    <dsp:sp modelId="{BA127B43-4174-4A42-B2BD-0213BE36488D}">
      <dsp:nvSpPr>
        <dsp:cNvPr id="0" name=""/>
        <dsp:cNvSpPr/>
      </dsp:nvSpPr>
      <dsp:spPr>
        <a:xfrm>
          <a:off x="6561666" y="972674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Screen.h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게임 화면 이펙트 및 </a:t>
          </a:r>
          <a:r>
            <a:rPr lang="en-US" altLang="ko-KR" sz="1400" kern="1200" dirty="0"/>
            <a:t>GUI)</a:t>
          </a:r>
          <a:endParaRPr lang="ko-KR" altLang="en-US" sz="1400" kern="1200" dirty="0"/>
        </a:p>
      </dsp:txBody>
      <dsp:txXfrm>
        <a:off x="6584527" y="995535"/>
        <a:ext cx="1515319" cy="734798"/>
      </dsp:txXfrm>
    </dsp:sp>
    <dsp:sp modelId="{E7173988-F84A-4686-B57D-C1884E4E8ABB}">
      <dsp:nvSpPr>
        <dsp:cNvPr id="0" name=""/>
        <dsp:cNvSpPr/>
      </dsp:nvSpPr>
      <dsp:spPr>
        <a:xfrm rot="3310531">
          <a:off x="5702745" y="1798770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22122" y="1784398"/>
        <a:ext cx="54671" cy="54671"/>
      </dsp:txXfrm>
    </dsp:sp>
    <dsp:sp modelId="{EE7F630C-D4B6-44B4-A288-D4061AAF3F6E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게임에 관련된 함수</a:t>
          </a:r>
        </a:p>
      </dsp:txBody>
      <dsp:txXfrm>
        <a:off x="6584527" y="1893134"/>
        <a:ext cx="1515319" cy="734798"/>
      </dsp:txXfrm>
    </dsp:sp>
    <dsp:sp modelId="{89333493-29DC-47AC-9E81-0885B52BF74F}">
      <dsp:nvSpPr>
        <dsp:cNvPr id="0" name=""/>
        <dsp:cNvSpPr/>
      </dsp:nvSpPr>
      <dsp:spPr>
        <a:xfrm rot="3310531">
          <a:off x="3517287" y="2696369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036664" y="2681997"/>
        <a:ext cx="54671" cy="54671"/>
      </dsp:txXfrm>
    </dsp:sp>
    <dsp:sp modelId="{3A3308C8-9E27-4127-886A-5D18CFD3953D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PhysicsEngine</a:t>
          </a:r>
          <a:endParaRPr lang="ko-KR" altLang="en-US" sz="1400" kern="1200" dirty="0"/>
        </a:p>
      </dsp:txBody>
      <dsp:txXfrm>
        <a:off x="4399069" y="2790733"/>
        <a:ext cx="1515319" cy="734798"/>
      </dsp:txXfrm>
    </dsp:sp>
    <dsp:sp modelId="{14185F75-BFB4-4B2A-83F4-64DCDB151E2E}">
      <dsp:nvSpPr>
        <dsp:cNvPr id="0" name=""/>
        <dsp:cNvSpPr/>
      </dsp:nvSpPr>
      <dsp:spPr>
        <a:xfrm>
          <a:off x="5937250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3848" y="3142522"/>
        <a:ext cx="31220" cy="31220"/>
      </dsp:txXfrm>
    </dsp:sp>
    <dsp:sp modelId="{73509BC2-DC2D-41F1-A21B-E924984E420E}">
      <dsp:nvSpPr>
        <dsp:cNvPr id="0" name=""/>
        <dsp:cNvSpPr/>
      </dsp:nvSpPr>
      <dsp:spPr>
        <a:xfrm>
          <a:off x="6561666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충돌체크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벡터연산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충돌반응</a:t>
          </a:r>
        </a:p>
      </dsp:txBody>
      <dsp:txXfrm>
        <a:off x="6584527" y="2790733"/>
        <a:ext cx="1515319" cy="734798"/>
      </dsp:txXfrm>
    </dsp:sp>
    <dsp:sp modelId="{CDD1AC00-65E0-4F48-857C-B6D4EBEB6DC6}">
      <dsp:nvSpPr>
        <dsp:cNvPr id="0" name=""/>
        <dsp:cNvSpPr/>
      </dsp:nvSpPr>
      <dsp:spPr>
        <a:xfrm rot="3654187">
          <a:off x="1236517" y="3930568"/>
          <a:ext cx="1284047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284047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46440" y="3911430"/>
        <a:ext cx="64202" cy="64202"/>
      </dsp:txXfrm>
    </dsp:sp>
    <dsp:sp modelId="{0C3FF6F9-98E8-4382-9A4D-A99CB3CAC428}">
      <dsp:nvSpPr>
        <dsp:cNvPr id="0" name=""/>
        <dsp:cNvSpPr/>
      </dsp:nvSpPr>
      <dsp:spPr>
        <a:xfrm>
          <a:off x="2190749" y="4114271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Game</a:t>
          </a:r>
          <a:endParaRPr lang="ko-KR" altLang="en-US" sz="1400" kern="1200" dirty="0"/>
        </a:p>
      </dsp:txBody>
      <dsp:txXfrm>
        <a:off x="2213610" y="4137132"/>
        <a:ext cx="1515319" cy="734798"/>
      </dsp:txXfrm>
    </dsp:sp>
    <dsp:sp modelId="{B901D10C-1BDA-41A7-B36A-8808F7C0A725}">
      <dsp:nvSpPr>
        <dsp:cNvPr id="0" name=""/>
        <dsp:cNvSpPr/>
      </dsp:nvSpPr>
      <dsp:spPr>
        <a:xfrm rot="19457599">
          <a:off x="3679514" y="4267167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044775" y="4260907"/>
        <a:ext cx="38448" cy="38448"/>
      </dsp:txXfrm>
    </dsp:sp>
    <dsp:sp modelId="{6E0594EA-96A5-499D-9495-29736D6917AB}">
      <dsp:nvSpPr>
        <dsp:cNvPr id="0" name=""/>
        <dsp:cNvSpPr/>
      </dsp:nvSpPr>
      <dsp:spPr>
        <a:xfrm>
          <a:off x="4376208" y="3665471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Applicatoin.cpp(</a:t>
          </a:r>
          <a:r>
            <a:rPr lang="ko-KR" altLang="en-US" sz="1400" kern="1200" dirty="0"/>
            <a:t>메인 함수 실행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4399069" y="3688332"/>
        <a:ext cx="1515319" cy="734798"/>
      </dsp:txXfrm>
    </dsp:sp>
    <dsp:sp modelId="{B883E0E8-59CF-472F-A125-C5B1928546B1}">
      <dsp:nvSpPr>
        <dsp:cNvPr id="0" name=""/>
        <dsp:cNvSpPr/>
      </dsp:nvSpPr>
      <dsp:spPr>
        <a:xfrm rot="2142401">
          <a:off x="3679514" y="4715967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044775" y="4709706"/>
        <a:ext cx="38448" cy="38448"/>
      </dsp:txXfrm>
    </dsp:sp>
    <dsp:sp modelId="{C62C15C0-48A8-4332-99AC-E2DD86A6CCC7}">
      <dsp:nvSpPr>
        <dsp:cNvPr id="0" name=""/>
        <dsp:cNvSpPr/>
      </dsp:nvSpPr>
      <dsp:spPr>
        <a:xfrm>
          <a:off x="4376208" y="4563070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GameLogic</a:t>
          </a:r>
          <a:endParaRPr lang="ko-KR" altLang="en-US" sz="1400" kern="1200" dirty="0"/>
        </a:p>
      </dsp:txBody>
      <dsp:txXfrm>
        <a:off x="4399069" y="4585931"/>
        <a:ext cx="1515319" cy="734798"/>
      </dsp:txXfrm>
    </dsp:sp>
    <dsp:sp modelId="{190E306F-2823-4F14-95D6-4B7AD9304200}">
      <dsp:nvSpPr>
        <dsp:cNvPr id="0" name=""/>
        <dsp:cNvSpPr/>
      </dsp:nvSpPr>
      <dsp:spPr>
        <a:xfrm>
          <a:off x="5937250" y="4940367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3848" y="4937720"/>
        <a:ext cx="31220" cy="31220"/>
      </dsp:txXfrm>
    </dsp:sp>
    <dsp:sp modelId="{660645A2-8783-49D0-B9D1-8D5572F27103}">
      <dsp:nvSpPr>
        <dsp:cNvPr id="0" name=""/>
        <dsp:cNvSpPr/>
      </dsp:nvSpPr>
      <dsp:spPr>
        <a:xfrm>
          <a:off x="6561666" y="4563070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Game.cpp(</a:t>
          </a:r>
          <a:r>
            <a:rPr lang="ko-KR" altLang="en-US" sz="1400" kern="1200" dirty="0"/>
            <a:t>게임 내용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6584527" y="4585931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96059-E188-03CA-786F-FBC8DCF6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390CA-E332-BEF8-9502-3E9326F9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9BFCD-01D9-02EB-BC41-442D05F9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AE42B-36B5-FD9D-998F-AA9183C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925AB-113A-5412-D776-960401D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004D-4C62-DA5C-C504-B8D12A8C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B6BE9-B170-C74D-69E4-C6F3B13C8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3000E-10ED-EB95-FC56-E3EA6EC1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03953-2802-934A-63D4-CB5EED0E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EA288-FE5F-D3B8-C6FD-C9D6EBFB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5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999F4F-671F-7B27-9A50-87A4F27BD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21586-A45F-748A-7C27-34471B985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8F79C-3D1C-A9F2-D4E4-C27E14EA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54334-4785-03AC-7D80-BF94F8ED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00D92-61BE-5B1F-1D8E-0C6CA845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3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9783-73D5-3F01-F2D1-B5E7AC81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BA948-ABD2-2C59-2F9E-AE92679F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BD12D-5768-3BB0-18D0-46C50841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FABDB-740F-41DA-E1AD-9A6EEAD9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B1A10-15FF-605A-7C71-5DB692F3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9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4831-3896-5655-2B5E-5869C733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C8BCC-FCB6-2543-A012-0339609F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882A5-6CEA-23ED-DB3E-D8C96322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2629A-683B-3238-9D10-2E6824F9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C391-04D6-69B7-9CD9-F8D8B930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01E39-39B2-6726-EE21-FBA8E3A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D6BF8-40D4-B637-B4F9-5E76B32F7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B255BB-985B-4A77-0662-88B1EDAFE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8E43D-72FC-B0F5-E76D-D6158F0B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44EF9-833F-A813-C6ED-CE8BF5E1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B552B-23B4-C9B2-D9DF-9E2A8872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9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C678E-BBBF-E01B-44D4-F0227A5A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4D7AD-5411-80F8-ACA6-AA9C2EDD2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08C45-0E0F-1498-9310-8122D1BB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2B376-8BF1-AE37-79B7-4F08A3426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232864-0795-9C07-14E9-A045D387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0AC0E0-A5EE-8313-3713-536B00D8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F0DBBE-7FC6-DBAB-BDCA-74ABCF79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0C02D4-24B9-6FC3-EC0E-AF901BB6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4D99D-A0FB-573D-54EA-2EC68E5F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CE052F-53A6-B313-7FF6-C31EC1F4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17536-AABA-AA2A-891B-9860D7FC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6A9622-53F7-E6CC-815D-E8C45AE2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2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E5D2EE-7B4A-3AFE-3EC8-30B15047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E9AB1D-0826-548C-CA9D-32C9F421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683B5-6AFB-2808-EED2-1FA0AA47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4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39ED1-217B-43C7-255A-14C1106A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186DF-8180-F4FB-BAAA-5861BF4C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64DB5-1767-4A52-E14C-86BCD0780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28878-AC2B-EDBB-5ACA-C5F8FE0D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615B5-E31E-6D00-FB9B-88319E1B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81D15-0C3B-C102-5472-9EC90A96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6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2563C-FC09-24B8-06F8-8B3A2ED5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A6C7-BB3B-081A-F51F-D358A36C3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88939C-FF8E-6541-AF4A-3469FD92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91A6C-E633-306C-A2F0-1232B36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9CE95-B6B2-7895-F7ED-2C38B79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DF84F-0B14-B7AF-87A2-99FB4502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A32C7A-AB25-FE6B-3BCB-2C37BD3A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36793-4A63-C4C2-6803-11D6D833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E6EDE-40B4-5975-310F-A18900E2A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0113-47BA-4708-B9BE-C28E30E861A6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EF200-3A27-DCAB-501C-3583DD9E2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7FC6A-8B48-8154-84F3-1D85B0DE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EB65-B7F8-405C-B23A-36538A2D6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33EB9C8-5675-C065-6458-BB9465368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8091"/>
              </p:ext>
            </p:extLst>
          </p:nvPr>
        </p:nvGraphicFramePr>
        <p:xfrm>
          <a:off x="914400" y="3408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6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DF138-FA24-3BFA-5E7D-44196AF0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엔진 전용 수학 자료형과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96969-30B9-B700-EED3-64878DFB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FlatVector</a:t>
            </a:r>
            <a:r>
              <a:rPr lang="en-US" altLang="ko-KR" dirty="0"/>
              <a:t> v = {10.f, 20.f};</a:t>
            </a:r>
          </a:p>
          <a:p>
            <a:r>
              <a:rPr lang="ko-KR" altLang="en-US" dirty="0"/>
              <a:t>벡터의 사칙연산 적용 가능 </a:t>
            </a:r>
            <a:r>
              <a:rPr lang="en-US" altLang="ko-KR" dirty="0"/>
              <a:t>(</a:t>
            </a:r>
            <a:r>
              <a:rPr lang="en-US" altLang="ko-KR" dirty="0" err="1"/>
              <a:t>FlatVector.h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FlatMath</a:t>
            </a:r>
            <a:r>
              <a:rPr lang="en-US" altLang="ko-KR" dirty="0"/>
              <a:t>::[</a:t>
            </a:r>
            <a:r>
              <a:rPr lang="ko-KR" altLang="en-US" dirty="0"/>
              <a:t>함수이름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FlatMath.h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두 벡터 사이의 거리</a:t>
            </a:r>
            <a:endParaRPr lang="en-US" altLang="ko-KR" dirty="0"/>
          </a:p>
          <a:p>
            <a:pPr lvl="1"/>
            <a:r>
              <a:rPr lang="en-US" altLang="ko-KR" dirty="0"/>
              <a:t>float length = </a:t>
            </a:r>
            <a:r>
              <a:rPr lang="en-US" altLang="ko-KR" dirty="0" err="1"/>
              <a:t>FlatMath</a:t>
            </a:r>
            <a:r>
              <a:rPr lang="en-US" altLang="ko-KR" dirty="0"/>
              <a:t>::Distance(a, b);</a:t>
            </a:r>
          </a:p>
          <a:p>
            <a:pPr lvl="1"/>
            <a:r>
              <a:rPr lang="ko-KR" altLang="en-US" dirty="0"/>
              <a:t>두 벡터의 내적</a:t>
            </a:r>
            <a:endParaRPr lang="en-US" altLang="ko-KR" dirty="0"/>
          </a:p>
          <a:p>
            <a:pPr lvl="1"/>
            <a:r>
              <a:rPr lang="en-US" altLang="ko-KR" dirty="0"/>
              <a:t>float dot = </a:t>
            </a:r>
            <a:r>
              <a:rPr lang="en-US" altLang="ko-KR" dirty="0" err="1"/>
              <a:t>FlatMath</a:t>
            </a:r>
            <a:r>
              <a:rPr lang="en-US" altLang="ko-KR" dirty="0"/>
              <a:t>::Dot(a, b);</a:t>
            </a:r>
          </a:p>
          <a:p>
            <a:pPr lvl="1"/>
            <a:r>
              <a:rPr lang="ko-KR" altLang="en-US" dirty="0"/>
              <a:t>벡터의 정규화</a:t>
            </a:r>
            <a:endParaRPr lang="en-US" altLang="ko-KR" dirty="0"/>
          </a:p>
          <a:p>
            <a:pPr lvl="1"/>
            <a:r>
              <a:rPr lang="en-US" altLang="ko-KR" dirty="0" err="1"/>
              <a:t>FlatVector</a:t>
            </a:r>
            <a:r>
              <a:rPr lang="en-US" altLang="ko-KR" dirty="0"/>
              <a:t> n = </a:t>
            </a:r>
            <a:r>
              <a:rPr lang="en-US" altLang="ko-KR" dirty="0" err="1"/>
              <a:t>FlatMath</a:t>
            </a:r>
            <a:r>
              <a:rPr lang="en-US" altLang="ko-KR" dirty="0"/>
              <a:t>::Normalize(a);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22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5DF36-7235-0130-0609-D27516EE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FlatVector</a:t>
            </a:r>
            <a:r>
              <a:rPr lang="ko-KR" altLang="en-US" dirty="0"/>
              <a:t>와 </a:t>
            </a:r>
            <a:r>
              <a:rPr lang="en-US" altLang="ko-KR" dirty="0"/>
              <a:t>Vector2</a:t>
            </a:r>
            <a:r>
              <a:rPr lang="ko-KR" altLang="en-US" dirty="0"/>
              <a:t>의 변환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FB114-476A-8EC3-2E1B-2A677884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FlatConverter.h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 err="1"/>
              <a:t>FlatConverter</a:t>
            </a:r>
            <a:r>
              <a:rPr lang="en-US" altLang="ko-KR" dirty="0"/>
              <a:t>::[</a:t>
            </a:r>
            <a:r>
              <a:rPr lang="ko-KR" altLang="en-US" dirty="0"/>
              <a:t>함수이름</a:t>
            </a:r>
            <a:r>
              <a:rPr lang="en-US" altLang="ko-KR" dirty="0"/>
              <a:t>]</a:t>
            </a:r>
          </a:p>
          <a:p>
            <a:r>
              <a:rPr lang="en-US" altLang="ko-KR" sz="3200" dirty="0">
                <a:latin typeface="+mj-lt"/>
              </a:rPr>
              <a:t>Vector2 </a:t>
            </a:r>
            <a:r>
              <a:rPr lang="en-US" altLang="ko-KR" sz="3200" dirty="0" err="1"/>
              <a:t>FlatConverter</a:t>
            </a:r>
            <a:r>
              <a:rPr lang="en-US" altLang="ko-KR" sz="3200" dirty="0"/>
              <a:t>::</a:t>
            </a:r>
            <a:r>
              <a:rPr lang="en-US" altLang="ko-KR" sz="3200" dirty="0">
                <a:latin typeface="+mj-lt"/>
              </a:rPr>
              <a:t>ToVector2(const </a:t>
            </a:r>
            <a:r>
              <a:rPr lang="en-US" altLang="ko-KR" sz="3200" dirty="0" err="1">
                <a:latin typeface="+mj-lt"/>
              </a:rPr>
              <a:t>FlatVector</a:t>
            </a:r>
            <a:r>
              <a:rPr lang="en-US" altLang="ko-KR" sz="3200" dirty="0">
                <a:latin typeface="+mj-lt"/>
              </a:rPr>
              <a:t>&amp; v)</a:t>
            </a:r>
            <a:endParaRPr lang="ko-KR" altLang="en-US" sz="3200" dirty="0">
              <a:latin typeface="+mj-lt"/>
            </a:endParaRPr>
          </a:p>
          <a:p>
            <a:r>
              <a:rPr lang="en-US" altLang="ko-KR" sz="3200" dirty="0" err="1">
                <a:latin typeface="+mj-lt"/>
              </a:rPr>
              <a:t>FlatVector</a:t>
            </a:r>
            <a:r>
              <a:rPr lang="en-US" altLang="ko-KR" sz="3200" dirty="0">
                <a:latin typeface="+mj-lt"/>
              </a:rPr>
              <a:t> </a:t>
            </a:r>
            <a:r>
              <a:rPr lang="en-US" altLang="ko-KR" sz="3200" dirty="0" err="1"/>
              <a:t>FlatConverter</a:t>
            </a:r>
            <a:r>
              <a:rPr lang="en-US" altLang="ko-KR" sz="3200" dirty="0"/>
              <a:t>::</a:t>
            </a:r>
            <a:r>
              <a:rPr lang="en-US" altLang="ko-KR" sz="3200" dirty="0" err="1">
                <a:latin typeface="+mj-lt"/>
              </a:rPr>
              <a:t>ToFlatVector</a:t>
            </a:r>
            <a:r>
              <a:rPr lang="en-US" altLang="ko-KR" sz="3200" dirty="0">
                <a:latin typeface="+mj-lt"/>
              </a:rPr>
              <a:t>(const Vector2&amp; v)</a:t>
            </a:r>
            <a:endParaRPr lang="ko-KR" altLang="en-US" sz="3200" dirty="0">
              <a:latin typeface="+mj-lt"/>
            </a:endParaRPr>
          </a:p>
          <a:p>
            <a:r>
              <a:rPr lang="en-US" altLang="ko-KR" sz="3200" dirty="0">
                <a:latin typeface="+mj-lt"/>
              </a:rPr>
              <a:t>void </a:t>
            </a:r>
            <a:r>
              <a:rPr lang="en-US" altLang="ko-KR" sz="3200" dirty="0" err="1"/>
              <a:t>FlatConverter</a:t>
            </a:r>
            <a:r>
              <a:rPr lang="en-US" altLang="ko-KR" sz="3200" dirty="0"/>
              <a:t>::</a:t>
            </a:r>
            <a:r>
              <a:rPr lang="en-US" altLang="ko-KR" sz="3200" dirty="0">
                <a:latin typeface="+mj-lt"/>
              </a:rPr>
              <a:t>ToVector2Array(const std::vector&lt;</a:t>
            </a:r>
            <a:r>
              <a:rPr lang="en-US" altLang="ko-KR" sz="3200" dirty="0" err="1">
                <a:latin typeface="+mj-lt"/>
              </a:rPr>
              <a:t>FlatVector</a:t>
            </a:r>
            <a:r>
              <a:rPr lang="en-US" altLang="ko-KR" sz="3200" dirty="0">
                <a:latin typeface="+mj-lt"/>
              </a:rPr>
              <a:t>&gt;&amp; </a:t>
            </a:r>
            <a:r>
              <a:rPr lang="en-US" altLang="ko-KR" sz="3200" dirty="0" err="1">
                <a:latin typeface="+mj-lt"/>
              </a:rPr>
              <a:t>src</a:t>
            </a:r>
            <a:r>
              <a:rPr lang="en-US" altLang="ko-KR" sz="3200" dirty="0">
                <a:latin typeface="+mj-lt"/>
              </a:rPr>
              <a:t>, std::vector&lt;Vector2&gt;&amp; </a:t>
            </a:r>
            <a:r>
              <a:rPr lang="en-US" altLang="ko-KR" sz="3200" dirty="0" err="1">
                <a:latin typeface="+mj-lt"/>
              </a:rPr>
              <a:t>dst</a:t>
            </a:r>
            <a:r>
              <a:rPr lang="en-US" altLang="ko-KR" sz="3200" dirty="0">
                <a:latin typeface="+mj-lt"/>
              </a:rPr>
              <a:t>)</a:t>
            </a:r>
            <a:endParaRPr lang="ko-KR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41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53504-24C6-3529-8FE4-28396AF0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18854"/>
            <a:ext cx="10515600" cy="1325563"/>
          </a:xfrm>
        </p:spPr>
        <p:txBody>
          <a:bodyPr/>
          <a:lstStyle/>
          <a:p>
            <a:r>
              <a:rPr lang="ko-KR" altLang="en-US" dirty="0"/>
              <a:t>물체 생성방법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D847F-C71F-0CCE-5D76-AFE5DD9C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34" y="1349115"/>
            <a:ext cx="10949066" cy="514376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필요한 함수들은 </a:t>
            </a:r>
            <a:r>
              <a:rPr lang="en-US" altLang="ko-KR" dirty="0" err="1"/>
              <a:t>FlatEntity.h</a:t>
            </a:r>
            <a:r>
              <a:rPr lang="ko-KR" altLang="en-US" dirty="0"/>
              <a:t>에 마련되어 있다</a:t>
            </a:r>
            <a:r>
              <a:rPr lang="en-US" altLang="ko-KR" dirty="0"/>
              <a:t>. (</a:t>
            </a:r>
            <a:r>
              <a:rPr lang="ko-KR" altLang="en-US" dirty="0"/>
              <a:t>참고 바람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원모양</a:t>
            </a:r>
            <a:r>
              <a:rPr lang="ko-KR" altLang="en-US" dirty="0"/>
              <a:t> 물체의 경우</a:t>
            </a:r>
            <a:endParaRPr lang="en-US" altLang="ko-KR" dirty="0"/>
          </a:p>
          <a:p>
            <a:r>
              <a:rPr lang="en-US" altLang="ko-KR" dirty="0" err="1"/>
              <a:t>FlatEntity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ball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FlatEntity</a:t>
            </a:r>
            <a:r>
              <a:rPr lang="en-US" altLang="ko-KR" dirty="0"/>
              <a:t>(world, radius, </a:t>
            </a:r>
            <a:r>
              <a:rPr lang="en-US" altLang="ko-KR" dirty="0" err="1"/>
              <a:t>isStatic</a:t>
            </a:r>
            <a:r>
              <a:rPr lang="en-US" altLang="ko-KR" dirty="0"/>
              <a:t>, color, position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{0, 0} )</a:t>
            </a:r>
          </a:p>
          <a:p>
            <a:r>
              <a:rPr lang="ko-KR" altLang="en-US" dirty="0"/>
              <a:t>직사각형 물체의 경우</a:t>
            </a:r>
            <a:endParaRPr lang="en-US" altLang="ko-KR" dirty="0"/>
          </a:p>
          <a:p>
            <a:r>
              <a:rPr lang="en-US" altLang="ko-KR" dirty="0" err="1"/>
              <a:t>FlatEntity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FlatEntity</a:t>
            </a:r>
            <a:r>
              <a:rPr lang="en-US" altLang="ko-KR" dirty="0"/>
              <a:t>(world, width, height, </a:t>
            </a:r>
            <a:r>
              <a:rPr lang="en-US" altLang="ko-KR" dirty="0" err="1"/>
              <a:t>isStatic</a:t>
            </a:r>
            <a:r>
              <a:rPr lang="en-US" altLang="ko-KR" dirty="0"/>
              <a:t>, color, position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{0, 0} )</a:t>
            </a:r>
          </a:p>
          <a:p>
            <a:r>
              <a:rPr lang="ko-KR" altLang="en-US" dirty="0"/>
              <a:t>다각형의 경우</a:t>
            </a:r>
            <a:endParaRPr lang="en-US" altLang="ko-KR" dirty="0"/>
          </a:p>
          <a:p>
            <a:r>
              <a:rPr lang="en-US" altLang="ko-KR" dirty="0" err="1"/>
              <a:t>FlatEntity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polygon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FlatEntity</a:t>
            </a:r>
            <a:r>
              <a:rPr lang="en-US" altLang="ko-KR" dirty="0"/>
              <a:t>(world, vertices, </a:t>
            </a:r>
            <a:r>
              <a:rPr lang="en-US" altLang="ko-KR" dirty="0" err="1"/>
              <a:t>isStatic</a:t>
            </a:r>
            <a:r>
              <a:rPr lang="en-US" altLang="ko-KR" dirty="0"/>
              <a:t>, color, position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{0, 0} 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52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277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물리 엔진 전용 수학 자료형과 함수</vt:lpstr>
      <vt:lpstr>FlatVector와 Vector2의 변환 함수</vt:lpstr>
      <vt:lpstr>물체 생성방법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 이삭</dc:creator>
  <cp:lastModifiedBy>용 이삭</cp:lastModifiedBy>
  <cp:revision>4</cp:revision>
  <dcterms:created xsi:type="dcterms:W3CDTF">2023-05-24T05:37:28Z</dcterms:created>
  <dcterms:modified xsi:type="dcterms:W3CDTF">2023-05-24T06:05:11Z</dcterms:modified>
</cp:coreProperties>
</file>