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1" r:id="rId7"/>
    <p:sldId id="275" r:id="rId8"/>
    <p:sldId id="274" r:id="rId9"/>
    <p:sldId id="272" r:id="rId10"/>
    <p:sldId id="273" r:id="rId11"/>
    <p:sldId id="259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2/15/2024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2/15/2024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2/15/2024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2/15/2024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2/15/2024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2/15/2024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2/15/2024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410420"/>
          </a:xfrm>
        </p:spPr>
        <p:txBody>
          <a:bodyPr/>
          <a:lstStyle/>
          <a:p>
            <a:r>
              <a:rPr lang="en-US" dirty="0"/>
              <a:t>PRESENTATION 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60848"/>
            <a:ext cx="9141619" cy="792089"/>
          </a:xfrm>
        </p:spPr>
        <p:txBody>
          <a:bodyPr/>
          <a:lstStyle/>
          <a:p>
            <a:r>
              <a:rPr lang="en-US" dirty="0"/>
              <a:t>KITCHEN DESCRIPTION BUILDER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AB174-CD94-F32B-1E40-82AD247FC227}"/>
              </a:ext>
            </a:extLst>
          </p:cNvPr>
          <p:cNvSpPr txBox="1"/>
          <p:nvPr/>
        </p:nvSpPr>
        <p:spPr>
          <a:xfrm>
            <a:off x="8902724" y="5541040"/>
            <a:ext cx="3132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BARATH S J</a:t>
            </a:r>
          </a:p>
          <a:p>
            <a:r>
              <a:rPr lang="en-US" dirty="0"/>
              <a:t>GOKULAKANNAN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13892" y="2118556"/>
            <a:ext cx="9217024" cy="239056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Build algorithms to automate text generation for the kitchen type based on the menus that kitchen offers. The summary should be 2-3 lines in the mobile screen width.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864840"/>
          </a:xfrm>
        </p:spPr>
        <p:txBody>
          <a:bodyPr/>
          <a:lstStyle/>
          <a:p>
            <a:r>
              <a:rPr lang="en-US" dirty="0"/>
              <a:t>OUR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578516"/>
            <a:ext cx="3600400" cy="93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KEY WORDS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8A98E6-7BC0-1E0C-9635-54ECBADC0A2F}"/>
              </a:ext>
            </a:extLst>
          </p:cNvPr>
          <p:cNvSpPr/>
          <p:nvPr/>
        </p:nvSpPr>
        <p:spPr>
          <a:xfrm>
            <a:off x="4787417" y="16375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8C505-9332-8937-5918-4D1C2978D42B}"/>
              </a:ext>
            </a:extLst>
          </p:cNvPr>
          <p:cNvSpPr txBox="1"/>
          <p:nvPr/>
        </p:nvSpPr>
        <p:spPr>
          <a:xfrm>
            <a:off x="6022116" y="1525950"/>
            <a:ext cx="5591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PROPER DESCRIPTION</a:t>
            </a:r>
            <a:endParaRPr lang="en-IN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1C6B5-CCBD-E361-07C7-37E04BFA4763}"/>
              </a:ext>
            </a:extLst>
          </p:cNvPr>
          <p:cNvSpPr txBox="1"/>
          <p:nvPr/>
        </p:nvSpPr>
        <p:spPr>
          <a:xfrm>
            <a:off x="1629916" y="2757923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COLLECTING INPUT FROM THE KITCHEN CHEF (THROUGH QUESTIONNAIRE OR INPUT FORM).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GENERATING DESCRIPTION BY HIGHLIGHTING SPECIALITIES OF THE KITCHEN.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369B-5146-579B-8B19-00142042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BDBF05-BB32-CE40-2BE6-B823911959BC}"/>
              </a:ext>
            </a:extLst>
          </p:cNvPr>
          <p:cNvSpPr txBox="1"/>
          <p:nvPr/>
        </p:nvSpPr>
        <p:spPr>
          <a:xfrm>
            <a:off x="2349996" y="22768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COOKING STYLE      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24607-9B59-BB09-9D24-D9C8EE203983}"/>
              </a:ext>
            </a:extLst>
          </p:cNvPr>
          <p:cNvSpPr txBox="1"/>
          <p:nvPr/>
        </p:nvSpPr>
        <p:spPr>
          <a:xfrm>
            <a:off x="2349996" y="292494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     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982CB-3036-B515-654D-30E75DA7F3DA}"/>
              </a:ext>
            </a:extLst>
          </p:cNvPr>
          <p:cNvSpPr txBox="1"/>
          <p:nvPr/>
        </p:nvSpPr>
        <p:spPr>
          <a:xfrm>
            <a:off x="4726260" y="357301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ENTER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383EF-B448-DDE5-F662-D1EA098737E2}"/>
              </a:ext>
            </a:extLst>
          </p:cNvPr>
          <p:cNvSpPr/>
          <p:nvPr/>
        </p:nvSpPr>
        <p:spPr>
          <a:xfrm>
            <a:off x="5734372" y="1719828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155A0-A4BD-6039-063A-E9771A000402}"/>
              </a:ext>
            </a:extLst>
          </p:cNvPr>
          <p:cNvSpPr/>
          <p:nvPr/>
        </p:nvSpPr>
        <p:spPr>
          <a:xfrm>
            <a:off x="5740357" y="2378497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AC31-4CFC-9460-EB21-50A40E4AAD95}"/>
              </a:ext>
            </a:extLst>
          </p:cNvPr>
          <p:cNvSpPr/>
          <p:nvPr/>
        </p:nvSpPr>
        <p:spPr>
          <a:xfrm>
            <a:off x="5734372" y="29757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340D8-7AA8-80E3-7FA4-2CC12CF8E780}"/>
              </a:ext>
            </a:extLst>
          </p:cNvPr>
          <p:cNvSpPr txBox="1"/>
          <p:nvPr/>
        </p:nvSpPr>
        <p:spPr>
          <a:xfrm>
            <a:off x="2349996" y="1618203"/>
            <a:ext cx="6092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CUISINE                     :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49DFC8-A341-381F-0807-CCBF13BC3C48}"/>
              </a:ext>
            </a:extLst>
          </p:cNvPr>
          <p:cNvSpPr/>
          <p:nvPr/>
        </p:nvSpPr>
        <p:spPr>
          <a:xfrm>
            <a:off x="1917948" y="4221088"/>
            <a:ext cx="6840760" cy="1440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A2299-0179-05C8-CD61-4B2A79176CB6}"/>
              </a:ext>
            </a:extLst>
          </p:cNvPr>
          <p:cNvSpPr txBox="1"/>
          <p:nvPr/>
        </p:nvSpPr>
        <p:spPr>
          <a:xfrm>
            <a:off x="1989956" y="426184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C0C0C0"/>
                </a:highlight>
              </a:rPr>
              <a:t>DESCRIPTION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               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66675-701A-80AB-3C16-FCE8EF0F7553}"/>
              </a:ext>
            </a:extLst>
          </p:cNvPr>
          <p:cNvSpPr txBox="1"/>
          <p:nvPr/>
        </p:nvSpPr>
        <p:spPr>
          <a:xfrm>
            <a:off x="6074636" y="1719828"/>
            <a:ext cx="1159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KERALA</a:t>
            </a:r>
            <a:endParaRPr lang="en-I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F92A7-680A-635C-196C-C79E0B84AF4C}"/>
              </a:ext>
            </a:extLst>
          </p:cNvPr>
          <p:cNvSpPr txBox="1"/>
          <p:nvPr/>
        </p:nvSpPr>
        <p:spPr>
          <a:xfrm>
            <a:off x="6022227" y="2975756"/>
            <a:ext cx="136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NON-VEG</a:t>
            </a:r>
            <a:endParaRPr lang="en-IN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09E6FF-B5D3-062A-A806-194A1466817C}"/>
              </a:ext>
            </a:extLst>
          </p:cNvPr>
          <p:cNvSpPr txBox="1"/>
          <p:nvPr/>
        </p:nvSpPr>
        <p:spPr>
          <a:xfrm>
            <a:off x="6072626" y="236016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CHINESE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BFBC8D-BD00-D918-89D6-0F7C604C59CB}"/>
              </a:ext>
            </a:extLst>
          </p:cNvPr>
          <p:cNvSpPr txBox="1"/>
          <p:nvPr/>
        </p:nvSpPr>
        <p:spPr>
          <a:xfrm>
            <a:off x="2349996" y="4545194"/>
            <a:ext cx="5767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you're craving KERALA, this kitchen is renowned for its CHINESE dishes, prepared with a focus on NON-VEG.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402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469C7-6452-E3C3-5E0B-75B88805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5A1432-DB3B-4F68-086D-35F5385A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/>
          <a:p>
            <a:r>
              <a:rPr lang="en-US" dirty="0"/>
              <a:t>ALGORITHM: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79D26-B6F1-826D-42E5-02EAF6D6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40768"/>
            <a:ext cx="9751060" cy="4831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1. Import the random module.</a:t>
            </a:r>
          </a:p>
          <a:p>
            <a:r>
              <a:rPr lang="en-US" dirty="0"/>
              <a:t>2. Define a function generate kitchen description with parameters cuisine, cooking style, and specialization.</a:t>
            </a:r>
          </a:p>
          <a:p>
            <a:r>
              <a:rPr lang="en-US" dirty="0"/>
              <a:t>3. Create a list called templates containing different string templates for kitchen descriptions.</a:t>
            </a:r>
          </a:p>
          <a:p>
            <a:r>
              <a:rPr lang="en-US" dirty="0"/>
              <a:t>4. Use </a:t>
            </a:r>
            <a:r>
              <a:rPr lang="en-US" dirty="0" err="1"/>
              <a:t>random.choice</a:t>
            </a:r>
            <a:r>
              <a:rPr lang="en-US" dirty="0"/>
              <a:t>() to select a random template from the templates list.</a:t>
            </a:r>
          </a:p>
        </p:txBody>
      </p:sp>
    </p:spTree>
    <p:extLst>
      <p:ext uri="{BB962C8B-B14F-4D97-AF65-F5344CB8AC3E}">
        <p14:creationId xmlns:p14="http://schemas.microsoft.com/office/powerpoint/2010/main" val="153261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C350-79F2-5E09-915F-7D62A6AA9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AA55F-A5C8-15C9-BAFB-AF87B805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 Return the formatted string using the selected template and the provided cuisine, cooking style, and specialization parameters.</a:t>
            </a:r>
          </a:p>
          <a:p>
            <a:r>
              <a:rPr lang="en-US" dirty="0"/>
              <a:t>6. Outside the function, prompt the user to input the cuisine, cooking style, and specialization.</a:t>
            </a:r>
          </a:p>
          <a:p>
            <a:r>
              <a:rPr lang="en-US" dirty="0"/>
              <a:t>7. Call the generate kitchen description function with the user-provided inputs.</a:t>
            </a:r>
          </a:p>
          <a:p>
            <a:r>
              <a:rPr lang="en-US" dirty="0"/>
              <a:t>8. Print the generated kitchen description.</a:t>
            </a:r>
          </a:p>
        </p:txBody>
      </p:sp>
    </p:spTree>
    <p:extLst>
      <p:ext uri="{BB962C8B-B14F-4D97-AF65-F5344CB8AC3E}">
        <p14:creationId xmlns:p14="http://schemas.microsoft.com/office/powerpoint/2010/main" val="107250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F7AB-BCFA-9697-7095-27D631D70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8EBB2C-852D-FA95-B768-3168780F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INTO PROPER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B0428-D359-D3DD-4ECB-D214BF495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628800"/>
            <a:ext cx="2808312" cy="504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8796A-4453-D8C3-1ACA-8DD6B9D16F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0"/>
          <a:stretch/>
        </p:blipFill>
        <p:spPr>
          <a:xfrm>
            <a:off x="5806380" y="1988096"/>
            <a:ext cx="561662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548680"/>
            <a:ext cx="9505056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1340768"/>
            <a:ext cx="9141619" cy="4464496"/>
          </a:xfrm>
        </p:spPr>
        <p:txBody>
          <a:bodyPr/>
          <a:lstStyle/>
          <a:p>
            <a:r>
              <a:rPr lang="en-US" dirty="0"/>
              <a:t>FOR EXAMPLE: (INPUTS FROM KITCHEN CHEF)</a:t>
            </a:r>
          </a:p>
          <a:p>
            <a:r>
              <a:rPr lang="en-US" dirty="0"/>
              <a:t> TAMILNADU CUISINE , CHETTINADU STYLE AND NON VEG SPECIALS </a:t>
            </a:r>
          </a:p>
          <a:p>
            <a:r>
              <a:rPr lang="en-US" dirty="0"/>
              <a:t>THE FINAL OUTPUT WILL BE :</a:t>
            </a:r>
          </a:p>
          <a:p>
            <a:r>
              <a:rPr lang="en-US" dirty="0">
                <a:solidFill>
                  <a:srgbClr val="00B0F0"/>
                </a:solidFill>
              </a:rPr>
              <a:t>“Savor the authentic flavors of </a:t>
            </a:r>
            <a:r>
              <a:rPr lang="en-US" dirty="0" err="1">
                <a:solidFill>
                  <a:srgbClr val="00B0F0"/>
                </a:solidFill>
              </a:rPr>
              <a:t>tamilnadu</a:t>
            </a:r>
            <a:r>
              <a:rPr lang="en-US" dirty="0">
                <a:solidFill>
                  <a:srgbClr val="00B0F0"/>
                </a:solidFill>
              </a:rPr>
              <a:t> with a diverse menu of </a:t>
            </a:r>
            <a:r>
              <a:rPr lang="en-US" dirty="0" err="1">
                <a:solidFill>
                  <a:srgbClr val="00B0F0"/>
                </a:solidFill>
              </a:rPr>
              <a:t>chettinadu</a:t>
            </a:r>
            <a:r>
              <a:rPr lang="en-US" dirty="0">
                <a:solidFill>
                  <a:srgbClr val="00B0F0"/>
                </a:solidFill>
              </a:rPr>
              <a:t> dishes, each showcasing the kitchen's mastery of nonveg specials.”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2240868"/>
            <a:ext cx="9433048" cy="2376264"/>
          </a:xfrm>
        </p:spPr>
        <p:txBody>
          <a:bodyPr>
            <a:noAutofit/>
          </a:bodyPr>
          <a:lstStyle/>
          <a:p>
            <a:r>
              <a:rPr lang="en-US" sz="6000" dirty="0"/>
              <a:t>THANK YOU FOR YOUR ATTENTION…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359</TotalTime>
  <Words>291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Constantia</vt:lpstr>
      <vt:lpstr>Cooking 16x9</vt:lpstr>
      <vt:lpstr>PRESENTATION ON</vt:lpstr>
      <vt:lpstr>PROBLEM STATEMENT:</vt:lpstr>
      <vt:lpstr>OUR APPROACH:</vt:lpstr>
      <vt:lpstr>PowerPoint Presentation</vt:lpstr>
      <vt:lpstr>ALGORITHM:</vt:lpstr>
      <vt:lpstr>PowerPoint Presentation</vt:lpstr>
      <vt:lpstr>KEYWORD INTO PROPER DESCRIPTION</vt:lpstr>
      <vt:lpstr>OUTPUT DESCRIPTION</vt:lpstr>
      <vt:lpstr>THANK YOU FOR YOUR ATTENTION…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Gokulakannan M</dc:creator>
  <cp:lastModifiedBy>Gokulakannan M</cp:lastModifiedBy>
  <cp:revision>9</cp:revision>
  <dcterms:created xsi:type="dcterms:W3CDTF">2024-02-15T02:56:15Z</dcterms:created>
  <dcterms:modified xsi:type="dcterms:W3CDTF">2024-02-15T08:55:18Z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