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7" r:id="rId2"/>
    <p:sldId id="258" r:id="rId3"/>
    <p:sldId id="267" r:id="rId4"/>
    <p:sldId id="262" r:id="rId5"/>
    <p:sldId id="268" r:id="rId6"/>
    <p:sldId id="271" r:id="rId7"/>
    <p:sldId id="272" r:id="rId8"/>
    <p:sldId id="275" r:id="rId9"/>
    <p:sldId id="265" r:id="rId10"/>
    <p:sldId id="274" r:id="rId11"/>
    <p:sldId id="276" r:id="rId12"/>
    <p:sldId id="263" r:id="rId13"/>
    <p:sldId id="277" r:id="rId14"/>
    <p:sldId id="278" r:id="rId15"/>
    <p:sldId id="269" r:id="rId16"/>
    <p:sldId id="270" r:id="rId17"/>
    <p:sldId id="261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>
      <p:cViewPr varScale="1">
        <p:scale>
          <a:sx n="66" d="100"/>
          <a:sy n="66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AA86B13D-8718-2745-962A-9FCB03D5E990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2939BB-0824-B1D8-A982-B37C7497F77A}"/>
                </a:ext>
              </a:extLst>
            </p:cNvPr>
            <p:cNvCxnSpPr/>
            <p:nvPr/>
          </p:nvCxnSpPr>
          <p:spPr>
            <a:xfrm flipV="1">
              <a:off x="5130456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7A61AE-D16A-83DC-412E-D47D692BCCAF}"/>
                </a:ext>
              </a:extLst>
            </p:cNvPr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07E3AE02-3FDA-FAA3-D432-2F95A37A9433}"/>
                </a:ext>
              </a:extLst>
            </p:cNvPr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8AFBD833-576F-93F0-43A7-EBB5F0AC8ED6}"/>
                </a:ext>
              </a:extLst>
            </p:cNvPr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5E522600-B1AF-723E-3A85-62BC960CA7F5}"/>
                </a:ext>
              </a:extLst>
            </p:cNvPr>
            <p:cNvSpPr/>
            <p:nvPr/>
          </p:nvSpPr>
          <p:spPr>
            <a:xfrm>
              <a:off x="6638635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14BB3298-A897-4739-F462-2F4E90FB3124}"/>
                </a:ext>
              </a:extLst>
            </p:cNvPr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09D7DE6-F302-2365-1BB4-74190F6096B3}"/>
                </a:ext>
              </a:extLst>
            </p:cNvPr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6476F1F-3852-2217-6C91-5FE3F9FA90F2}"/>
                </a:ext>
              </a:extLst>
            </p:cNvPr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6AA8E8A3-C3F2-F575-EC70-BA76C35F4895}"/>
                </a:ext>
              </a:extLst>
            </p:cNvPr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2451F74-A5FA-381F-FBDF-049785F8FB9D}"/>
                </a:ext>
              </a:extLst>
            </p:cNvPr>
            <p:cNvSpPr/>
            <p:nvPr/>
          </p:nvSpPr>
          <p:spPr>
            <a:xfrm>
              <a:off x="-8466" y="-8468"/>
              <a:ext cx="863632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16101A1-9754-0BB1-347D-C99E2780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D7358-4C5F-4684-961B-3ED6298D0098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B0CB789-B171-459F-1054-59254BFC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B63C92C-AE49-F440-CDDF-A126171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D652B-81F4-4708-B605-685827BD7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1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D27B-5F89-55B7-73AA-58F040C2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C0B23-89E5-485D-936F-C923A4BE7F13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A9F2-FEA2-1B02-FF94-B76FE8B4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4572-1C5A-0B9A-3A60-93D73FED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3CE6-5A48-4B95-BF91-22F89FD012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7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7">
            <a:extLst>
              <a:ext uri="{FF2B5EF4-FFF2-40B4-BE49-F238E27FC236}">
                <a16:creationId xmlns:a16="http://schemas.microsoft.com/office/drawing/2014/main" id="{A4064D7B-C54E-C900-DB48-4F66DFC0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EBEBEB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10F48231-B36E-33ED-223A-A85455C6A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EBEBEB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C7B558-A040-7C8E-6A5F-527E207979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7BE9-12B7-4197-A495-33CF7B4A793F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B0A46A-AB29-86E2-57F1-ECAF4B32C7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190DA6-88E6-A38F-A024-DAA2232F69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4305E-E7D5-48E2-9515-B1D9AB278A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57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615F-688D-DE7A-D818-C448E294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A2396-5191-4AF7-80E0-60D882CC15F9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7146-3DE9-ACCB-CB70-3CC3AF38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0FF3-8032-2F6C-141D-75CBA4C2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C0C6A-2092-4688-B32A-B2A08AC127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1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7">
            <a:extLst>
              <a:ext uri="{FF2B5EF4-FFF2-40B4-BE49-F238E27FC236}">
                <a16:creationId xmlns:a16="http://schemas.microsoft.com/office/drawing/2014/main" id="{916C9B78-76BB-EBD0-F3F4-DB77E34F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EBEBEB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B4DD3F3B-AB31-0171-46C8-326F9372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EBEBEB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5A7DF01-14DB-F79A-ED60-54D2F761DF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6F354-0EAD-4F52-BE19-3D8F4AE1C60D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0E69AB-FF8E-78B6-2952-DF1582147F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3276A4-3996-9C19-0766-32B5FB3C04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B67C2-88B8-40E8-9D2C-69DBF51F7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98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A900-D67F-A437-3E7C-5799850A5A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4312-AE9A-4FAA-895B-4ABB6C491A3A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A4D9-ACFE-1235-C7B5-122B168E49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83160-1A6C-FCB4-2248-22D0E3606A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D13D9-CBAE-4E56-94FC-510DA53BF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67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76BED-7D25-E838-DABF-000D977C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FCE14-DDFA-4313-8DB7-6DE2C887AC02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FFDB-CC59-5348-0BB2-FDE488FC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7668-B777-814B-93DB-7AD0F203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52B0E-BAB4-4438-AC60-B09B16CB9D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9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941F-EB7B-CC47-9B1A-03D96EB0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C3742-00D6-41D1-9EE6-90121554BFE7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E7FC-DF44-6D35-2325-05524940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16CB-2959-263E-9C4D-786E9614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C0B63-031E-4E29-9559-87A3E4626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96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75A9-82DF-BE56-6113-1B1FF543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B43C9-3F4B-4E3C-8749-43106E7305EB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E87D-E86E-E3CD-7F10-6CDC896A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17B5-8387-6626-9F50-AFD9DCC0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DF9E-2F30-499E-8452-D748E4F19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3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18B0-3CBA-0AF0-7CD8-E1CBD2E6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EC934-7B21-463E-8214-8683C0D8FB4D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2E44-13EB-E993-7C83-61BB7CF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6190-4FE8-8195-4BBF-4D0FF425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1BF9F-A31F-4148-9B89-68F31A6D0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24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505D9D-5A33-AFDB-FF28-8A03B57F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2096B-1C6F-47D6-8EEB-B8FF2690ECBD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9B7EFC-6D0A-6059-6345-9765C0F8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AF580F-7F31-B586-5D7C-2596856B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E6791-D5DD-4D9E-BF87-939AE4133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7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A0C968-A484-D75C-BD54-77A1D817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083FC-6E5D-4618-83DE-70246020FD15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62AF2C-9DF4-D82B-A3CF-510AA5CB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E8EDAD-036B-B5FA-AFED-ED234730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E10F2-F47A-4FEF-843E-F9A75C036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6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172C6F-EC85-BEA2-17B8-6A2461AB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FABE-5AE3-46F6-B9E2-427695D2FDA3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EFEF8E-5398-55C3-7317-063EE1B4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53EA33A-7107-2971-EEC6-5A8666ED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8ABC-8DF9-4B7D-8858-7A19654347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63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0A90C12-49BF-746B-7103-7FF9E057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EF9AE-0436-4386-B81B-2A8E5DDB81F4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186550-3812-883E-347F-F408CFA1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3FA7E8-50F4-FB2A-4CFB-86F5ABCE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93655-CFCD-466B-9758-ABF64C8EE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4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B57DC0-ED29-AA3F-EFAB-28602CC0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EA23A-0F8C-4FD9-AC01-EBC51FF0DAA5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7A1FD8-03EF-1102-2DFE-9C348F37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F14EA1-75AE-F108-EBC6-6DF4E80A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801C0-9DA3-4F69-B26A-9DFEDE958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7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1BE057-162A-C19D-FF19-B86288B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C7A7-F808-455D-8BC4-6B480C2354ED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2A11C1-52D7-CE41-5A51-00DAF5BC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C28D5-1010-0D70-A91A-F745DF49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4ABCC-98A2-4873-96B0-BAC726AA4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82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B2866B9-A44D-1F2D-7A9B-D06DAF260A8D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800B7EA-43B7-76CE-B05C-12EB2A1C595A}"/>
                </a:ext>
              </a:extLst>
            </p:cNvPr>
            <p:cNvSpPr/>
            <p:nvPr/>
          </p:nvSpPr>
          <p:spPr>
            <a:xfrm>
              <a:off x="-8467" y="4013290"/>
              <a:ext cx="457217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193481-D03F-62A6-2AD4-593F62FAB31D}"/>
                </a:ext>
              </a:extLst>
            </p:cNvPr>
            <p:cNvCxnSpPr/>
            <p:nvPr/>
          </p:nvCxnSpPr>
          <p:spPr>
            <a:xfrm flipV="1">
              <a:off x="5130455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04DB21-15C9-6904-0661-15A8ACD381A2}"/>
                </a:ext>
              </a:extLst>
            </p:cNvPr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73EA46B-0406-2F56-81A2-DAF169E89472}"/>
                </a:ext>
              </a:extLst>
            </p:cNvPr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20DA89-2127-B58D-1562-49FF60BF6589}"/>
                </a:ext>
              </a:extLst>
            </p:cNvPr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F6E359-8F5E-AF27-6341-F8CF1EF1748C}"/>
                </a:ext>
              </a:extLst>
            </p:cNvPr>
            <p:cNvSpPr/>
            <p:nvPr/>
          </p:nvSpPr>
          <p:spPr>
            <a:xfrm>
              <a:off x="6638634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8BD64C1-04A1-2E37-B48B-7BEB3ED7C0AA}"/>
                </a:ext>
              </a:extLst>
            </p:cNvPr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72B3FAE-1035-403B-5A02-9BD536CFB09A}"/>
                </a:ext>
              </a:extLst>
            </p:cNvPr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78F5BD8-023C-EC44-19F2-1E70A4A6A886}"/>
                </a:ext>
              </a:extLst>
            </p:cNvPr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C5253C7-A1FE-9E07-2B80-1AA2A3BE7EFA}"/>
                </a:ext>
              </a:extLst>
            </p:cNvPr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3BAB730-474A-F1C6-E48F-77FA80783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B2FAA64-0AE9-6BD4-9176-50313074A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41FE-E514-01B4-82FF-3407B0BF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611052-453C-45A3-9D72-D5C78788AF8C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3874-6A13-A69E-EABF-C39B98C97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7488-DE18-8281-0CA5-6E8A74DBD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DA9F6998-9433-4027-943E-5D58F04156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6" r:id="rId11"/>
    <p:sldLayoutId id="2147483991" r:id="rId12"/>
    <p:sldLayoutId id="2147483997" r:id="rId13"/>
    <p:sldLayoutId id="2147483992" r:id="rId14"/>
    <p:sldLayoutId id="2147483993" r:id="rId15"/>
    <p:sldLayoutId id="2147483994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com/website/ui-design?hubs_content=blog.hubspot.com/website/what-is-gui&amp;hubs_content-cta=user%20interfac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test-internet-on-linux-using-speedtest-cli/?ref=gcse" TargetMode="External"/><Relationship Id="rId7" Type="http://schemas.openxmlformats.org/officeDocument/2006/relationships/hyperlink" Target="https://www.speedtest.net/" TargetMode="External"/><Relationship Id="rId2" Type="http://schemas.openxmlformats.org/officeDocument/2006/relationships/hyperlink" Target="https://www.programiz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ivel/speedtest-cli" TargetMode="External"/><Relationship Id="rId5" Type="http://schemas.openxmlformats.org/officeDocument/2006/relationships/hyperlink" Target="https://www.educative.io/answers/how-to-detect-internet-speed-using-python" TargetMode="External"/><Relationship Id="rId4" Type="http://schemas.openxmlformats.org/officeDocument/2006/relationships/hyperlink" Target="https://thecleverprogrammer.com/2021/06/23/internet-speed-test-using-python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>
            <a:extLst>
              <a:ext uri="{FF2B5EF4-FFF2-40B4-BE49-F238E27FC236}">
                <a16:creationId xmlns:a16="http://schemas.microsoft.com/office/drawing/2014/main" id="{98688347-CBD6-4FAA-3F5E-8DC0AC15595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2406650"/>
            <a:ext cx="8229600" cy="4271963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sz="2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INTERNET SPEED TEST USING PYTHON</a:t>
            </a:r>
          </a:p>
          <a:p>
            <a:pPr algn="ctr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1700" b="1">
              <a:solidFill>
                <a:srgbClr val="898989"/>
              </a:solidFill>
              <a:latin typeface="TimesNewRoman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IN" altLang="en-US" sz="1700" b="1">
                <a:latin typeface="TimesNewRoman"/>
                <a:cs typeface="Times New Roman" panose="02020603050405020304" pitchFamily="18" charset="0"/>
              </a:rPr>
              <a:t>Under the guidance of</a:t>
            </a:r>
          </a:p>
          <a:p>
            <a:pPr algn="ctr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IN" altLang="en-US">
                <a:solidFill>
                  <a:srgbClr val="FF0000"/>
                </a:solidFill>
                <a:latin typeface="TimesNewRoman"/>
                <a:cs typeface="Times New Roman" panose="02020603050405020304" pitchFamily="18" charset="0"/>
              </a:rPr>
              <a:t>Dr Samanvitha (Associate Professor)</a:t>
            </a:r>
          </a:p>
          <a:p>
            <a:pPr algn="ctr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IN" altLang="en-US">
                <a:latin typeface="TimesNewRoman"/>
                <a:cs typeface="Calibri" panose="020F0502020204030204" pitchFamily="34" charset="0"/>
              </a:rPr>
              <a:t>Department of Electrical and Electronics Engineering</a:t>
            </a:r>
          </a:p>
          <a:p>
            <a:pPr algn="ctr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IN" altLang="en-US">
                <a:latin typeface="TimesNewRoman"/>
                <a:cs typeface="Calibri" panose="020F0502020204030204" pitchFamily="34" charset="0"/>
              </a:rPr>
              <a:t>NMIT</a:t>
            </a:r>
          </a:p>
          <a:p>
            <a:pPr algn="ctr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IN" altLang="en-US" sz="1700" u="sng">
              <a:latin typeface="TimesNewRoman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Project by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IN" altLang="en-US" b="1"/>
              <a:t> SANJANA CHAUHAN	   USN- 1NT21EE054                </a:t>
            </a:r>
          </a:p>
          <a:p>
            <a:pPr eaLnBrk="1" hangingPunct="1"/>
            <a:endParaRPr lang="en-US" altLang="en-US" sz="2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4" descr="nmit.png">
            <a:extLst>
              <a:ext uri="{FF2B5EF4-FFF2-40B4-BE49-F238E27FC236}">
                <a16:creationId xmlns:a16="http://schemas.microsoft.com/office/drawing/2014/main" id="{627EEFCB-2C5B-17DF-8CD9-EA7862A2B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79388"/>
            <a:ext cx="13192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>
            <a:extLst>
              <a:ext uri="{FF2B5EF4-FFF2-40B4-BE49-F238E27FC236}">
                <a16:creationId xmlns:a16="http://schemas.microsoft.com/office/drawing/2014/main" id="{4C083B57-0D2D-EADC-1986-8BE196007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475" y="1716088"/>
            <a:ext cx="6064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9AAD3-3A83-93E6-E165-465F11D1FDAA}"/>
              </a:ext>
            </a:extLst>
          </p:cNvPr>
          <p:cNvSpPr/>
          <p:nvPr/>
        </p:nvSpPr>
        <p:spPr>
          <a:xfrm>
            <a:off x="719137" y="331032"/>
            <a:ext cx="74009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NITTE MEENAKSHI INSTITUTE OF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YELAHANKA BENGALURU-560064</a:t>
            </a:r>
            <a:br>
              <a:rPr lang="en-US" sz="3200" b="1" kern="0" dirty="0">
                <a:ln w="9525">
                  <a:solidFill>
                    <a:prstClr val="black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entury Gothic" panose="020B0502020202020204"/>
                <a:ea typeface="+mj-ea"/>
              </a:rPr>
            </a:br>
            <a:endParaRPr lang="en-IN" b="1" kern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126" name="image2.jpeg">
            <a:extLst>
              <a:ext uri="{FF2B5EF4-FFF2-40B4-BE49-F238E27FC236}">
                <a16:creationId xmlns:a16="http://schemas.microsoft.com/office/drawing/2014/main" id="{302890E5-628F-DD26-6D44-1AE4A1041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15351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288DA-C300-E211-3857-64B776C4C63E}"/>
              </a:ext>
            </a:extLst>
          </p:cNvPr>
          <p:cNvSpPr txBox="1"/>
          <p:nvPr/>
        </p:nvSpPr>
        <p:spPr>
          <a:xfrm>
            <a:off x="381000" y="457200"/>
            <a:ext cx="8153400" cy="3232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Lexend Deca"/>
              </a:rPr>
              <a:t>What is GUI?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graphical user interface (GUI) is a digital interface in which a user interacts with graphical components such as icons, buttons, and menus. In a GUI, the visuals displayed in the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user interface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convey information relevant to the user, as well as actions that they can take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5" name="TextBox 4">
            <a:extLst>
              <a:ext uri="{FF2B5EF4-FFF2-40B4-BE49-F238E27FC236}">
                <a16:creationId xmlns:a16="http://schemas.microsoft.com/office/drawing/2014/main" id="{054B048E-CA56-5A92-816D-0334CC22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3962400"/>
            <a:ext cx="8153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GUIs make software more user-friendly and intuitive by providing a visual representation of the application's functionality</a:t>
            </a:r>
            <a:r>
              <a:rPr lang="en-US" altLang="en-US">
                <a:solidFill>
                  <a:srgbClr val="D1D5DB"/>
                </a:solidFill>
                <a:latin typeface="Söhne"/>
              </a:rPr>
              <a:t>.</a:t>
            </a:r>
            <a:endParaRPr lang="en-I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phical User Interface (GUI) PowerPoint Template and Google Slides Theme">
            <a:extLst>
              <a:ext uri="{FF2B5EF4-FFF2-40B4-BE49-F238E27FC236}">
                <a16:creationId xmlns:a16="http://schemas.microsoft.com/office/drawing/2014/main" id="{D3BC2C2B-2634-BDE5-DAC4-C4C12F74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3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2F7B21B-422A-D659-6C35-6991AF70D1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274638"/>
            <a:ext cx="6480175" cy="1050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100" b="1" u="sng" dirty="0">
                <a:solidFill>
                  <a:schemeClr val="tx1"/>
                </a:solidFill>
              </a:rPr>
              <a:t>METHODOLOGY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EB358DF-0E76-7287-C5D2-D35E845467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66800"/>
            <a:ext cx="8893175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begin with installing the required libraries using the pip package manager.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need to install 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tkinter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IN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speedtest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-cli 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libraries.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After installing the required libraries from the terminal, we now move to our Python file to code. We start with importing the libraries :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a next step, we initialize our 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GUI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window using the </a:t>
            </a:r>
            <a:r>
              <a:rPr lang="en-IN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Tkinter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module. This step describe the basic outlook of our app.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our code, we will be using </a:t>
            </a:r>
            <a:r>
              <a:rPr lang="en-IN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Speedtest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-cli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package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get the internet bandwidth using speedtest.net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then add functionality to our code. This part is the most crucial in getting correct internet speed information.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now start to code the elements as per the GUI, for heading, text, labels, buttons, etc.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 execution of our code, the </a:t>
            </a:r>
            <a:r>
              <a:rPr lang="en-IN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Tkinter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displays the output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86E0-8162-4775-0962-4E693CD9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152400"/>
            <a:ext cx="6347714" cy="13970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DCA4F-03DB-C573-5AAA-718CEC01E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642"/>
            <a:ext cx="9144000" cy="60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4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62E6A-755E-8E6D-F011-63C161260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3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E38E8C6A-FDAC-C3F1-A565-7DE348AB1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387" y="1701799"/>
            <a:ext cx="4037013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4">
            <a:extLst>
              <a:ext uri="{FF2B5EF4-FFF2-40B4-BE49-F238E27FC236}">
                <a16:creationId xmlns:a16="http://schemas.microsoft.com/office/drawing/2014/main" id="{F39BD396-BEF9-CBB0-4E99-CEF9C876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1701800"/>
            <a:ext cx="4035425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5">
            <a:extLst>
              <a:ext uri="{FF2B5EF4-FFF2-40B4-BE49-F238E27FC236}">
                <a16:creationId xmlns:a16="http://schemas.microsoft.com/office/drawing/2014/main" id="{DAB605BF-5153-445E-3521-95207C6E9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374650"/>
            <a:ext cx="1660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IN" altLang="en-US" sz="2800" b="1" u="sng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TextBox 6">
            <a:extLst>
              <a:ext uri="{FF2B5EF4-FFF2-40B4-BE49-F238E27FC236}">
                <a16:creationId xmlns:a16="http://schemas.microsoft.com/office/drawing/2014/main" id="{4843FCE0-1F20-4690-A827-2DF5D68B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963613"/>
            <a:ext cx="6818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button “check speed” to get the internet speed</a:t>
            </a:r>
            <a:endParaRPr lang="en-IN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D97A54BC-BD36-DA72-586F-716CADF4D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8600"/>
            <a:ext cx="2967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altLang="en-US" sz="3200" b="1" u="sng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TextBox 3">
            <a:extLst>
              <a:ext uri="{FF2B5EF4-FFF2-40B4-BE49-F238E27FC236}">
                <a16:creationId xmlns:a16="http://schemas.microsoft.com/office/drawing/2014/main" id="{67B415DC-A9D0-8DDA-B2FC-2152BA9EB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3914775"/>
            <a:ext cx="83439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give you real world broadband bandwidth results , ping test and more.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download and upload speed test will provide you with a average internet speed test.</a:t>
            </a:r>
          </a:p>
        </p:txBody>
      </p:sp>
      <p:sp>
        <p:nvSpPr>
          <p:cNvPr id="16388" name="TextBox 2">
            <a:extLst>
              <a:ext uri="{FF2B5EF4-FFF2-40B4-BE49-F238E27FC236}">
                <a16:creationId xmlns:a16="http://schemas.microsoft.com/office/drawing/2014/main" id="{1928A9A5-0D61-2695-6AD5-328EB814C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544763"/>
            <a:ext cx="83439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speed test allows us to effectively measure and analyze the performance of our internet connection. </a:t>
            </a:r>
            <a:endParaRPr lang="en-I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71D8D8FB-9C9E-56C0-D1DF-BEAA8F49F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1181100"/>
            <a:ext cx="8043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learned how to create a GUI (graphical user interface) environment. I used it to create a simple internet speed test app in python</a:t>
            </a:r>
            <a:r>
              <a:rPr lang="en-IN" altLang="en-US" sz="12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altLang="en-US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998BFC0-2870-5F77-B720-3D23965F08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63825" y="457200"/>
            <a:ext cx="6480175" cy="1049338"/>
          </a:xfrm>
        </p:spPr>
        <p:txBody>
          <a:bodyPr/>
          <a:lstStyle/>
          <a:p>
            <a:pPr eaLnBrk="1" hangingPunct="1"/>
            <a:r>
              <a:rPr lang="en-US" alt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A82B9A6-0759-37C5-6E1F-BA31B9625C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506538"/>
            <a:ext cx="8763000" cy="4648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https://www.geeksforgeeks.org/how-to-test-internet-on-linux-using-speedtest-cli/?ref=gcse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https://thecleverprogrammer.com/2021/06/23/internet-speed-test-using-python/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https://www.educative.io/answers/how-to-detect-internet-speed-using-python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https://github.com/sivel/speedtest-cli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https://www.speedtest.net/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E534AD0D-09BA-B659-EEA5-C35E4D45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6588"/>
            <a:ext cx="6019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AA15B58-A875-F7A6-72B8-BE3B3D8FCC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71750" y="304800"/>
            <a:ext cx="6572250" cy="1049338"/>
          </a:xfrm>
        </p:spPr>
        <p:txBody>
          <a:bodyPr/>
          <a:lstStyle/>
          <a:p>
            <a:pPr eaLnBrk="1" hangingPunct="1"/>
            <a:r>
              <a:rPr lang="en-IN" alt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en-US" b="1" u="sng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0D57DB5-F216-E2B5-CCC6-0725074B8B0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</a:rPr>
              <a:t>INTRODUCTION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</a:rPr>
              <a:t>OBJECTIVE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</a:rPr>
              <a:t>METHODOLOGY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</a:rPr>
              <a:t>OUTPUT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</a:rPr>
              <a:t>CONCLUSION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</a:rPr>
              <a:t>REFERENCES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2BB7203-A265-FC2B-4678-1252A208FCB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590800" y="10318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u="sng">
                <a:solidFill>
                  <a:schemeClr val="tx1"/>
                </a:solidFill>
              </a:rPr>
              <a:t>INTRODUCTION</a:t>
            </a:r>
            <a:endParaRPr lang="en-IN" altLang="en-US" b="1" u="sng">
              <a:solidFill>
                <a:schemeClr val="tx1"/>
              </a:solidFill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F1FD3788-6A21-2F78-74E8-95C2DD39CF8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838200"/>
            <a:ext cx="8915400" cy="289560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speed is critical to your business. A slow internet or </a:t>
            </a:r>
            <a:r>
              <a:rPr lang="en-US" alt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 can tax your </a:t>
            </a:r>
            <a:r>
              <a:rPr lang="en-US" alt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productivity,profit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patience. And you don’t want to pay for internet speeds that you are not actually getting. For these reasons, it’s a good idea to periodically check your internet speed.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Numerous websites are available that will test your internet speed. You can find one good at ‘https://www.speedtest.net/’. It allows you to check internet speed very easily and quickly in terms of download and upload speed.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I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Speedometers Slow Normal Fast Download Stock Vector (Royalty Free)  167065175 | Shutterstock">
            <a:extLst>
              <a:ext uri="{FF2B5EF4-FFF2-40B4-BE49-F238E27FC236}">
                <a16:creationId xmlns:a16="http://schemas.microsoft.com/office/drawing/2014/main" id="{32612BC5-A55E-0B78-3E55-C3E2DF18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7"/>
          <a:stretch/>
        </p:blipFill>
        <p:spPr bwMode="auto">
          <a:xfrm>
            <a:off x="685800" y="3841803"/>
            <a:ext cx="6191250" cy="24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E754B-A66A-5023-05F8-7C231FE87A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85800"/>
            <a:ext cx="9144000" cy="59436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found that some people need faster internet because of the way they use it. If you do a lot of things on the internet, you will need a faster speed, so you can do multiple things at once without being slowed down. 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things use the home internet connection. One of them is the phone. The VOIP phone uses the internet to make phone calls instead of telephone wires. A Microcell uses the internet to route cell phone traffic so you can get a better signal at home.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streaming video service plays movies over the internet. If you want to be able to watch a Netflix movie without buffering, you should get a faster speed.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your internet speed is slow and you want to determine the cause ,diagnose Issues with your connection. It would be useful to test the speed in a variety of conditions.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8">
            <a:extLst>
              <a:ext uri="{FF2B5EF4-FFF2-40B4-BE49-F238E27FC236}">
                <a16:creationId xmlns:a16="http://schemas.microsoft.com/office/drawing/2014/main" id="{7BDE4ED1-DBE1-8664-B55D-DC9FA53AA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686800" cy="346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ts val="1800"/>
              </a:lnSpc>
              <a:spcBef>
                <a:spcPts val="200"/>
              </a:spcBef>
              <a:buClrTx/>
              <a:buSzTx/>
              <a:buFontTx/>
              <a:buNone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Upload and Download Speeds?</a:t>
            </a:r>
            <a:endParaRPr lang="en-IN" altLang="en-US" sz="2400" b="1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confusing thing about shopping for internet is when you see speeds listed like this:</a:t>
            </a: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 Mbps</a:t>
            </a: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Well, that means that internet plan has a download speed of 5 </a:t>
            </a:r>
            <a:r>
              <a:rPr lang="en-IN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mbps</a:t>
            </a:r>
            <a:r>
              <a:rPr lang="en-I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an upload speed of 1 </a:t>
            </a:r>
            <a:r>
              <a:rPr lang="en-IN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mbps</a:t>
            </a:r>
            <a:r>
              <a:rPr lang="en-I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reason why your upload and download speed are different is because most internet connections are asymmetric. In English this means that the bandwidth is a different size going one way compared to the other. Since most users consume content rather than upload it, the bandwidth for download speeds is larger (than the upload).</a:t>
            </a:r>
            <a:endParaRPr lang="en-I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IN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alt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9FF8CE7F-B297-089C-2CE2-B3EC20B7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00450"/>
            <a:ext cx="336557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>
            <a:extLst>
              <a:ext uri="{FF2B5EF4-FFF2-40B4-BE49-F238E27FC236}">
                <a16:creationId xmlns:a16="http://schemas.microsoft.com/office/drawing/2014/main" id="{4D61BD83-0C1A-1CB7-D263-91DE38E2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00450"/>
            <a:ext cx="3226506" cy="295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240B700-E65F-676C-48F8-DE2878C1A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62800" cy="1320800"/>
          </a:xfrm>
        </p:spPr>
        <p:txBody>
          <a:bodyPr/>
          <a:lstStyle/>
          <a:p>
            <a:pPr eaLnBrk="1" hangingPunct="1"/>
            <a:r>
              <a:rPr lang="en-US" altLang="en-US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Internet Speed</a:t>
            </a:r>
            <a:endParaRPr lang="en-IN" altLang="en-US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TextBox 3">
            <a:extLst>
              <a:ext uri="{FF2B5EF4-FFF2-40B4-BE49-F238E27FC236}">
                <a16:creationId xmlns:a16="http://schemas.microsoft.com/office/drawing/2014/main" id="{79ADFEA4-E5E9-010C-14DA-44E12CA8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25525"/>
            <a:ext cx="85344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Trebuchet MS" panose="020B060302020202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 Provider (ISP)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Trebuchet MS" panose="020B060302020202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internet speed you receive is often determined by your chosen subscription plan. Higher-tier plans typically offer faster speeds.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Trebuchet MS" panose="020B060302020202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Congestion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During peak usage hours, ISPs may experience network congestion, leading to slower speeds for users.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Trebuchet MS" panose="020B060302020202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Type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Trebuchet MS" panose="020B060302020202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Fiber-optic connections generally offer faster speeds compared to DSL or cable connections.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Trebuchet MS" panose="020B060302020202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DSL (Digital Subscriber Line)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DSL speeds can vary based on distance from the provider's central office.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Trebuchet MS" panose="020B060302020202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Cable internet can provide high speeds but may slow down during peak usage times.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>
            <a:extLst>
              <a:ext uri="{FF2B5EF4-FFF2-40B4-BE49-F238E27FC236}">
                <a16:creationId xmlns:a16="http://schemas.microsoft.com/office/drawing/2014/main" id="{D32CE139-2E8A-A8F1-3E53-C564499EB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54050"/>
            <a:ext cx="7924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3.Distance from Server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distance between your device and the             server or website you're connecting to can affect   latency (ping) and download speeds. Longer distances can result in slower connections.</a:t>
            </a:r>
          </a:p>
        </p:txBody>
      </p:sp>
      <p:sp>
        <p:nvSpPr>
          <p:cNvPr id="11267" name="TextBox 4">
            <a:extLst>
              <a:ext uri="{FF2B5EF4-FFF2-40B4-BE49-F238E27FC236}">
                <a16:creationId xmlns:a16="http://schemas.microsoft.com/office/drawing/2014/main" id="{E1127BE7-BC4D-2F0A-2B42-EE00ADF4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932113"/>
            <a:ext cx="8153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4.Time of Day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speed can vary depending on the time of day. Peak hours, when more users are online, may result in slower speeds.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5.Weather Conditions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weather conditions, such as heavy rain or snow, can damage infrastructure and impact internet connectivity.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FB554C-5FB1-BB45-4EF9-5E4E9291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495300"/>
            <a:ext cx="9144000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51B82C2-E3AA-6C00-22D2-1D4A51B4AE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71750" y="236538"/>
            <a:ext cx="6572250" cy="10493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u="sng" dirty="0">
                <a:solidFill>
                  <a:schemeClr val="tx1"/>
                </a:solidFill>
              </a:rPr>
              <a:t>OBJECTIVE</a:t>
            </a:r>
            <a:r>
              <a:rPr lang="en-US" altLang="en-US" u="sng" dirty="0"/>
              <a:t> </a:t>
            </a:r>
            <a:br>
              <a:rPr lang="en-US" altLang="en-US" u="sng" dirty="0"/>
            </a:br>
            <a:endParaRPr lang="en-IN" altLang="en-US" u="sng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EE13709-683A-4EB0-3B4E-A5C45BC74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14400"/>
            <a:ext cx="8791575" cy="2819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check the internet speed which includes both download speed and upload speed.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speed test can be conducted by an end-user to determine the upload and download speed of a network. It can be mobile data network or WIFI.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download and upload speed is </a:t>
            </a:r>
            <a:r>
              <a:rPr lang="en-US" alt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usally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measured in Mbps.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A50A4C6A-11D3-A6F6-3191-2E3BB36B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3968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1557</TotalTime>
  <Words>1071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Century Gothic</vt:lpstr>
      <vt:lpstr>Lexend Deca</vt:lpstr>
      <vt:lpstr>Söhne</vt:lpstr>
      <vt:lpstr>Times New Roman</vt:lpstr>
      <vt:lpstr>TimesNewRoman</vt:lpstr>
      <vt:lpstr>Trebuchet MS</vt:lpstr>
      <vt:lpstr>Wingdings</vt:lpstr>
      <vt:lpstr>Wingdings 2</vt:lpstr>
      <vt:lpstr>Wingdings 3</vt:lpstr>
      <vt:lpstr>Facet</vt:lpstr>
      <vt:lpstr>PowerPoint Presentation</vt:lpstr>
      <vt:lpstr>CONTENTS</vt:lpstr>
      <vt:lpstr>INTRODUCTION</vt:lpstr>
      <vt:lpstr>PowerPoint Presentation</vt:lpstr>
      <vt:lpstr>PowerPoint Presentation</vt:lpstr>
      <vt:lpstr>Factors Affecting Internet Speed</vt:lpstr>
      <vt:lpstr>PowerPoint Presentation</vt:lpstr>
      <vt:lpstr>PowerPoint Presentation</vt:lpstr>
      <vt:lpstr>OBJECTIVE  </vt:lpstr>
      <vt:lpstr>PowerPoint Presentation</vt:lpstr>
      <vt:lpstr>PowerPoint Presentation</vt:lpstr>
      <vt:lpstr>METHODOLOGY </vt:lpstr>
      <vt:lpstr>CODE</vt:lpstr>
      <vt:lpstr>PowerPoint Presentation</vt:lpstr>
      <vt:lpstr>PowerPoint Presentation</vt:lpstr>
      <vt:lpstr>PowerPoint Presentation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SANJANA CHAUHAN</cp:lastModifiedBy>
  <cp:revision>51</cp:revision>
  <dcterms:created xsi:type="dcterms:W3CDTF">2020-11-12T06:14:38Z</dcterms:created>
  <dcterms:modified xsi:type="dcterms:W3CDTF">2023-09-06T07:02:08Z</dcterms:modified>
</cp:coreProperties>
</file>