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9" r:id="rId24"/>
    <p:sldMasterId id="2147483720" r:id="rId26"/>
  </p:sldMasterIdLst>
  <p:notesMasterIdLst>
    <p:notesMasterId r:id="rId30"/>
  </p:notesMasterIdLst>
  <p:handoutMasterIdLst>
    <p:handoutMasterId r:id="rId28"/>
  </p:handoutMasterIdLst>
  <p:sldIdLst>
    <p:sldId id="261" r:id="rId32"/>
    <p:sldId id="262" r:id="rId34"/>
    <p:sldId id="26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handoutMaster" Target="handoutMasters/handoutMaster1.xml"></Relationship><Relationship Id="rId30" Type="http://schemas.openxmlformats.org/officeDocument/2006/relationships/notesMaster" Target="notesMasters/notesMaster1.xml"></Relationship><Relationship Id="rId32" Type="http://schemas.openxmlformats.org/officeDocument/2006/relationships/slide" Target="slides/slide1.xml"></Relationship><Relationship Id="rId34" Type="http://schemas.openxmlformats.org/officeDocument/2006/relationships/slide" Target="slides/slide2.xml"></Relationship><Relationship Id="rId36" Type="http://schemas.openxmlformats.org/officeDocument/2006/relationships/slide" Target="slides/slide3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 noGrp="1"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마스터 텍스트 스타일 편집</a:t>
            </a:r>
          </a:p>
          <a:p>
            <a:pPr marL="685800" indent="-228600" lvl="1"/>
            <a:r>
              <a:rPr>
                <a:latin typeface="맑은 고딕" charset="0"/>
                <a:ea typeface="맑은 고딕" charset="0"/>
                <a:sym typeface="맑은 고딕" charset="0"/>
              </a:rPr>
              <a:t>둘째 수준</a:t>
            </a:r>
          </a:p>
          <a:p>
            <a:pPr marL="1143000" indent="-228600" lvl="2"/>
            <a:r>
              <a:rPr>
                <a:latin typeface="맑은 고딕" charset="0"/>
                <a:ea typeface="맑은 고딕" charset="0"/>
                <a:sym typeface="맑은 고딕" charset="0"/>
              </a:rPr>
              <a:t>셋째 수준</a:t>
            </a:r>
          </a:p>
          <a:p>
            <a:pPr marL="1600200" indent="-228600" lvl="3"/>
            <a:r>
              <a:rPr>
                <a:latin typeface="맑은 고딕" charset="0"/>
                <a:ea typeface="맑은 고딕" charset="0"/>
                <a:sym typeface="맑은 고딕" charset="0"/>
              </a:rPr>
              <a:t>넷째 수준</a:t>
            </a:r>
          </a:p>
          <a:p>
            <a:pPr marL="2057400" indent="-228600" lvl="4"/>
            <a:r>
              <a:rPr>
                <a:latin typeface="맑은 고딕" charset="0"/>
                <a:ea typeface="맑은 고딕" charset="0"/>
                <a:sym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  <a:sym typeface="맑은 고딕" charset="0"/>
              </a:rPr>
              <a:t>2018-12-20</a:t>
            </a:fld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24610741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60680" y="415290"/>
            <a:ext cx="11597640" cy="30765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웹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소켓(socket.io)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v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ersion :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v3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.0.8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빌드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파일 :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rc/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So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cketIOClient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적용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폴더 :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A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ssets/Plu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g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ins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g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it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: 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https://github.com/doghappy/socket.io-client-csharp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360680" y="415290"/>
            <a:ext cx="5498465" cy="41541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빌드(b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uild)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프로젝트를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애플리케이션으로 만드는 방법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F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ile -&gt; Build And Run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공식문서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: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https://docs.unity3d.com/kr/2023.2/Manual/BuildSettings.html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4" name="그림 1" descr="C:/Users/limsg/AppData/Roaming/PolarisOffice/ETemp/20636_21948040/fImage2524610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1555" y="238760"/>
            <a:ext cx="5766435" cy="5380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360680" y="415290"/>
            <a:ext cx="11598275" cy="25857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과제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  <a:sym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endParaRPr lang="ko-KR" altLang="en-US" sz="1800" i="0" b="1">
              <a:solidFill>
                <a:srgbClr val="212529"/>
              </a:solidFill>
              <a:latin typeface="Malgun Gothic" charset="0"/>
              <a:ea typeface="Malgun Gothic" charset="0"/>
              <a:sym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endParaRPr lang="ko-KR" altLang="en-US" sz="1800" i="0" b="1">
              <a:solidFill>
                <a:srgbClr val="212529"/>
              </a:solidFill>
              <a:latin typeface="Malgun Gothic" charset="0"/>
              <a:ea typeface="Malgun Gothic" charset="0"/>
              <a:sym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endParaRPr lang="ko-KR" altLang="en-US" sz="1800" i="0" b="1">
              <a:solidFill>
                <a:srgbClr val="212529"/>
              </a:solidFill>
              <a:latin typeface="Malgun Gothic" charset="0"/>
              <a:ea typeface="Malgun Gothic" charset="0"/>
              <a:sym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 </a:t>
            </a: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-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r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ooms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api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만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들기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  <a:sym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 </a:t>
            </a: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-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j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oinRoom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 so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cket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만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  <a:sym typeface="맑은 고딕" charset="0"/>
              </a:rPr>
              <a:t>들기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  <a:sym typeface="맑은 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