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1b30167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1b30167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6090ba8e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6090ba8e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6090ba8e9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6090ba8e9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6090ba8e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6090ba8e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1b30167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1b30167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6090ba8e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6090ba8e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413eb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413eb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6090ba8e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6090ba8e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6090ba8e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6090ba8e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6090ba8e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6090ba8e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6090ba8e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76090ba8e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6090ba8e9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6090ba8e9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#6-7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이벤트 </a:t>
            </a:r>
            <a:r>
              <a:rPr lang="ko"/>
              <a:t>디자인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이벤트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레이드 시작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startRaid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유저 액션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action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변조 등의 공격을 막기위해 서버에서 모든것을 계산함</a:t>
            </a:r>
            <a:endParaRPr/>
          </a:p>
        </p:txBody>
      </p:sp>
      <p:sp>
        <p:nvSpPr>
          <p:cNvPr id="124" name="Google Shape;124;p23"/>
          <p:cNvSpPr/>
          <p:nvPr/>
        </p:nvSpPr>
        <p:spPr>
          <a:xfrm>
            <a:off x="4008900" y="1186225"/>
            <a:ext cx="1126200" cy="701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/>
          <p:nvPr/>
        </p:nvSpPr>
        <p:spPr>
          <a:xfrm>
            <a:off x="2327100" y="2350125"/>
            <a:ext cx="1126200" cy="701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Client_1</a:t>
            </a:r>
            <a:br>
              <a:rPr lang="ko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(방장)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4008900" y="2350125"/>
            <a:ext cx="1126200" cy="701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Client_2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p23"/>
          <p:cNvSpPr/>
          <p:nvPr/>
        </p:nvSpPr>
        <p:spPr>
          <a:xfrm>
            <a:off x="5690700" y="2350125"/>
            <a:ext cx="1126200" cy="701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Client_3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28" name="Google Shape;128;p23"/>
          <p:cNvCxnSpPr>
            <a:stCxn id="125" idx="0"/>
            <a:endCxn id="124" idx="2"/>
          </p:cNvCxnSpPr>
          <p:nvPr/>
        </p:nvCxnSpPr>
        <p:spPr>
          <a:xfrm flipH="1" rot="10800000">
            <a:off x="2890200" y="1887525"/>
            <a:ext cx="1681800" cy="46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23"/>
          <p:cNvSpPr txBox="1"/>
          <p:nvPr/>
        </p:nvSpPr>
        <p:spPr>
          <a:xfrm>
            <a:off x="756750" y="3219925"/>
            <a:ext cx="23655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1. </a:t>
            </a: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시작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client_1 &gt; server : </a:t>
            </a:r>
            <a:r>
              <a:rPr b="1"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startRaid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&gt; client : changeTurn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2. </a:t>
            </a: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액션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client_1 &gt; server : </a:t>
            </a:r>
            <a:r>
              <a:rPr b="1"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action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&gt; client : changeTurn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30" name="Google Shape;130;p23"/>
          <p:cNvCxnSpPr>
            <a:stCxn id="126" idx="0"/>
            <a:endCxn id="124" idx="2"/>
          </p:cNvCxnSpPr>
          <p:nvPr/>
        </p:nvCxnSpPr>
        <p:spPr>
          <a:xfrm rot="10800000">
            <a:off x="4572000" y="1887525"/>
            <a:ext cx="0" cy="46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3"/>
          <p:cNvCxnSpPr>
            <a:stCxn id="127" idx="0"/>
            <a:endCxn id="124" idx="2"/>
          </p:cNvCxnSpPr>
          <p:nvPr/>
        </p:nvCxnSpPr>
        <p:spPr>
          <a:xfrm rot="10800000">
            <a:off x="4572000" y="1887525"/>
            <a:ext cx="1681800" cy="462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3"/>
          <p:cNvSpPr txBox="1"/>
          <p:nvPr/>
        </p:nvSpPr>
        <p:spPr>
          <a:xfrm>
            <a:off x="3389250" y="3219925"/>
            <a:ext cx="23655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액션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client_2 &gt; server : </a:t>
            </a:r>
            <a:r>
              <a:rPr b="1"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action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&gt; client : changeTurn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6021750" y="3219925"/>
            <a:ext cx="2933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 액션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client_2 &gt; server : </a:t>
            </a:r>
            <a:r>
              <a:rPr b="1"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action</a:t>
            </a:r>
            <a:endParaRPr b="1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&gt; client : changeTurn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server &gt; client : changeTurn (보스턴)</a:t>
            </a:r>
            <a:endParaRPr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chainTurn </a:t>
            </a:r>
            <a:r>
              <a:rPr lang="ko" sz="1400"/>
              <a:t>오브젝트를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ko" sz="1400"/>
              <a:t>항상 주고 받으며 상태를 관리할것임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changeTurn </a:t>
            </a:r>
            <a:r>
              <a:rPr lang="ko"/>
              <a:t>디자인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424825" y="1119400"/>
            <a:ext cx="7923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"members": [],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"turn":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"count": </a:t>
            </a:r>
            <a:r>
              <a:rPr lang="ko"/>
              <a:t>턴 수</a:t>
            </a:r>
            <a:r>
              <a:rPr lang="ko"/>
              <a:t>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"next": </a:t>
            </a:r>
            <a:r>
              <a:rPr lang="ko"/>
              <a:t>다음턴 유저의 seq (보스는 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"action": </a:t>
            </a: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"actor": 행동한 유저의 seq,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"skill": 사용한 스킬 seq,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"target": 스킬 대상 유저의 seq (보스는 0),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"status": </a:t>
            </a:r>
            <a:r>
              <a:rPr lang="ko"/>
              <a:t>레이드 상태 ('fighting' | 'win' | 'defeat')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changeTurn.member 디자인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24825" y="1119400"/>
            <a:ext cx="7923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"order": 레이드에 참여한 순서,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"userSeq": 유저 seq,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"connectionStatus": 연결상태 관리하려다가 안하기로 함 ("on" 으로 고정),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"poketmon":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"hp": 포켓몬의 현재 HP,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"skills": [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"seq": 포켓몬의 스킬 seq,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    "count": 남은 스킬 사용 횟수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    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    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159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startRaid</a:t>
            </a:r>
            <a:endParaRPr/>
          </a:p>
        </p:txBody>
      </p:sp>
      <p:sp>
        <p:nvSpPr>
          <p:cNvPr id="153" name="Google Shape;153;p26"/>
          <p:cNvSpPr txBox="1"/>
          <p:nvPr/>
        </p:nvSpPr>
        <p:spPr>
          <a:xfrm>
            <a:off x="758550" y="1645375"/>
            <a:ext cx="7626900" cy="92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@UseGuards(WsSessionGuard)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@SubscribeMessage('startRaid')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handleStartRaid(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@ConnectedSocket() client: Socket,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@MessageBody() body: { roomId: string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 = client['user'];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room = await this.roomService.getRoom(body.roomId, 'startRaid');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(room.leaderId !== user.seq)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ForbiddenException('Only the room leader can start the raid');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(!room.members || room.members.length &lt; 2)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Error('member length &lt; 2');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boss = {} // boss </a:t>
            </a:r>
            <a:r>
              <a:rPr lang="ko"/>
              <a:t>를 찾아보세요.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(!boss) throw new Error('Boss not found');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members = [] // </a:t>
            </a:r>
            <a:r>
              <a:rPr lang="ko"/>
              <a:t>members</a:t>
            </a:r>
            <a:r>
              <a:rPr lang="ko"/>
              <a:t> </a:t>
            </a:r>
            <a:r>
              <a:rPr lang="ko"/>
              <a:t>를 만들어 보세요.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bossMember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order: 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userSeq: 0,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connectionStatus: 'on',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poketmon: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hp: boss.hp,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skills: boss.skills.map((s) =&gt; ({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seq: s.skill_id,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count: s.pp,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})),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sortedMembers = [...members].sort((a, b) =&gt; a.order - b.order);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battleState =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members: [...sortedMembers, bossMember],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turn: { count: 1, next: sortedMembers[0].userSeq },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action: null,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status: 'fighting',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this.redisService.setBattleState(body.roomId, battleState);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this.server.to(body.roomId).emit('changeTurn', battleState);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6833700" cy="25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 설명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코드는 공유한 프로젝트에 최신화 되어있음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이번시간에 action을 사용하기 때문에 테스트 해봅시다.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ko"/>
              <a:t>6회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startRaid </a:t>
            </a:r>
            <a:r>
              <a:rPr b="1" lang="ko"/>
              <a:t>테스트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만들었던 기능을 테스트 해봅시다.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7회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action </a:t>
            </a:r>
            <a:r>
              <a:rPr lang="ko"/>
              <a:t>을 마무리 해봅시다.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개발할때 어떤 어려움이 있었나요?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 전에 개발 편의 작업을 해봅시다.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익셉션 처리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disconnect 시 데이터 정리 (이건 강의자료와 함께 업로드 함)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익셉션 처리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console.log 너무 지침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익셉션 처리 filter를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exception 폴더에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exception.filter.ts 추가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3670250" y="543050"/>
            <a:ext cx="62931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@Catch()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export class MyExceptionFilter implements ExceptionFilter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private readonly logger = new Logger(MyExceptionFilter.name);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catch(exception: unknown, host: ArgumentsHost) 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const ctx = host.switchToHttp();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const response = ctx.getResponse&lt;Response&gt;();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const request = ctx.getRequest&lt;Request&gt;();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let status = HttpStatus.INTERNAL_SERVER_ERROR;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let message = (exception as any)?.message ?? exception;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this.logger.error(`${request?.method} ${request?.url} - ${message}`, (exception as any)?.stack);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response.status(status).json({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statusCode: status,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timestamp: new Date().toISOString(),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path: request.url,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  message,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  });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  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}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익셉션 처리 </a:t>
            </a:r>
            <a:r>
              <a:rPr lang="ko"/>
              <a:t>테스트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main.ts </a:t>
            </a:r>
            <a:r>
              <a:rPr lang="ko"/>
              <a:t>에 filter 등록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app.useGlobalFilters(new MyExceptionFilter());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test </a:t>
            </a:r>
            <a:r>
              <a:rPr lang="ko"/>
              <a:t>할 api 추가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user controller에 코드 추가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1212000" y="302500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@Get('test')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test()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(undefined as any).x();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room.gateway.ts </a:t>
            </a:r>
            <a:r>
              <a:rPr lang="ko"/>
              <a:t>에 있는 handleDisconnect에 추가해 봅시다.</a:t>
            </a:r>
            <a:endParaRPr/>
          </a:p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disconnect 시 데이터 정리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817825" y="1714475"/>
            <a:ext cx="7203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async handleDisconnect(client: Socket)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 = client['user'];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(user)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userRoom = await this.redisService.getUserRoom(user.seq) || '';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await this.redisService.leaveRoom(userRoom, user.seq);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const memberCount = await this.redisService.getMemberCount(userRoom);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if (memberCount &lt;= 0)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    await this.redisService.removeRoom(userRoom);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  client.leave(userRoom);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console.log(`Client disconnected: ${client.id}`);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테스트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시나리오와 기대결과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1, 2번 유저 login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1, 2번 유저 ws connect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1번 createRoom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2번 joinRoom : 1번에 updateRoom 이벤트 확인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2번 leaveRoom : </a:t>
            </a:r>
            <a:r>
              <a:rPr lang="ko"/>
              <a:t>1번에 updateRoom 이벤트 확인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2번 createRoom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GET /rooms api 호출 : room 2개 리턴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4514400" y="1499750"/>
            <a:ext cx="2649000" cy="1957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2837400" cy="13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레이드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레이드 시작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ko"/>
              <a:t>유저 액션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