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06556148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06556148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06556148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06556148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eac6135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eac6135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06556148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06556148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06556148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06556148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06556148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06556148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06556148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06556148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0655614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0655614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556148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556148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eac613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eac61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eac6135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eac61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06556148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06556148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a3ff3ac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a3ff3ac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556148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55614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556148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556148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06556148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06556148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www.docker.com/" TargetMode="External"/><Relationship Id="rId5" Type="http://schemas.openxmlformats.org/officeDocument/2006/relationships/hyperlink" Target="https://nodejs.org/ko/downloa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kairos.kaiascope.com/account/0xe21e2054827347021453e24822130dd97a7f9351?tabId=txLis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개발자 </a:t>
            </a:r>
            <a:r>
              <a:rPr lang="ko"/>
              <a:t>스터디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 / WS - </a:t>
            </a:r>
            <a:r>
              <a:rPr lang="ko"/>
              <a:t>왜 두가지 통신을 할까?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HTTP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기본적으로 클라이언트에서 요청이 있어야 서버가 응답을 줄 수 있음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잔액조회, 구매와 같이 서버와 연결을 유지하지 않아도 되는 기능에 사용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서버에 연결 해 놓으면 서버에서 클라이언트로 메시지를 보낼 수 있음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나의 상태 변화를 같은 방에 들어와있는 클라이언트에게 브로드케이스팅 할때 사용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Redis / Mysql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Redis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빠른 저장소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스터디에서 빠른 저장소가 </a:t>
            </a:r>
            <a:r>
              <a:rPr lang="ko"/>
              <a:t>필요하지</a:t>
            </a:r>
            <a:r>
              <a:rPr lang="ko"/>
              <a:t> 않음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세션관리, 메타데이터 관리 등 서비스에서는 다 쓰니까 공부 용도로 사용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Mysql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없어지면 안되는 데이터들을 저장해 놓는 믿을만한 저장소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데이터 모델링에 따라 성능이 달라지기 때문에 모델링 공부를 해보기 위해 사용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이번주 목표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서버 개발 환경 구축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NestJS 기반 서버에서 hello world!! 를 찍어보자!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환경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3"/>
              </a:rPr>
              <a:t>vscode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Container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4"/>
              </a:rPr>
              <a:t>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Runtime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5"/>
              </a:rPr>
              <a:t>nodejs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만들기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vscode </a:t>
            </a:r>
            <a:r>
              <a:rPr lang="ko"/>
              <a:t>에서 터미널 사용 (ctr + `)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각자가 사용할 workspace 폴더로 이동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npm install -g yarn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권한 에러 발생시 command prompt 에서 실행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yarn global add @nestjs/cli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nest new my-project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yarn 선택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프로젝트 기본 틀 생성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이름은 하고싶은걸로 입력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cd my-project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현재 컨텍스트 폴더 변경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file &gt; open folder 로 새로 생성한 프로젝트 폴더 선택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파일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main.ts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서버 실행 시작점. NestJS 앱을 초기화하고 실행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app.module.ts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앱의 루트 모듈. 다른 모듈, 컨트롤러, 서비스를 여기에 연결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app.controller.ts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API 요청을 받는 엔드포인트 정의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app.service.ts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비즈니스 로직 처리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Hello World!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yarn </a:t>
            </a:r>
            <a:r>
              <a:rPr lang="ko"/>
              <a:t>start:dev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localhost:3000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숙제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yarn?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docker?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nodejs?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생각해볼 내용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이것들은 </a:t>
            </a:r>
            <a:r>
              <a:rPr lang="ko"/>
              <a:t>뭘 하는 걸까?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대체할수 있는 것들은 뭐가 있고 어떤 차이가 있을까?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 소개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구준모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경력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세종대학교 컴퓨터공학과 06학번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넷마블 (서버 개발, 2014 - 2022)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마브렉스 (서버 개발, 2022 - 재직중)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업무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Server Application 설계/개발, 성능 개선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기술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NestJs, Spring, Mysql, Redis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스터디 목표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개발자로 성장하기 위해 기초 수련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서비스 라는건 어떤게 필요하고, 이렇게 돌아가는구나!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서비스 안에서 적성 찾아 가기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기획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개발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QA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방식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매주 목표 공유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요구사항 분석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구현을 위한 기술 설명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같이 구현하며 자유로운 질문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잔여 목표는 과제로 수행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소개 (PokeRaid)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자신의 포켓몬으로 보스 레이드를 클리어 하고 보상을 얻음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보상을 통해 더 강한 포켓몬을 구매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더 강한 보스를 레이드 하고 더 많은 보상을 얻음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4인 멀티 플레이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IA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21611"/>
          <a:stretch/>
        </p:blipFill>
        <p:spPr>
          <a:xfrm>
            <a:off x="1602575" y="1276550"/>
            <a:ext cx="5731476" cy="299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요구사항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회원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가입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로그인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상점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보유 재화 조회 (</a:t>
            </a:r>
            <a:r>
              <a:rPr lang="ko" u="sng">
                <a:solidFill>
                  <a:schemeClr val="hlink"/>
                </a:solidFill>
                <a:hlinkClick r:id="rId3"/>
              </a:rPr>
              <a:t>token</a:t>
            </a:r>
            <a:r>
              <a:rPr lang="ko"/>
              <a:t> / </a:t>
            </a:r>
            <a:r>
              <a:rPr lang="ko"/>
              <a:t>포켓몬</a:t>
            </a:r>
            <a:r>
              <a:rPr lang="ko"/>
              <a:t>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재화 구매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게임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인스턴스 게임 룸 관리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멀티유저 턴제 액션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재화 보상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아키텍</a:t>
            </a:r>
            <a:r>
              <a:rPr lang="ko"/>
              <a:t>처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375" y="835850"/>
            <a:ext cx="5731465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NestJS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애플리케이션 프레임워크?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애플리케이션은</a:t>
            </a:r>
            <a:r>
              <a:rPr lang="ko"/>
              <a:t> OS 위에서 동작함 (Windows, iOS, Android ..)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개발자가 OS가 제공하는 기능을 사용하기 쉽게 해줌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그중에 왜 NestJS?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리눅스 환경에 수많은 프레임워크들이 있음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블록체인관련 레퍼런스들이 가장 활발하게 생성되고 있는 것이 node.js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node.js 기반 프레임워크 중 하나인 NestJS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NestJS는 내가 자주쓰니까 사용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