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81" r:id="rId13"/>
  </p:sldMasterIdLst>
  <p:notesMasterIdLst>
    <p:notesMasterId r:id="rId17"/>
  </p:notesMasterIdLst>
  <p:handoutMasterIdLst>
    <p:handoutMasterId r:id="rId15"/>
  </p:handoutMasterIdLst>
  <p:sldIdLst>
    <p:sldId id="257" r:id="rId19"/>
    <p:sldId id="26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3" Type="http://schemas.openxmlformats.org/officeDocument/2006/relationships/viewProps" Target="viewProps.xml"></Relationship><Relationship Id="rId24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vert="horz" anchor="t">
            <a:noAutofit/>
          </a:bodyPr>
          <a:lstStyle/>
          <a:p>
            <a:pPr marL="0" indent="0"/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035" cy="360108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2435" cy="45910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 rot="0">
            <a:off x="685800" y="1143000"/>
            <a:ext cx="5487670" cy="308737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0" tIns="0" rIns="0" bIns="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3" name="슬라이드 노트 개체 틀 2"/>
          <p:cNvSpPr txBox="1">
            <a:spLocks noGrp="1"/>
          </p:cNvSpPr>
          <p:nvPr>
            <p:ph type="body" idx="1"/>
          </p:nvPr>
        </p:nvSpPr>
        <p:spPr>
          <a:xfrm rot="0">
            <a:off x="685800" y="4400550"/>
            <a:ext cx="5487670" cy="360172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0"/>
          </p:nvPr>
        </p:nvSpPr>
        <p:spPr>
          <a:xfrm rot="0">
            <a:off x="3884930" y="8685530"/>
            <a:ext cx="2973070" cy="45974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1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notesSlide" Target="../notesSlides/notesSlide1.xml"></Relationship><Relationship Id="rId5" Type="http://schemas.openxmlformats.org/officeDocument/2006/relationships/image" Target="../media/fImage14692610641.png"></Relationship><Relationship Id="rId6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3" Type="http://schemas.openxmlformats.org/officeDocument/2006/relationships/notesSlide" Target="../notesSlides/notesSlide2.xml"></Relationship><Relationship Id="rId4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1499235" y="5332095"/>
            <a:ext cx="7432040" cy="113157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>
              <a:buFontTx/>
              <a:buNone/>
            </a:pP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화면 </a:t>
            </a: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비율</a:t>
            </a: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1</a:t>
            </a:r>
            <a:r>
              <a:rPr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280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x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720</a:t>
            </a: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" name="그림 1" descr="C:/Users/limsg/AppData/Roaming/PolarisOffice/ETemp/23016_7736416/fImage1469261064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421765" y="140335"/>
            <a:ext cx="8593455" cy="502793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 0"/>
          <p:cNvSpPr txBox="1">
            <a:spLocks/>
          </p:cNvSpPr>
          <p:nvPr/>
        </p:nvSpPr>
        <p:spPr>
          <a:xfrm rot="0">
            <a:off x="1269365" y="415290"/>
            <a:ext cx="7432040" cy="1616710"/>
          </a:xfrm>
          <a:prstGeom prst="rect"/>
          <a:noFill/>
          <a:ln w="0" cap="flat" cmpd="sng">
            <a:solidFill>
              <a:srgbClr val="FFFFFF">
                <a:alpha val="100000"/>
              </a:srgbClr>
            </a:solidFill>
            <a:prstDash val="solid"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>
              <a:buFontTx/>
              <a:buNone/>
            </a:pPr>
            <a:r>
              <a:rPr i="0" b="1">
                <a:solidFill>
                  <a:srgbClr val="212529"/>
                </a:solidFill>
                <a:latin typeface="Malgun Gothic" charset="0"/>
                <a:ea typeface="Malgun Gothic" charset="0"/>
              </a:rPr>
              <a:t>싱글톤(Singleton) 패턴</a:t>
            </a: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i="0" b="1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</a:t>
            </a:r>
            <a:r>
              <a:rPr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- 특정 클래스의 인스턴스를 1개만 생성되는 것을 보장하는 디자인 패턴.</a:t>
            </a: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r>
              <a:rPr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- 인스턴스를 여러번 생성하지 않고, 인스턴스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가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 </a:t>
            </a:r>
            <a:r>
              <a:rPr lang="ko-KR" sz="1350" i="0" b="0">
                <a:solidFill>
                  <a:srgbClr val="212529"/>
                </a:solidFill>
                <a:latin typeface="Malgun Gothic" charset="0"/>
                <a:ea typeface="Malgun Gothic" charset="0"/>
              </a:rPr>
              <a:t>지속되어 계속 활용 가능.</a:t>
            </a:r>
            <a:endParaRPr lang="ko-KR" altLang="en-US" sz="1350" i="0" b="0">
              <a:solidFill>
                <a:srgbClr val="212529"/>
              </a:solidFill>
              <a:latin typeface="Malgun Gothic" charset="0"/>
              <a:ea typeface="Malgun Gothic" charset="0"/>
            </a:endParaRPr>
          </a:p>
          <a:p>
            <a:pPr marL="0" indent="0" algn="l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임 상규</dc:creator>
  <cp:lastModifiedBy>임 상규</cp:lastModifiedBy>
  <dc:title>PowerPoint 프레젠테이션</dc:title>
  <cp:version>10.105.280.55985</cp:version>
</cp:coreProperties>
</file>