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9" r:id="rId13"/>
  </p:sldMasterIdLst>
  <p:notesMasterIdLst>
    <p:notesMasterId r:id="rId17"/>
  </p:notesMasterIdLst>
  <p:handoutMasterIdLst>
    <p:handoutMasterId r:id="rId15"/>
  </p:handoutMasterIdLst>
  <p:sldIdLst>
    <p:sldId id="261" r:id="rId19"/>
    <p:sldId id="260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6225311641.png"></Relationship><Relationship Id="rId3" Type="http://schemas.openxmlformats.org/officeDocument/2006/relationships/notesSlide" Target="../notesSlides/notesSlide3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360680" y="415290"/>
            <a:ext cx="11597005" cy="40919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코루틴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함수타입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: IEnumerator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대기 로직 : yield return 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실행 : StartCoroutine()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단 스레드는 아님.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공식문서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: 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https://docs.unity3d.com/kr/2023.2/Manual/Coroutines.html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360680" y="415290"/>
            <a:ext cx="11667490" cy="353695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웹통신(GET / POST)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20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GET</a:t>
            </a:r>
            <a:endParaRPr lang="ko-KR" altLang="en-US" sz="2000" i="0" b="0">
              <a:solidFill>
                <a:srgbClr val="212529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sz="20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sz="20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데이터를 주소(URL)에 붙여서 보냄.</a:t>
            </a:r>
            <a:endParaRPr lang="ko-KR" altLang="en-US" sz="2000" i="0" b="0">
              <a:solidFill>
                <a:srgbClr val="212529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 Ex) https://example.com/search?query=test</a:t>
            </a:r>
            <a:endParaRPr lang="ko-KR" altLang="en-US" sz="2000" i="0" b="0">
              <a:solidFill>
                <a:srgbClr val="212529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 - </a:t>
            </a:r>
            <a:r>
              <a:rPr sz="2000" b="0">
                <a:latin typeface="맑은 고딕" charset="0"/>
                <a:ea typeface="맑은 고딕" charset="0"/>
              </a:rPr>
              <a:t>빠르지만 보안에 취약.</a:t>
            </a:r>
            <a:endParaRPr lang="ko-KR" altLang="en-US" sz="2000" b="0"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r>
              <a:rPr lang="ko-KR" sz="2000"/>
              <a:t>POST</a:t>
            </a:r>
            <a:endParaRPr lang="ko-KR" altLang="en-US" sz="2000"/>
          </a:p>
          <a:p>
            <a:pPr marL="0" indent="0" algn="l">
              <a:buFontTx/>
              <a:buNone/>
            </a:pPr>
            <a:r>
              <a:rPr lang="ko-KR" sz="2000"/>
              <a:t> - </a:t>
            </a:r>
            <a:r>
              <a:rPr sz="2000"/>
              <a:t>데이터를 본문(body)에 숨겨서 보냄.</a:t>
            </a:r>
            <a:endParaRPr lang="ko-KR" altLang="en-US" sz="2000"/>
          </a:p>
          <a:p>
            <a:pPr marL="0" indent="0" algn="l">
              <a:buFontTx/>
              <a:buNone/>
            </a:pPr>
            <a:r>
              <a:rPr sz="2000"/>
              <a:t> - 보안에 좀 더 강함(</a:t>
            </a:r>
            <a:r>
              <a:rPr lang="ko-KR" sz="2000"/>
              <a:t>상대적으로</a:t>
            </a:r>
            <a:r>
              <a:rPr sz="2000"/>
              <a:t>)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380365" y="415290"/>
            <a:ext cx="5498465" cy="469963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deltaTime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FPS(Frames Per Second) 초당 프레임 수  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플랫폼, 사양 등의 프레임에 따라 결정.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다른 환경에서 동일한 결과를 내기위한 수단.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ex) 10FPS deltaTime : 1/10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ex) 20FPS deltaTime : 1/20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공식문서 : https://docs.unity3d.com/kr/2023.2/Manual/TimeFrameManagement.html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" descr="C:/Users/limsg/AppData/Roaming/PolarisOffice/ETemp/27712_13512232/fImage6225311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828665" y="-635"/>
            <a:ext cx="6357620" cy="66611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