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f8e91071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f8e91071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f8e9107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f8e9107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f8e91071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f8e91071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f8e91071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f8e91071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f8e91071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f8e91071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f8e91071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f8e91071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f8e91071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f8e91071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f8e9107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f8e9107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f8e9107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f8e9107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f8e91071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f8e91071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03cdad5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03cdad5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f8e9107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f8e9107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f8e910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f8e910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dbed49e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dbed49e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0655614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0655614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f8e9107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f8e9107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03cdad52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03cdad52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f8e9107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f8e9107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03cdad52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03cdad52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JCEstudy/SJCEstudy_2025_Server/archive/refs/heads/main.zi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 </a:t>
            </a:r>
            <a:r>
              <a:rPr lang="ko"/>
              <a:t>스터디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기존 기능 추가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가입 시 스타터 포켓몬 지급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직접 만들어 봅시다.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수업을 다 듣는다면 5분 컷 가능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모델링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포켓몬 테이블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포켓몬 이름과 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스킬 테이블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스킬 이름과 데미지, 효과 타입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유저 보유 포켓몬 테이블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유저별 보유한 포켓몬 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상품 테이블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상품 가격과 재고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공유한 쿼리를 실행시켜 봅시다.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#1-1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Project Root Path에 poketmon 폴더 생성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폴더에 파일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pokemon.entity.ts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pokemon.skill.entity.ts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pokemon.module.ts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pokemon.service.ts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#1-2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4601650" y="78150"/>
            <a:ext cx="48570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export type PoketmonSkillTarget = 'SINGLE' | 'ALL';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export type PoketmonSkillType = 'PROJECTILE' | 'MELEE';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@Entity('poketmon_skill')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export class PoketmonSkill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@PrimaryColumn()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pokemon_id: number;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@PrimaryColumn()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skill_id: number;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@Column({ type: 'varchar', length: 100 })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name: string;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@Column({ type: 'varchar', length: 100 })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type: PoketmonSkillType;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@Column({ type: 'varchar', length: 100 })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target: PoketmonSkillTarget;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@Column({ type: 'int' })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damage: number;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@Column({ type: 'int' })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pp: number;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}</a:t>
            </a:r>
            <a:endParaRPr sz="1200"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poketmon.skill.entity.ts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poketmon.entity.ts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테이블을 보고 직접 작성해 봅시다.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두 테이블 모두 같은 파일에 작성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Poketmon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UserPoketmon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#1-3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poketmon.entity.ts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비교해 봅니다.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671925" y="1971475"/>
            <a:ext cx="3654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@Entity('poketmon')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class Poketmon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@PrimaryGeneratedColumn()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id: 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@Column({ type: 'varchar', length: 100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name: string;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@Column({ type: 'int'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hp: 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4821575" y="1602275"/>
            <a:ext cx="300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@Entity()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class UserPoketmon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@PrimaryGeneratedColumn()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seq: 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@Column()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user_seq: 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@Column()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pokemon_id: number;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@CreateDateColumn()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created_at: Date;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#1-4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152475"/>
            <a:ext cx="32991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poketmon.service.ts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레포지토리 추가</a:t>
            </a:r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846900" y="2103575"/>
            <a:ext cx="7450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@Injectable()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class PoketmonService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constructor(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@InjectRepository(Poketmon)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private pokemonRepo: Repository&lt;Poketmon&gt;,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@InjectRepository(PoketmonSkill)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private pokemonSkillRepo: Repository&lt;PoketmonSkill&gt;,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@InjectRepository(UserPoketmon)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private userPokemonRepo: Repository&lt;UserPoketmon&gt;,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) 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#1-5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poketmon.service.ts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767900" y="1690850"/>
            <a:ext cx="71622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getUserPokemons(userSeq: number)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userPokemons = await this.어느 레포지토리를 봐야할까 생각해보자.find({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where: { user_seq: userSeq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results = await Promise.all(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userPokemons.map(async (up) =&gt;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const pokemon = await this.어느 레포지토리를 봐야할까 생각해보자.findOne({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where: { id: up.pokemon_id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const skills = await this.어느 레포지토리를 봐야할까 생각해보자.find({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where: { pokemon_id: up.pokemon_id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return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poketmonId: up.pokemon_id,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name: pokemon?.name,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hp: pokemon?.hp,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skills,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}),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results;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#1-6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Module 작성</a:t>
            </a:r>
            <a:endParaRPr/>
          </a:p>
        </p:txBody>
      </p:sp>
      <p:sp>
        <p:nvSpPr>
          <p:cNvPr id="188" name="Google Shape;188;p29"/>
          <p:cNvSpPr txBox="1"/>
          <p:nvPr/>
        </p:nvSpPr>
        <p:spPr>
          <a:xfrm>
            <a:off x="767925" y="1735175"/>
            <a:ext cx="7834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{ TypeOrmModule } from "@nestjs/typeorm";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{ PoketmonService } from "./poketmon.service";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{ Poketmon, UserPoketmon } from "./poketmon.entity";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{ Module } from "@nestjs/common";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{ PoketmonSkill } from "./poketmon.skill.entity";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@Module({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providers: [PoketmonService],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exports: [PoketmonService],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imports: [TypeOrmModule.forFeature([Poketmon, PoketmonSkill, UserPoketmon])],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class PoketmonModule {}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#1-7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controller 와 연결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디자인한 API를 user.controller.ts 에 추가하고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controller에서 poketmon.service.ts 를 호출하여 흐름을 완성해 봅시다.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#1-8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테스트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하려면 유저 소유 포켓몬이 있어야되니까 가입한 유저에게 아무 포켓몬이나 지급해 봅시다.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UserPoketmon 에 인서트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API 호출이 잘 되나요?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Guard는 붙이셨나요?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Layer를 나누는건 유지보수 말고 다른 이유는 뭐가 있을까?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도커 컴포즈에 써있는것들은 뭔뜻일까?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특히 volumes 는 mysql 에만 있는데 왜 redis엔 없을까?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hash 생성할때 10은 뭘까?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암호화의 IV와도 비교해보자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클라이언트를 다른 사람이 만든다면 API 를 어떻게 알려주는게 좋을까?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개발!! (9, 10 페이지 참고)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DI / AOP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stream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computableFuture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threadLocal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강 테스트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실행 안되거나 </a:t>
            </a:r>
            <a:r>
              <a:rPr lang="ko"/>
              <a:t>이상이 있는</a:t>
            </a:r>
            <a:r>
              <a:rPr lang="ko"/>
              <a:t> 분들은 저장소에서 2강 작업본을 받아주세요.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코드만 다운로드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https://github.com/SJCEstudy/SJCEstudy_2025_Server/archive/refs/heads/main.zip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체크아웃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cd 워크스페이스 폴더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git clone https://github.com/SJCEstudy/SJCEstudy_2025_Server.git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cd SJCEstudy_2025_Server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git checkout main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yarn install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yarn start:dev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API 테스트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가입 : db에 인서트 되는지 확인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로그인 : sessionId 값이 리턴 되는지 확인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IA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21611"/>
          <a:stretch/>
        </p:blipFill>
        <p:spPr>
          <a:xfrm>
            <a:off x="1602575" y="1276550"/>
            <a:ext cx="5731476" cy="2995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976525" y="2073500"/>
            <a:ext cx="1345500" cy="447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Guard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로그인 이후 요청에 대한 인증 처리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상점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상점 판매 아이템 조회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유저 보유 포켓몬 조회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구매 (재화 차감 없이)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가입 시 스타터 포켓몬 지급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5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NestJs Request Life Cyle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318575" y="1283525"/>
            <a:ext cx="7614600" cy="3254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NestJs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1637525" y="3080100"/>
            <a:ext cx="6976800" cy="1323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Context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>
            <a:off x="145925" y="2531275"/>
            <a:ext cx="1491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8"/>
          <p:cNvSpPr txBox="1"/>
          <p:nvPr/>
        </p:nvSpPr>
        <p:spPr>
          <a:xfrm>
            <a:off x="254000" y="2531275"/>
            <a:ext cx="1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Request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1841050" y="3568275"/>
            <a:ext cx="1131900" cy="704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Request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3186331" y="3568275"/>
            <a:ext cx="1131900" cy="70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Response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4531613" y="3568275"/>
            <a:ext cx="1131900" cy="70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Handler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7222175" y="3568275"/>
            <a:ext cx="1131900" cy="70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ETC_2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1637600" y="2178925"/>
            <a:ext cx="1131900" cy="70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Middleware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3098775" y="2178925"/>
            <a:ext cx="1131900" cy="704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Guards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559950" y="1734450"/>
            <a:ext cx="1131900" cy="1149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Interceptors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021125" y="2178925"/>
            <a:ext cx="1131900" cy="70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Pipes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3" name="Google Shape;103;p18"/>
          <p:cNvCxnSpPr>
            <a:stCxn id="99" idx="3"/>
            <a:endCxn id="100" idx="1"/>
          </p:cNvCxnSpPr>
          <p:nvPr/>
        </p:nvCxnSpPr>
        <p:spPr>
          <a:xfrm>
            <a:off x="2769500" y="2531275"/>
            <a:ext cx="32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/>
          <p:nvPr/>
        </p:nvSpPr>
        <p:spPr>
          <a:xfrm>
            <a:off x="7482300" y="1734325"/>
            <a:ext cx="1131900" cy="1149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Controller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8"/>
          <p:cNvCxnSpPr/>
          <p:nvPr/>
        </p:nvCxnSpPr>
        <p:spPr>
          <a:xfrm>
            <a:off x="4230613" y="2531275"/>
            <a:ext cx="32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/>
          <p:nvPr/>
        </p:nvCxnSpPr>
        <p:spPr>
          <a:xfrm>
            <a:off x="5691775" y="2531275"/>
            <a:ext cx="32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/>
          <p:nvPr/>
        </p:nvCxnSpPr>
        <p:spPr>
          <a:xfrm>
            <a:off x="7152925" y="2531275"/>
            <a:ext cx="329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/>
          <p:nvPr/>
        </p:nvCxnSpPr>
        <p:spPr>
          <a:xfrm rot="10800000">
            <a:off x="5698775" y="1997550"/>
            <a:ext cx="1776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8"/>
          <p:cNvCxnSpPr/>
          <p:nvPr/>
        </p:nvCxnSpPr>
        <p:spPr>
          <a:xfrm rot="10800000">
            <a:off x="146025" y="1997550"/>
            <a:ext cx="440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/>
          <p:nvPr/>
        </p:nvSpPr>
        <p:spPr>
          <a:xfrm>
            <a:off x="5876894" y="3568275"/>
            <a:ext cx="1131900" cy="704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ETC_1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20675" y="1494525"/>
            <a:ext cx="119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2" name="Google Shape;112;p18"/>
          <p:cNvCxnSpPr>
            <a:stCxn id="95" idx="0"/>
            <a:endCxn id="104" idx="2"/>
          </p:cNvCxnSpPr>
          <p:nvPr/>
        </p:nvCxnSpPr>
        <p:spPr>
          <a:xfrm rot="-5400000">
            <a:off x="4885300" y="405375"/>
            <a:ext cx="684600" cy="56412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" name="Google Shape;113;p18"/>
          <p:cNvSpPr txBox="1"/>
          <p:nvPr/>
        </p:nvSpPr>
        <p:spPr>
          <a:xfrm>
            <a:off x="2617175" y="3033500"/>
            <a:ext cx="96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injection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485875" y="285175"/>
            <a:ext cx="420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3429300" y="1023263"/>
            <a:ext cx="1301700" cy="572700"/>
          </a:xfrm>
          <a:prstGeom prst="wedgeRoundRectCallout">
            <a:avLst>
              <a:gd fmla="val -24583" name="adj1"/>
              <a:gd fmla="val 141673" name="adj2"/>
              <a:gd fmla="val 0" name="adj3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인증/인가 관련 로직 구현 부분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4891400" y="573525"/>
            <a:ext cx="1776600" cy="848400"/>
          </a:xfrm>
          <a:prstGeom prst="wedgeRoundRectCallout">
            <a:avLst>
              <a:gd fmla="val -31384" name="adj1"/>
              <a:gd fmla="val 250542" name="adj2"/>
              <a:gd fmla="val 0" name="adj3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Life Cycle 동안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여러 데이터를 들고 있는곳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필요한 Cycle에서 데이터를 저장/조회 할 수 있음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Guard </a:t>
            </a:r>
            <a:r>
              <a:rPr lang="ko"/>
              <a:t>만들기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source</a:t>
            </a:r>
            <a:r>
              <a:rPr lang="ko"/>
              <a:t>폴더 에 guard 폴더 생성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http.session.guard.ts 파일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Request Header에 포함된 sessionId를 redis에 조회하여 로그인한 유저인지 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코드를 따라서 작성해 보세요.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Guard </a:t>
            </a:r>
            <a:r>
              <a:rPr lang="ko"/>
              <a:t>적용하기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상점 관련 API 개발 후 적용해 봅니다.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@UseGuards(HttpSessionGuard)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Path </a:t>
            </a:r>
            <a:r>
              <a:rPr lang="ko"/>
              <a:t>디자인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유저 보유 포켓몬 조회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GET /users/pokemons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상품 조회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스스로 개발해 보세요.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서비스 레벨 함수 정의, 테이블 까지 공유함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구매 (재화 차감 없이)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스스로 개발해 보세요.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서비스 레벨 함수 정의, 테이블 까지 공유함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