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Proxima Nov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bold.fntdata"/><Relationship Id="rId25" Type="http://schemas.openxmlformats.org/officeDocument/2006/relationships/font" Target="fonts/ProximaNova-regular.fntdata"/><Relationship Id="rId28" Type="http://schemas.openxmlformats.org/officeDocument/2006/relationships/font" Target="fonts/ProximaNova-boldItalic.fntdata"/><Relationship Id="rId27" Type="http://schemas.openxmlformats.org/officeDocument/2006/relationships/font" Target="fonts/ProximaNov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1b301679f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71b301679f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1b301679f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71b301679f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1b301679f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1b301679f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1b301679f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1b301679f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71b301679f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71b301679f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1b301679f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71b301679f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71b301679f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71b301679f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1b301679f_0_3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1b301679f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1b301679f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1b301679f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413ebd9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413ebd9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03cdad520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03cdad52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71b301679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71b301679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dbed49ea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dbed49ea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06556148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06556148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f8e91071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f8e91071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71b301679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71b301679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03cdad52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03cdad52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1b301679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1b301679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github.com/SJCEstudy/SJCEstudy_2025_Server/archive/refs/heads/main.zip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개발자 </a:t>
            </a:r>
            <a:r>
              <a:rPr lang="ko"/>
              <a:t>스터디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#4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API Path 디자인</a:t>
            </a:r>
            <a:endParaRPr/>
          </a:p>
        </p:txBody>
      </p:sp>
      <p:sp>
        <p:nvSpPr>
          <p:cNvPr id="130" name="Google Shape;130;p22"/>
          <p:cNvSpPr txBox="1"/>
          <p:nvPr>
            <p:ph idx="1" type="body"/>
          </p:nvPr>
        </p:nvSpPr>
        <p:spPr>
          <a:xfrm>
            <a:off x="311700" y="1152475"/>
            <a:ext cx="85206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지갑 연결</a:t>
            </a:r>
            <a:r>
              <a:rPr lang="ko"/>
              <a:t> API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GET /users/</a:t>
            </a:r>
            <a:r>
              <a:rPr lang="ko"/>
              <a:t>wallet/link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토큰 잔액 조회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GET /blockchain/balance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토큰 차감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POST /blockchain/deduct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토큰 지급</a:t>
            </a:r>
            <a:endParaRPr/>
          </a:p>
          <a:p>
            <a:pPr indent="-297497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POST /blockchain/grant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토큰과 수수료가 많이 들어있는 계정을 생성해 놨음, 이 계정에서 토큰을 지급하는 것</a:t>
            </a:r>
            <a:endParaRPr/>
          </a:p>
          <a:p>
            <a:pPr indent="-297497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0xd186720360294F4a7C9E601f8CC3ac94134429FF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데이터 모델링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유저 테이블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ALTER TABLE pokeraid.`user` ADD address varchar(100) NULL;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ALTER TABLE pokeraid.`user` ADD private_key varchar(300) NULL;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445025"/>
            <a:ext cx="20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</a:t>
            </a:r>
            <a:r>
              <a:rPr lang="ko"/>
              <a:t> #1-1</a:t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지갑 연동 만들기 시작!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user.entity.ts</a:t>
            </a:r>
            <a:endParaRPr/>
          </a:p>
        </p:txBody>
      </p:sp>
      <p:sp>
        <p:nvSpPr>
          <p:cNvPr id="143" name="Google Shape;143;p24"/>
          <p:cNvSpPr txBox="1"/>
          <p:nvPr/>
        </p:nvSpPr>
        <p:spPr>
          <a:xfrm>
            <a:off x="817850" y="257175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@Column({ nullable: true })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address: string;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@Column()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private_key: string;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5"/>
          <p:cNvSpPr txBox="1"/>
          <p:nvPr>
            <p:ph type="title"/>
          </p:nvPr>
        </p:nvSpPr>
        <p:spPr>
          <a:xfrm>
            <a:off x="311700" y="445025"/>
            <a:ext cx="20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#1-2</a:t>
            </a:r>
            <a:endParaRPr/>
          </a:p>
        </p:txBody>
      </p:sp>
      <p:sp>
        <p:nvSpPr>
          <p:cNvPr id="149" name="Google Shape;14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대칭 암호화 구현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privateKey를 DB에 저장할때 대칭 암호화를 사용하기 위한 코드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src </a:t>
            </a:r>
            <a:r>
              <a:rPr lang="ko"/>
              <a:t>폴더에 utils 폴더 생성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util.crypto.ts 파일 생성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내용은 카톡 공유</a:t>
            </a:r>
            <a:endParaRPr/>
          </a:p>
        </p:txBody>
      </p:sp>
      <p:sp>
        <p:nvSpPr>
          <p:cNvPr id="150" name="Google Shape;150;p25"/>
          <p:cNvSpPr txBox="1"/>
          <p:nvPr/>
        </p:nvSpPr>
        <p:spPr>
          <a:xfrm>
            <a:off x="650300" y="2571750"/>
            <a:ext cx="80700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import * as crypto from 'crypto';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const algorithm = 'aes-256-cbc';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const key = Buffer.from('4a656e6e79426c6f636b436861696e566f6c747a6369706572aabbccddeeff11', 'hex');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const iv = Buffer.from('aabbccddeeff11223344556677889900', 'hex');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export function encrypt(text: string): string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const cipher = crypto.createCipheriv(algorithm, key, iv);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let encrypted = cipher.update(text, 'utf8', 'hex');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encrypted += cipher.final('hex');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return encrypted;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export function decrypt(encrypted: string): string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const decipher = crypto.createDecipheriv(algorithm, key, iv);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let decrypted = decipher.update(encrypted, 'hex', 'utf8');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decrypted += decipher.final('utf8');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return decrypted;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311700" y="445025"/>
            <a:ext cx="20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#1-3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DTO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직접 만들어 봅시다.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privateKey 파리미터로 받음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Service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오른쪽 참고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yarn add ethers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Controller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직접 만들어 봅시다.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서버 실행해서 테스트</a:t>
            </a:r>
            <a:endParaRPr/>
          </a:p>
        </p:txBody>
      </p:sp>
      <p:sp>
        <p:nvSpPr>
          <p:cNvPr id="157" name="Google Shape;157;p26"/>
          <p:cNvSpPr txBox="1"/>
          <p:nvPr/>
        </p:nvSpPr>
        <p:spPr>
          <a:xfrm>
            <a:off x="4000500" y="1152175"/>
            <a:ext cx="5202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linkWallet(seq: number, privateKey: string)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wallet = new ethers.Wallet(privateKey);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privateKey</a:t>
            </a:r>
            <a:r>
              <a:rPr lang="ko"/>
              <a:t>로 publicKey를 추출할수 있고,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// address는 publicKey의 일부분이다.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encryptedPrivateKey = encrypt(privateKey);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await this.userRepo.update(seq,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address: wallet.address,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private_key: encryptedPrivateKey,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return;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311700" y="445025"/>
            <a:ext cx="20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#2-1</a:t>
            </a:r>
            <a:endParaRPr/>
          </a:p>
        </p:txBody>
      </p:sp>
      <p:sp>
        <p:nvSpPr>
          <p:cNvPr id="163" name="Google Shape;16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토큰 잔액조회/지급/차감 코드 만들기 시작!!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블록체인 관련 코드는 혼자서 테스트가 어려움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코드 전달 후 모두 동작하는지 확인하는것이 목표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src 폴더에 blockchain 폴더와 그 하위에 파일 추가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blockchain.constrans.ts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blockchain.controller.ts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blockchain.module.ts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blockchain.service.ts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blockchain 폴더에 abi 폴더 추가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erc20.ts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코드는 카독으로 공유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 txBox="1"/>
          <p:nvPr>
            <p:ph type="title"/>
          </p:nvPr>
        </p:nvSpPr>
        <p:spPr>
          <a:xfrm>
            <a:off x="311700" y="445025"/>
            <a:ext cx="20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#2-2</a:t>
            </a:r>
            <a:endParaRPr/>
          </a:p>
        </p:txBody>
      </p:sp>
      <p:sp>
        <p:nvSpPr>
          <p:cNvPr id="169" name="Google Shape;169;p28"/>
          <p:cNvSpPr txBox="1"/>
          <p:nvPr>
            <p:ph idx="1" type="body"/>
          </p:nvPr>
        </p:nvSpPr>
        <p:spPr>
          <a:xfrm>
            <a:off x="311700" y="11820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blockchain.constrants.ts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코드는 카톡 공유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OWNER_ADDRESS?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보상 지급할 토큰을 가지고 있고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상점에서 구매하면 토큰을 이 주소로 보냄</a:t>
            </a:r>
            <a:endParaRPr/>
          </a:p>
        </p:txBody>
      </p:sp>
      <p:sp>
        <p:nvSpPr>
          <p:cNvPr id="170" name="Google Shape;170;p28"/>
          <p:cNvSpPr txBox="1"/>
          <p:nvPr/>
        </p:nvSpPr>
        <p:spPr>
          <a:xfrm>
            <a:off x="640475" y="3162950"/>
            <a:ext cx="9242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export const CONTRACT_ADDRESS = '0xe21e2054827347021453e24822130dd97a7f9351';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export const OWNER_ADDRESS = '0xd186720360294F4a7C9E601f8CC3ac94134429FF'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export const OWNER_PRIVATE_KEY = '0x29eec5cc035c288408380f522542735db5e8fedaf3219f8d99b1bbd100539bb8';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export const RPC_URL = 'https://public-en-kairos.node.kaia.io';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9"/>
          <p:cNvSpPr txBox="1"/>
          <p:nvPr>
            <p:ph type="title"/>
          </p:nvPr>
        </p:nvSpPr>
        <p:spPr>
          <a:xfrm>
            <a:off x="311700" y="445025"/>
            <a:ext cx="20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#2-3</a:t>
            </a:r>
            <a:endParaRPr/>
          </a:p>
        </p:txBody>
      </p:sp>
      <p:sp>
        <p:nvSpPr>
          <p:cNvPr id="176" name="Google Shape;17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blockchain.service.ts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코드는 카톡 공유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contract의 어떤 함수를 호출해야 되는지 채워넣어 보세요.</a:t>
            </a:r>
            <a:endParaRPr/>
          </a:p>
        </p:txBody>
      </p:sp>
      <p:sp>
        <p:nvSpPr>
          <p:cNvPr id="177" name="Google Shape;177;p29"/>
          <p:cNvSpPr txBox="1"/>
          <p:nvPr/>
        </p:nvSpPr>
        <p:spPr>
          <a:xfrm>
            <a:off x="1280950" y="2197325"/>
            <a:ext cx="7685700" cy="111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@Injectable()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export class BlockchainService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private provider: ethers.providers.JsonRpcProvider;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private ownerWallet: ethers.Wallet;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constructor()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this.provider = new ethers.providers.JsonRpcProvider(RPC_URL);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this.ownerWallet = new ethers.Wallet(OWNER_PRIVATE_KEY, this.provider);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private getContract(signerOrProvider: ethers.Signer | ethers.providers.Provider): ethers.Contract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return new ethers.Contract(CONTRACT_ADDRESS, ERC20ABI, signerOrProvider);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getBalance(user: User)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if (!user.address)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throw new Error('no addresss');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contract = this.getContract(this.provider);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balance = await contract.무슨 함수 일까요?? 강의 시간에 나왔습니다.(user.address);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return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balance: ethers.utils.formatUnits(balance, 18)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deductTokens(user: User, amount: string)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decrypted = decrypt(user.private_key);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userWallet = new ethers.Wallet(decrypted, this.provider);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contract = this.getContract(userWallet);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value = ethers.utils.parseUnits(amount, 18);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tx = await contract.무슨 함수 일까요?? 강의 시간에 나왔습니다.(this.ownerWallet.address, value);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await tx.wait();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return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txHash: tx.hash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async grantTokens(user: User, amount: string)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contract = this.getContract(this.ownerWallet);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value = ethers.utils.parseUnits(amount, 18);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const tx = await contract.무슨 함수 일까요?? 강의 시간에 나왔습니다.(user.address, value);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await tx.wait();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return {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  txHash: tx.hash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  }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}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311700" y="445025"/>
            <a:ext cx="2073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#2-4</a:t>
            </a:r>
            <a:endParaRPr/>
          </a:p>
        </p:txBody>
      </p:sp>
      <p:sp>
        <p:nvSpPr>
          <p:cNvPr id="183" name="Google Shape;18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blockchain.module.ts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blockchain.controller.ts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직접 만들어 봅시다! 반복학습!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다 만들었다면 테스트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숙제</a:t>
            </a:r>
            <a:endParaRPr/>
          </a:p>
        </p:txBody>
      </p:sp>
      <p:sp>
        <p:nvSpPr>
          <p:cNvPr id="189" name="Google Shape;18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API </a:t>
            </a:r>
            <a:r>
              <a:rPr lang="ko"/>
              <a:t>만들기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토큰 잔액조회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토큰 차감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토큰 지급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기존 기능에 연동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아이템 구매 요청시 토큰 차감하는 로직 추가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숙제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개발할때 어떤 어려움이 있었나요?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3강 테스트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실행 안되거나 이상이 있는 분들은 저장소에서 3강 작업본을 받아주세요.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코드만 다운로드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https://github.com/SJCEstudy/SJCEstudy_2025_Server/archive/refs/heads/main.zip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체크아웃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cd 워크스페이스 폴더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git clone https://github.com/SJCEstudy/SJCEstudy_2025_Server.git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cd SJCEstudy_2025_Server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git checkout main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yarn install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ko"/>
              <a:t>yarn start:dev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ko"/>
              <a:t>API 테스트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상품 리스트 조회 API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ko"/>
              <a:t>상품 구매 API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IA</a:t>
            </a: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 rotWithShape="1">
          <a:blip r:embed="rId3">
            <a:alphaModFix/>
          </a:blip>
          <a:srcRect b="0" l="0" r="0" t="21611"/>
          <a:stretch/>
        </p:blipFill>
        <p:spPr>
          <a:xfrm>
            <a:off x="1602575" y="1276550"/>
            <a:ext cx="5731476" cy="299512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2976525" y="2073500"/>
            <a:ext cx="1345500" cy="791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요구사항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로비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블록체인 지갑 연결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상점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토큰 잔액 조회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토큰 차감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구매 로직에 추가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토큰 지급</a:t>
            </a:r>
            <a:endParaRPr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ko"/>
              <a:t>레이드 보상 로직이지만 상점 테스트위해 api까지 만들어야 함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50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블록체인의 PublicKey / PrivateKey</a:t>
            </a:r>
            <a:endParaRPr/>
          </a:p>
        </p:txBody>
      </p:sp>
      <p:sp>
        <p:nvSpPr>
          <p:cNvPr id="91" name="Google Shape;91;p18"/>
          <p:cNvSpPr txBox="1"/>
          <p:nvPr/>
        </p:nvSpPr>
        <p:spPr>
          <a:xfrm>
            <a:off x="4485875" y="285175"/>
            <a:ext cx="4202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PublicKey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계좌 번호 역할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PrivateKey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비밀번호 역할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지갑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Key를 생성하고 보관해 주는 도구</a:t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1349925" y="3300900"/>
            <a:ext cx="1093800" cy="1310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은행 앱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(내 계좌)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3872400" y="3566950"/>
            <a:ext cx="1399200" cy="778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은행 </a:t>
            </a: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서버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6700275" y="3300900"/>
            <a:ext cx="1093800" cy="1310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은행 앱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(받는사람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계좌)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6" name="Google Shape;96;p18"/>
          <p:cNvCxnSpPr>
            <a:stCxn id="93" idx="3"/>
            <a:endCxn id="94" idx="1"/>
          </p:cNvCxnSpPr>
          <p:nvPr/>
        </p:nvCxnSpPr>
        <p:spPr>
          <a:xfrm>
            <a:off x="2443725" y="3956100"/>
            <a:ext cx="1428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7" name="Google Shape;97;p18"/>
          <p:cNvSpPr txBox="1"/>
          <p:nvPr/>
        </p:nvSpPr>
        <p:spPr>
          <a:xfrm>
            <a:off x="2611063" y="3956050"/>
            <a:ext cx="1350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내 계좌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받는사람 계좌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비밀번</a:t>
            </a:r>
            <a:r>
              <a:rPr lang="ko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호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금액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8" name="Google Shape;98;p18"/>
          <p:cNvCxnSpPr>
            <a:stCxn id="94" idx="3"/>
            <a:endCxn id="95" idx="1"/>
          </p:cNvCxnSpPr>
          <p:nvPr/>
        </p:nvCxnSpPr>
        <p:spPr>
          <a:xfrm>
            <a:off x="5271600" y="3956050"/>
            <a:ext cx="14286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9" name="Google Shape;99;p18"/>
          <p:cNvSpPr txBox="1"/>
          <p:nvPr/>
        </p:nvSpPr>
        <p:spPr>
          <a:xfrm>
            <a:off x="5419300" y="3956050"/>
            <a:ext cx="1350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보낸사람 계좌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금액</a:t>
            </a:r>
            <a:endParaRPr sz="12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/>
          <p:nvPr/>
        </p:nvSpPr>
        <p:spPr>
          <a:xfrm>
            <a:off x="5278013" y="1603525"/>
            <a:ext cx="2979300" cy="22014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Kaia 체인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5" name="Google Shape;10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블록체인에서 토큰 전송</a:t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5448700" y="2143975"/>
            <a:ext cx="1082100" cy="11475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토큰 컨트랙트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- mint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- transfer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- balanceOf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- ETC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997888" y="2018875"/>
            <a:ext cx="1658700" cy="1370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Proxima Nova"/>
                <a:ea typeface="Proxima Nova"/>
                <a:cs typeface="Proxima Nova"/>
                <a:sym typeface="Proxima Nova"/>
              </a:rPr>
              <a:t>Server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Proxima Nova"/>
                <a:ea typeface="Proxima Nova"/>
                <a:cs typeface="Proxima Nova"/>
                <a:sym typeface="Proxima Nova"/>
              </a:rPr>
              <a:t>- 토큰 주소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latin typeface="Proxima Nova"/>
                <a:ea typeface="Proxima Nova"/>
                <a:cs typeface="Proxima Nova"/>
                <a:sym typeface="Proxima Nova"/>
              </a:rPr>
              <a:t>- 인터페이스 (ABI)</a:t>
            </a:r>
            <a:endParaRPr sz="12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108" name="Google Shape;108;p19"/>
          <p:cNvCxnSpPr>
            <a:stCxn id="107" idx="3"/>
            <a:endCxn id="104" idx="1"/>
          </p:cNvCxnSpPr>
          <p:nvPr/>
        </p:nvCxnSpPr>
        <p:spPr>
          <a:xfrm>
            <a:off x="2656588" y="2704225"/>
            <a:ext cx="26214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9" name="Google Shape;109;p19"/>
          <p:cNvSpPr/>
          <p:nvPr/>
        </p:nvSpPr>
        <p:spPr>
          <a:xfrm>
            <a:off x="6990513" y="1781625"/>
            <a:ext cx="1082100" cy="840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계정 A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- 주소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- 잔액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0" name="Google Shape;110;p19"/>
          <p:cNvSpPr/>
          <p:nvPr/>
        </p:nvSpPr>
        <p:spPr>
          <a:xfrm>
            <a:off x="6990513" y="2801000"/>
            <a:ext cx="1082100" cy="8406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계정 B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- </a:t>
            </a: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주소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latin typeface="Proxima Nova"/>
                <a:ea typeface="Proxima Nova"/>
                <a:cs typeface="Proxima Nova"/>
                <a:sym typeface="Proxima Nova"/>
              </a:rPr>
              <a:t>- 잔액</a:t>
            </a:r>
            <a:endParaRPr sz="11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2906788" y="2704225"/>
            <a:ext cx="22917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Tx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- from : A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- to : 토큰 컨트랙트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- data : transfer, 10, B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- gas : 0.1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- signature : [v,r,s]</a:t>
            </a:r>
            <a:endParaRPr sz="1300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766375" y="3842925"/>
            <a:ext cx="1765200" cy="812400"/>
          </a:xfrm>
          <a:prstGeom prst="wedgeRoundRectCallout">
            <a:avLst>
              <a:gd fmla="val 69027" name="adj1"/>
              <a:gd fmla="val -37072" name="adj2"/>
              <a:gd fmla="val 0" name="adj3"/>
            </a:avLst>
          </a:prstGeom>
          <a:solidFill>
            <a:schemeClr val="lt2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Proxima Nova"/>
                <a:ea typeface="Proxima Nova"/>
                <a:cs typeface="Proxima Nova"/>
                <a:sym typeface="Proxima Nova"/>
              </a:rPr>
              <a:t>signature는 Tx를 A가 만든게 맞다는 뜻으로 privateKey를 사용하여 생성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latin typeface="Proxima Nova"/>
                <a:ea typeface="Proxima Nova"/>
                <a:cs typeface="Proxima Nova"/>
                <a:sym typeface="Proxima Nova"/>
              </a:rPr>
              <a:t>왜? 돈쓸 사람이 A니까</a:t>
            </a:r>
            <a:endParaRPr sz="1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지갑 생성하기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크롬 익스텐션의 Metamask 설치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사용자 지정 네트워크 추가 / 선택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Name : Kaia Testnet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RPC URL : https://public-en-kairos.node.kaia.io	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Chain ID : 1001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계정 &gt; 계정 또는 하드웨어 지갑 추가 &gt; 이더리움 계정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PrivateKey 확인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계정 &gt; 계정 세부정보 &gt; Details &gt; PrivateKey 확인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이체 수수료</a:t>
            </a:r>
            <a:endParaRPr/>
          </a:p>
        </p:txBody>
      </p:sp>
      <p:sp>
        <p:nvSpPr>
          <p:cNvPr id="124" name="Google Shape;124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은행 앱과 같이 이체 시 수수료 필요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우리는 Kaia 체인에서 테스트 하므로 kaia 토큰 필요함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Testnet에서는 사용자들이 테스트 할수 있도록 소정 kaia를 하루 한번 받을수 있음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ko"/>
              <a:t>https://www.kaia.io/faucet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