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b301679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1b301679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1b30167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1b30167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9a86a7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9a86a7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b301679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b301679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39a86a7f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39a86a7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1b30167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1b30167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39a86a7f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39a86a7f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413eb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413eb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b3016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b3016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f8e910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f8e910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1b30167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1b30167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b30167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b30167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1b301679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1b301679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JCEstudy/SJCEstudy_2025_Server/archive/refs/heads/main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#1-3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CreateRoom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레이드 보스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내 포켓몬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JoinRoom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레이드 룸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내 포켓몬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LeaveRoom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레이드 룸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TestRoom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레이드 룸 ID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테스트 메시지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000500" y="1152175"/>
            <a:ext cx="5202600" cy="70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export class CreateRoomDto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@IsNumber()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boosId: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@IsNumber()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myPoketmonId: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JoinRoomDto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@IsString()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@IsNotEmpty()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roomId: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@IsNumber()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myPoketmonId: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LeaveRoomDto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@IsString()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@IsNotEmpty()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roomId: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TestRoomDto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@IsString()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@IsNotEmpty()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roomId: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@IsString()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@IsNotEmpty()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message: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#1-4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Redis </a:t>
            </a:r>
            <a:r>
              <a:rPr lang="ko"/>
              <a:t>코드 공유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카톡으로 공유한 코드를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redis.service.ts 에 넣어주세요.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4000500" y="1152175"/>
            <a:ext cx="5202600" cy="3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@Injectable()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RedisService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constructor(@Inject('REDIS_CLIENT') private readonly client: Redis)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setSession(sessionId: string, data: any, ttlSeconds = 3600)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`session:${sessionId}`,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JSON.stringify(data),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'EX',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ttlSeconds,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expireExtend(sessionId: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this.client.expire(sessionId, 3600);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getSession(sessionId: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raw = await this.client.get(`session:${sessionId}`);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raw ? JSON.parse(raw) : null;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deleteSession(sessionId: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this.client.del(`session:${sessionId}`);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getSessionIdByUserId(userId: number): Promise&lt;string | null&gt;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await this.client.get(`user:${userId}`);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setUserSessionMap(userId: number, sessionId: string, ttl = 3600)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this.client.set(`user:${userId}`, sessionId, 'EX', ttl);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createRoom(roomId: string, leaderId: number, bossPokemonId: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this.client.set(`room:${roomId}:leader`, leaderId);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this.client.set(`room:${roomId}:boss`, bossPokemonId);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this.client.set(`room:${roomId}:memberOrder`, '0');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getMemberCount(roomId: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await this.client.llen(`room:${roomId}:members`);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isMember(roomId: string, userSeq: string): Promise&lt;boolean&gt;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rawMembers = await this.client.lrange(`room:${roomId}:members`, 0, 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rawMembers.some((raw)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parsed = JSON.parse(raw);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return parsed.userSeq === parseInt(userSeq);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 catch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return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joinRoom(roomId: string, userSeq: number, pokemonId: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key = `room:${roomId}:members`;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order = await this.client.incr(`room:${roomId}:memberOrder`);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memberData = JSON.stringify({ userSeq: userSeq, pokemonId, order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this.client.rpush(key, memberData);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this.client.set(`user:${userSeq}:room`, roomId);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leaveRoom(roomId: string, userSeq: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key = `room:${roomId}:members`;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members = await this.client.lrange(key, 0, 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for (const member of members)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try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parsed = JSON.parse(member);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console.log(userSeq);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console.log(parsed);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if (parsed.userSeq === userSeq)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await this.client.lrem(key, 0, member);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break;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 catch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continue;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this.client.del(`user:${userSeq}:room`);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removeRoom(roomId: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this.client.del(`room:${roomId}:members`);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this.client.del(`room:${roomId}:leader`);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this.client.del(`room:${roomId}:boss`);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this.client.del(`room:${roomId}:memberOrder`);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getUserRoom(userId: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await this.client.get(`user:${userId}:room`);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getRooms()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await this.client.keys('room:*:members');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getRoomMembers(roomId: string): Promise&lt;string[]&gt;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await this.client.lrange(`room:${roomId}:members`, 0, -1);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getRoomLeader(roomId: string): Promise&lt;number&gt;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leader = await this.client.get(`room:${roomId}:leader`);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(!leader)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parseInt(leader);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getRoomBoss(roomId: string): Promise&lt;number&gt;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boss = await this.client.get(`room:${roomId}:boss`);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(!boss)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parseInt(boss);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setBattleState(roomId: string, battleState: Object)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this.client.set(`room:${roomId}:battleState`, JSON.stringify(battleState));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getBattleState(roomId: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battleState = await this.client.get(`room:${roomId}:battleState`);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(!battleState)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JSON.parse(battleState);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removeBattleState(roomId: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this.client.del(`raid:${roomId}:state`);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removeUserRoomMapping(userId: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this.client.del(`user:${userId}:room`);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#1-5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WS 연결부분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socket.io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@nestjs/websockets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class-validator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</a:t>
            </a:r>
            <a:r>
              <a:rPr lang="ko"/>
              <a:t>class-transformer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</a:t>
            </a:r>
            <a:r>
              <a:rPr lang="ko"/>
              <a:t>@nestjs/platform-socket.io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000500" y="1152175"/>
            <a:ext cx="52026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@WebSocketGateway({ namespace: '/rooms', cors: true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RoomGateway implements OnGatewayConnection, OnGatewayDisconnect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@WebSocketServer()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server: Server;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private readonly maxMemberCount = 4;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constructor(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readonly roomService: RoomService,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readonly userService: UserService,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readonly redisService: RedisService,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readonly poketmonService: PoketmonService,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readonly blockchainService: BlockchainService,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handleConnection(client: Socket)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sessionId = client.handshake.headers['sessionid'];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(!sessionId || typeof sessionId !== 'string')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client.disconnect();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this.redisService.getSession(sessionId).then((session)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if (!session)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client.disconnect();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console.log(`Client connected: ${client.id}`);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handleDisconnect(client: Socket)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console.log(`Client disconnected: ${client.id}`);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br>
              <a:rPr lang="ko"/>
            </a:b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#2-1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8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CreateRoom</a:t>
            </a:r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705925" y="1678300"/>
            <a:ext cx="92424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@UseGuards(WsSessionGuard)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@UsePipes(new ValidationPipe({ whitelist: true }))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@SubscribeMessage('createRoom')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handleCreateRoom(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@ConnectedSocket() client: Socket,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@MessageBody() body: CreateRoomDto,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 = client['user'];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userRoom = await this.redisService.getUserRoom(user.seq);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(userRoom)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ConflictException('already member');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boss = await this.poketmonService.getPokemonWithSkills(body.boosId);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(!boss)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myPoketmons = await this.poketmonService.getUserPokemons(user.seq);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(!myPoketmons.some(p =&gt; p.poketmonId == body.myPoketmonId))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roomId = uuidv4();</a:t>
            </a:r>
            <a:br>
              <a:rPr lang="ko"/>
            </a:br>
            <a:br>
              <a:rPr lang="ko"/>
            </a:br>
            <a:r>
              <a:rPr lang="ko"/>
              <a:t>	// TODO 레디스 서비스를 이용해 방을 만들고 방에 들어가는 로직을 만들어주세요.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// TODO 레디스 서비스를 이용해 방에 공유할 방 정보를 조회하세요.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client.join(updateRoom.roomId);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this.server.to(updateRoom.roomId).emit('roomUpdate', updateRoom);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#2-2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8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JoinRoom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CreateRoom </a:t>
            </a:r>
            <a:r>
              <a:rPr lang="ko"/>
              <a:t>을 참고하여 존재하는 방에 들어가는 코드를 만들어 봅시다.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#2-3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TestRoom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방에 메시지를 broadcasting 하는 테스트 코드를 만들어 봅시다.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#2-4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테스트!!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Postman 사용법 공유 (Socket.IO)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Postman의 socketIO 프로토콜을 사용하여 2명이 들어있는 방에 TestRoom 으로 메시지를 공유하는지 확인해 봅니다.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레이드 방을 나가는 LeaveRoom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레이드 방 목록을 조회하는 API 구현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개발할때 어떤 어려움이 있었나요?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4강 테스트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실행 안되거나 이상이 있는 분들은 저장소에서 3강 작업본을 받아주세요.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코드만 다운로드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https://github.com/SJCEstudy/SJCEstudy_2025_Server/archive/refs/heads/main.zip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체크아웃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cd 워크스페이스 폴더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clone https://github.com/SJCEstudy/SJCEstudy_2025_Server.git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cd SJCEstudy_2025_Server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git checkout main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yarn install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yarn start:dev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014625" y="2692525"/>
            <a:ext cx="1278300" cy="765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514400" y="1499750"/>
            <a:ext cx="1278300" cy="82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웹소켓 연결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레이드 생성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테스트용 이벤트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레이드 참여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레이드 목록 조회 (로비에서 목록을 보여주는 용도)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레이드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레이드 나가기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5752450" y="1259175"/>
            <a:ext cx="2994600" cy="110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5810569" y="1594750"/>
            <a:ext cx="1904700" cy="6996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Namespace_1</a:t>
            </a:r>
            <a:endParaRPr b="1"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5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SocketIO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2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ko" sz="1700"/>
              <a:t>웹소켓을 편하게 쓸수 있는 라이브러리 사용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ko" sz="1300"/>
              <a:t>SocketIO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ko" sz="1700"/>
              <a:t>웹소켓 연결을 Namespace로 묶을수 있음 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NamespaceId</a:t>
            </a:r>
            <a:r>
              <a:rPr lang="ko" sz="1300"/>
              <a:t>를 </a:t>
            </a:r>
            <a:r>
              <a:rPr lang="ko" sz="1300"/>
              <a:t>RoomId</a:t>
            </a:r>
            <a:r>
              <a:rPr lang="ko" sz="1300"/>
              <a:t>로 사용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ko" sz="1700"/>
              <a:t>Namespace단위로 broadcasting 가능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레이드에 유저가 참여하거나 나가는 등의 상태가 변할때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ko" sz="1300"/>
              <a:t>레이드에 참여하고 있는 전체 유저에게 broadcasting</a:t>
            </a:r>
            <a:endParaRPr sz="1300"/>
          </a:p>
        </p:txBody>
      </p:sp>
      <p:sp>
        <p:nvSpPr>
          <p:cNvPr id="95" name="Google Shape;95;p18"/>
          <p:cNvSpPr/>
          <p:nvPr/>
        </p:nvSpPr>
        <p:spPr>
          <a:xfrm>
            <a:off x="5893875" y="1871550"/>
            <a:ext cx="759600" cy="352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Socket_1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862975" y="3542425"/>
            <a:ext cx="821400" cy="493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Proxima Nova"/>
                <a:ea typeface="Proxima Nova"/>
                <a:cs typeface="Proxima Nova"/>
                <a:sym typeface="Proxima Nova"/>
              </a:rPr>
              <a:t>Client_1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839050" y="3542425"/>
            <a:ext cx="821400" cy="493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Proxima Nova"/>
                <a:ea typeface="Proxima Nova"/>
                <a:cs typeface="Proxima Nova"/>
                <a:sym typeface="Proxima Nova"/>
              </a:rPr>
              <a:t>Client_2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6869950" y="1871550"/>
            <a:ext cx="759600" cy="352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Socket_2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7846025" y="1871550"/>
            <a:ext cx="759600" cy="3528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Socket_3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7815125" y="3542425"/>
            <a:ext cx="821400" cy="493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Proxima Nova"/>
                <a:ea typeface="Proxima Nova"/>
                <a:cs typeface="Proxima Nova"/>
                <a:sym typeface="Proxima Nova"/>
              </a:rPr>
              <a:t>Client_3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1" name="Google Shape;101;p18"/>
          <p:cNvCxnSpPr>
            <a:stCxn id="95" idx="2"/>
            <a:endCxn id="96" idx="0"/>
          </p:cNvCxnSpPr>
          <p:nvPr/>
        </p:nvCxnSpPr>
        <p:spPr>
          <a:xfrm>
            <a:off x="6273675" y="2224350"/>
            <a:ext cx="0" cy="13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>
            <a:stCxn id="98" idx="2"/>
            <a:endCxn id="97" idx="0"/>
          </p:cNvCxnSpPr>
          <p:nvPr/>
        </p:nvCxnSpPr>
        <p:spPr>
          <a:xfrm>
            <a:off x="7249750" y="2224350"/>
            <a:ext cx="0" cy="13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Path 디자인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웹소켓 연결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/rooms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연결 후 통신은 EventName 으로 구분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이벤트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레이드 생성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createRoom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레이드 참여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joinRoom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레이드 나가기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leaveRoom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레이드 목록 조회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GET /rooms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guard </a:t>
            </a:r>
            <a:r>
              <a:rPr lang="ko"/>
              <a:t>폴더에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ws.session.guard.ts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room </a:t>
            </a:r>
            <a:r>
              <a:rPr lang="ko"/>
              <a:t>폴더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room.controller.ts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room.dto.ts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room.gateway.ts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room.module.ts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room.service.ts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#1-2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ws </a:t>
            </a:r>
            <a:r>
              <a:rPr lang="ko"/>
              <a:t>용 guard 만들기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817800" y="1684950"/>
            <a:ext cx="8070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@Injectable()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WsSessionGuard implements CanActivate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constructor(private readonly redisService: RedisService)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canActivate(context: ExecutionContext): Promise&lt;boolean&gt;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client = context.switchToWs().getClient();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sessionId = client.handshake.headers['sessionid'];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(!sessionId || typeof sessionId !== 'string')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UnauthorizedException('Missing session ID');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session = await this.redisService.getSession(sessionId);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(!session)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UnauthorizedException('Invalid or expired session');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this.redisService.expireExtend(sessionId);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client['user'] = session;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true;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