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1" r:id="rId13"/>
  </p:sldMasterIdLst>
  <p:notesMasterIdLst>
    <p:notesMasterId r:id="rId17"/>
  </p:notesMasterIdLst>
  <p:handoutMasterIdLst>
    <p:handoutMasterId r:id="rId15"/>
  </p:handoutMasterIdLst>
  <p:sldIdLst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viewProps" Target="viewProps.xml"></Relationship><Relationship Id="rId2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>
            <a:off x="360680" y="415290"/>
            <a:ext cx="11597640" cy="21240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과제</a:t>
            </a:r>
            <a:endParaRPr lang="ko-KR" altLang="en-US" sz="3000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</a:t>
            </a:r>
            <a:r>
              <a:rPr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Inventory</a:t>
            </a:r>
            <a:r>
              <a:rPr lang="ko-KR" sz="3000"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 만들기</a:t>
            </a:r>
            <a:endParaRPr lang="ko-KR" altLang="en-US" sz="200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