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23" r:id="rId24"/>
    <p:sldMasterId id="2147483724" r:id="rId26"/>
  </p:sldMasterIdLst>
  <p:notesMasterIdLst>
    <p:notesMasterId r:id="rId30"/>
  </p:notesMasterIdLst>
  <p:handoutMasterIdLst>
    <p:handoutMasterId r:id="rId28"/>
  </p:handoutMasterIdLst>
  <p:sldIdLst>
    <p:sldId id="26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handoutMaster" Target="handoutMasters/handoutMaster1.xml"></Relationship><Relationship Id="rId30" Type="http://schemas.openxmlformats.org/officeDocument/2006/relationships/notesMaster" Target="notesMasters/notesMaster1.xml"></Relationship><Relationship Id="rId32" Type="http://schemas.openxmlformats.org/officeDocument/2006/relationships/slide" Target="slides/slide1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  <a:sym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  <a:sym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  <a:sym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  <a:sym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  <a:sym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  <a:sym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  <a:sym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  <a:sym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  <a:sym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  <a:sym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  <a:sym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  <a:sym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  <a:sym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  <a:sym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  <a:sym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  <a:sym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  <a:sym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  <a:sym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  <a:sym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  <a:sym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  <a:sym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  <a:sym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  <a:sym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  <a:sym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  <a:sym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  <a:sym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  <a:sym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  <a:sym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  <a:sym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  <a:sym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  <a:sym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  <a:sym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  <a:sym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  <a:sym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  <a:sym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  <a:sym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360680" y="415290"/>
            <a:ext cx="11598910" cy="33839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유한</a:t>
            </a: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상태 머신</a:t>
            </a:r>
            <a:r>
              <a:rPr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(</a:t>
            </a:r>
            <a:r>
              <a:rPr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Finite </a:t>
            </a: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State Machine, FSM</a:t>
            </a:r>
            <a:r>
              <a:rPr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)</a:t>
            </a:r>
            <a:endParaRPr lang="ko-KR" altLang="en-US" sz="3000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200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- 유한개의 상태를 정의하고 각 상태를 실행.</a:t>
            </a:r>
            <a:endParaRPr lang="ko-KR" altLang="en-US" sz="200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로직, 애니메이션 등등</a:t>
            </a:r>
            <a:endParaRPr lang="ko-KR" altLang="en-US" sz="200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장점 : 직관적</a:t>
            </a:r>
            <a:endParaRPr lang="ko-KR" altLang="en-US" sz="200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단점 : 특정 시점이 증가하면 확장성이 어려움</a:t>
            </a:r>
            <a:endParaRPr lang="ko-KR" altLang="en-US" sz="200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3000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 상규</dc:creator>
  <cp:lastModifiedBy>임 상규</cp:lastModifiedBy>
  <dc:title>PowerPoint 프레젠테이션</dc:title>
  <cp:version>10.105.280.55985</cp:version>
</cp:coreProperties>
</file>