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531948c8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531948c8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531948c8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531948c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531948c8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531948c8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531948c8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531948c8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531948c8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531948c8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8531948c8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8531948c8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531948c8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531948c8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531948c8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531948c8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531948c8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8531948c8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531948c8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531948c8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03cdad5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03cdad5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531948c8a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8531948c8a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9dd4b4e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9dd4b4e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9dd4b4e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9dd4b4e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52d2c884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52d2c88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52d2c884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52d2c884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52d2c884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52d2c884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52d2c88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52d2c88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52d2c884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52d2c884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531948c8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531948c8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531948c8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531948c8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개발자 </a:t>
            </a:r>
            <a:r>
              <a:rPr b="1" lang="ko"/>
              <a:t>스터디</a:t>
            </a:r>
            <a:endParaRPr b="1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OCP (Open/Closed Principle)</a:t>
            </a:r>
            <a:r>
              <a:rPr b="1" lang="ko"/>
              <a:t> - </a:t>
            </a:r>
            <a:r>
              <a:rPr b="1" lang="ko"/>
              <a:t>개방/폐쇄 원칙</a:t>
            </a:r>
            <a:endParaRPr b="1"/>
          </a:p>
        </p:txBody>
      </p:sp>
      <p:sp>
        <p:nvSpPr>
          <p:cNvPr id="120" name="Google Shape;120;p22"/>
          <p:cNvSpPr txBox="1"/>
          <p:nvPr/>
        </p:nvSpPr>
        <p:spPr>
          <a:xfrm>
            <a:off x="387150" y="2079225"/>
            <a:ext cx="4323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Raid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action ()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	…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	let targets = []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	if (skill.target == ‘SINGLE’)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		…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	} else if (skill.target == ‘ALL’) {</a:t>
            </a:r>
            <a:br>
              <a:rPr lang="ko" sz="1600"/>
            </a:br>
            <a:r>
              <a:rPr lang="ko" sz="1600"/>
              <a:t>			…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Target</a:t>
            </a:r>
            <a:r>
              <a:rPr lang="ko"/>
              <a:t>의 </a:t>
            </a:r>
            <a:r>
              <a:rPr lang="ko"/>
              <a:t>Type</a:t>
            </a:r>
            <a:r>
              <a:rPr lang="ko"/>
              <a:t>이 늘어나면 어떻게 될까?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OCP (Open/Closed Principle) - 개방/폐쇄 원칙</a:t>
            </a:r>
            <a:endParaRPr b="1"/>
          </a:p>
        </p:txBody>
      </p:sp>
      <p:sp>
        <p:nvSpPr>
          <p:cNvPr id="127" name="Google Shape;127;p23"/>
          <p:cNvSpPr txBox="1"/>
          <p:nvPr/>
        </p:nvSpPr>
        <p:spPr>
          <a:xfrm>
            <a:off x="387150" y="2079225"/>
            <a:ext cx="4398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class Raid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	action () {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		…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		let targets = []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		const skill: Skill = this.getSkill(skill.target)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		const targets = skill.getTarget()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}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Target의 Type이 늘어나</a:t>
            </a:r>
            <a:r>
              <a:rPr lang="ko"/>
              <a:t>도 Raid 클래스는 변화 없음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4785750" y="2137900"/>
            <a:ext cx="4398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interface Skill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getTarget()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SkillTargetOne implements Skill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getTarget() {}	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SkillTargetAll</a:t>
            </a:r>
            <a:r>
              <a:rPr lang="ko" sz="1600"/>
              <a:t> implements Skill</a:t>
            </a:r>
            <a:r>
              <a:rPr lang="ko" sz="1600"/>
              <a:t>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getTarget() {}	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SkillTargetMulti</a:t>
            </a:r>
            <a:r>
              <a:rPr lang="ko" sz="1600"/>
              <a:t> implements Skill</a:t>
            </a:r>
            <a:r>
              <a:rPr lang="ko" sz="1600"/>
              <a:t>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getTarget() {}	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OCP (Open/Closed Principle) - 개방/폐쇄 원칙</a:t>
            </a:r>
            <a:endParaRPr b="1"/>
          </a:p>
        </p:txBody>
      </p:sp>
      <p:sp>
        <p:nvSpPr>
          <p:cNvPr id="135" name="Google Shape;135;p24"/>
          <p:cNvSpPr txBox="1"/>
          <p:nvPr/>
        </p:nvSpPr>
        <p:spPr>
          <a:xfrm>
            <a:off x="387150" y="2079225"/>
            <a:ext cx="4398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Raid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action ()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	…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	let targets = []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	const skill = this.getSkill(skill.target)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	const targets = skill.getTarget()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Target의 Type이 늘어나도 Raid 클래스는 변화 없음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4785750" y="2137900"/>
            <a:ext cx="43986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interface Skill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getTarget()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SkillTargetOne implements Skill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getTarget() {}	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SkillTargetAll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getTarget() {}	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SkillTargetMulti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getTarget() {}	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LSP</a:t>
            </a:r>
            <a:r>
              <a:rPr b="1" lang="ko"/>
              <a:t> </a:t>
            </a:r>
            <a:r>
              <a:rPr b="1" lang="ko"/>
              <a:t>(Liskov Substitution Principle)</a:t>
            </a:r>
            <a:r>
              <a:rPr b="1" lang="ko"/>
              <a:t> - </a:t>
            </a:r>
            <a:r>
              <a:rPr b="1" lang="ko"/>
              <a:t>리스코프 치환 원칙</a:t>
            </a:r>
            <a:endParaRPr b="1"/>
          </a:p>
        </p:txBody>
      </p:sp>
      <p:sp>
        <p:nvSpPr>
          <p:cNvPr id="143" name="Google Shape;143;p25"/>
          <p:cNvSpPr txBox="1"/>
          <p:nvPr/>
        </p:nvSpPr>
        <p:spPr>
          <a:xfrm>
            <a:off x="387150" y="2137900"/>
            <a:ext cx="4398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Weapon 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fire(): void {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…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자식 클래스 종류에 따라 실행되지 않는 경우가 있다.</a:t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4358275" y="2137900"/>
            <a:ext cx="5328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Sword extends Weapon {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fire(): void {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throw new Error("난 못쏴!!");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</p:txBody>
      </p:sp>
      <p:sp>
        <p:nvSpPr>
          <p:cNvPr id="146" name="Google Shape;146;p25"/>
          <p:cNvSpPr txBox="1"/>
          <p:nvPr/>
        </p:nvSpPr>
        <p:spPr>
          <a:xfrm>
            <a:off x="4358275" y="3553900"/>
            <a:ext cx="5328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Bow extends Weapon {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fire(): void {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…	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</p:txBody>
      </p:sp>
      <p:sp>
        <p:nvSpPr>
          <p:cNvPr id="147" name="Google Shape;147;p25"/>
          <p:cNvSpPr txBox="1"/>
          <p:nvPr/>
        </p:nvSpPr>
        <p:spPr>
          <a:xfrm>
            <a:off x="311700" y="3553900"/>
            <a:ext cx="4398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Raid 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const weapon = getWoapon();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weapon.fire();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LSP (Liskov Substitution Principle) - 리스코프 치환 원칙</a:t>
            </a:r>
            <a:endParaRPr b="1"/>
          </a:p>
        </p:txBody>
      </p:sp>
      <p:sp>
        <p:nvSpPr>
          <p:cNvPr id="153" name="Google Shape;153;p26"/>
          <p:cNvSpPr txBox="1"/>
          <p:nvPr/>
        </p:nvSpPr>
        <p:spPr>
          <a:xfrm>
            <a:off x="387150" y="2137900"/>
            <a:ext cx="43986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Bow implements Fireable 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fire() 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…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Sword implements Attackable 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attack() 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…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이렇게 방어 해줄수도 있음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5045550" y="2179075"/>
            <a:ext cx="4039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action()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useWeapon(new Bow());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useWeapon(new Sword()); </a:t>
            </a:r>
            <a:br>
              <a:rPr lang="ko"/>
            </a:br>
            <a:r>
              <a:rPr lang="ko"/>
              <a:t>	&gt;&gt; Fireable </a:t>
            </a:r>
            <a:r>
              <a:rPr lang="ko"/>
              <a:t>아니니까 에러발생!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function useWeapon(weapon: Fireable)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weapon.fire();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ISP (Interface Segregation Principle) - 인터페이스 분리 원칙</a:t>
            </a:r>
            <a:endParaRPr b="1"/>
          </a:p>
        </p:txBody>
      </p:sp>
      <p:sp>
        <p:nvSpPr>
          <p:cNvPr id="161" name="Google Shape;161;p27"/>
          <p:cNvSpPr txBox="1"/>
          <p:nvPr/>
        </p:nvSpPr>
        <p:spPr>
          <a:xfrm>
            <a:off x="387150" y="2137900"/>
            <a:ext cx="4398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interface Button 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click();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drag();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doubleClick();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로그인 버튼은 클릭만 쓸껀데?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4936600" y="2137900"/>
            <a:ext cx="4039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LoginButton impliments Button 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click() {}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drag() {}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doubleClick() {}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ISP (Interface Segregation Principle) - 인터페이스 분리 원칙</a:t>
            </a:r>
            <a:endParaRPr b="1"/>
          </a:p>
        </p:txBody>
      </p:sp>
      <p:sp>
        <p:nvSpPr>
          <p:cNvPr id="169" name="Google Shape;169;p28"/>
          <p:cNvSpPr txBox="1"/>
          <p:nvPr/>
        </p:nvSpPr>
        <p:spPr>
          <a:xfrm>
            <a:off x="387150" y="2137900"/>
            <a:ext cx="4398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interface ButtonClick 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click();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interface Button아무개 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drag();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doubleClick();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쓸것만 상속받아서 사용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4936600" y="2137900"/>
            <a:ext cx="40398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Class LoginButton impliments </a:t>
            </a:r>
            <a:r>
              <a:rPr lang="ko" sz="1600"/>
              <a:t>ButtonClick </a:t>
            </a:r>
            <a:r>
              <a:rPr lang="ko"/>
              <a:t>{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click() {}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DIP</a:t>
            </a:r>
            <a:r>
              <a:rPr b="1" lang="ko"/>
              <a:t> </a:t>
            </a:r>
            <a:r>
              <a:rPr b="1" lang="ko"/>
              <a:t>(Dependency Inversion Principle)</a:t>
            </a:r>
            <a:r>
              <a:rPr b="1" lang="ko"/>
              <a:t> - </a:t>
            </a:r>
            <a:r>
              <a:rPr b="1" lang="ko"/>
              <a:t>의존 역전 원칙</a:t>
            </a:r>
            <a:endParaRPr b="1"/>
          </a:p>
        </p:txBody>
      </p:sp>
      <p:sp>
        <p:nvSpPr>
          <p:cNvPr id="177" name="Google Shape;177;p29"/>
          <p:cNvSpPr txBox="1"/>
          <p:nvPr/>
        </p:nvSpPr>
        <p:spPr>
          <a:xfrm>
            <a:off x="387150" y="2012200"/>
            <a:ext cx="81702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EmailService 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send(email: string, message: string) 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…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NotificationManager 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private emailService = new EmailService();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notifyUser(email: string, message: string) {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this.emailService.send(email, message);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311700" y="1152475"/>
            <a:ext cx="85206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하위 레벨의 개념일수록 쉽게 바뀔수 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email</a:t>
            </a:r>
            <a:r>
              <a:rPr lang="ko"/>
              <a:t>에 추가로 전화나 문자 방식이 추가되면?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DIP (Dependency Inversion Principle) - 의존 역전 원칙</a:t>
            </a:r>
            <a:endParaRPr b="1"/>
          </a:p>
        </p:txBody>
      </p:sp>
      <p:sp>
        <p:nvSpPr>
          <p:cNvPr id="184" name="Google Shape;184;p30"/>
          <p:cNvSpPr txBox="1"/>
          <p:nvPr/>
        </p:nvSpPr>
        <p:spPr>
          <a:xfrm>
            <a:off x="387150" y="1760750"/>
            <a:ext cx="8170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NotificationManager 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private emailService = new EmailService();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private callService = new CallService();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private textService = new TextService();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notifyUser(email: string, message: string) 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if (type == email) 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…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311700" y="1152475"/>
            <a:ext cx="85206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이렇게 해야하나?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DIP (Dependency Inversion Principle) - 의존 역전 원칙</a:t>
            </a:r>
            <a:endParaRPr b="1"/>
          </a:p>
        </p:txBody>
      </p:sp>
      <p:sp>
        <p:nvSpPr>
          <p:cNvPr id="191" name="Google Shape;191;p31"/>
          <p:cNvSpPr txBox="1"/>
          <p:nvPr/>
        </p:nvSpPr>
        <p:spPr>
          <a:xfrm>
            <a:off x="387150" y="1810350"/>
            <a:ext cx="81702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interface MessageSender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send(type: string, target: string, message: string);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NotificationManager {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constructor(private senders: MessageSender[])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notifyUser(type: string, target: string, message: string) {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const sender = senders.find(s =&gt; {s.type == type});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sender.send(target, message);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52475"/>
            <a:ext cx="85206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이렇게 하면? sender를 상속받는 클래스를 추가해도 NotificationManager는 변화없음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개발 시작</a:t>
            </a:r>
            <a:endParaRPr b="1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시작 버튼 이벤트를 만드는 일은 간단했다.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function onClickStartButton()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loadUserData();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}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AI </a:t>
            </a:r>
            <a:r>
              <a:rPr lang="ko"/>
              <a:t>체험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개발에 </a:t>
            </a:r>
            <a:r>
              <a:rPr lang="ko"/>
              <a:t>AI</a:t>
            </a:r>
            <a:r>
              <a:rPr lang="ko"/>
              <a:t>가 쓰이는 여러 방식을 경험해 봅시다.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커서같이 별도 ide 설치할수도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vscode등에서 ai apiKey 플러그인에 연결해 사용 할수도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클로드 코드도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AI를 사용하여 SOLID를 적용한 pokeraid를 만들어 봅시다.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아키텍처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질문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2주 후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</a:t>
            </a:r>
            <a:r>
              <a:rPr lang="ko"/>
              <a:t>명과 같이 일하게 됬다. 새로 만든 기능들은 각자 개발하기로 했다.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function onClickStartButton()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showAd();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openMainScene();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  </a:t>
            </a:r>
            <a:r>
              <a:rPr lang="ko"/>
              <a:t>loadUserData();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한달 후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45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50"/>
              <a:t>뭔가 이상하다 요구사항이 바뀌더니 각자 하던일이 꼬이고 있다.</a:t>
            </a:r>
            <a:endParaRPr sz="1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50"/>
              <a:t>function onClickStartButton() {</a:t>
            </a:r>
            <a:endParaRPr sz="85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50"/>
              <a:t>  showLoading();</a:t>
            </a:r>
            <a:endParaRPr sz="85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50"/>
              <a:t>  if (isLoggedIn()) {</a:t>
            </a:r>
            <a:endParaRPr sz="85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50"/>
              <a:t>    loadUserData();</a:t>
            </a:r>
            <a:endParaRPr sz="85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50"/>
              <a:t>  } else {</a:t>
            </a:r>
            <a:endParaRPr sz="85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50"/>
              <a:t>    redirectToLogin();</a:t>
            </a:r>
            <a:endParaRPr sz="85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50"/>
              <a:t>    return;</a:t>
            </a:r>
            <a:endParaRPr sz="85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50"/>
              <a:t>  }</a:t>
            </a:r>
            <a:endParaRPr sz="85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50"/>
              <a:t>  if (!isPremiumUser()) {</a:t>
            </a:r>
            <a:endParaRPr sz="85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50"/>
              <a:t>    showAd();</a:t>
            </a:r>
            <a:endParaRPr sz="85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50"/>
              <a:t>  }</a:t>
            </a:r>
            <a:endParaRPr sz="85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50"/>
              <a:t>  openMainScene();</a:t>
            </a:r>
            <a:endParaRPr sz="85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850"/>
              <a:t>}</a:t>
            </a:r>
            <a:endParaRPr sz="1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50"/>
          </a:p>
        </p:txBody>
      </p:sp>
      <p:sp>
        <p:nvSpPr>
          <p:cNvPr id="79" name="Google Shape;79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두달 후</a:t>
            </a:r>
            <a:endParaRPr b="1"/>
          </a:p>
        </p:txBody>
      </p:sp>
      <p:sp>
        <p:nvSpPr>
          <p:cNvPr id="85" name="Google Shape;85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 title="b67aaa35-5c7e-4286-9381-106d009e01b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7625" y="971363"/>
            <a:ext cx="3820977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코드는 변화한다</a:t>
            </a:r>
            <a:endParaRPr b="1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고객의 마음은 바뀐다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시장이 변하니 바뀔수밖에 없다. (그냥 바뀔때도…)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기술 진보에 맞춰 가야 한다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싫다해도 서비스를 둘러싼 기술이 바뀌면 어쩔수 없다.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플랫폼이 바뀌면 어쩔건데? 안돌아가는데?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개선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버그있음 고처야지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혼자는 못한다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큰 프로젝트는 혼자 할수 없다.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다른사람이 나의 코드를 고칠수 밖에 없음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정신과 육체를 지키는 법</a:t>
            </a:r>
            <a:endParaRPr b="1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객체지향 설계의 5가지 원칙 </a:t>
            </a:r>
            <a:r>
              <a:rPr b="1" lang="ko"/>
              <a:t>SOLID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객체지향도 낡았고! SOLID도 낡았다!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소프트웨어 공학의 변화, 함수형 프로그래밍의 부상 등..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30년된 너무 딱딱한 원칙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원칙을 내재화 해놓고 </a:t>
            </a:r>
            <a:r>
              <a:rPr lang="ko"/>
              <a:t>상황에 맞춰 꺼내쓰는 것은 여러분의 몫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SRP (Single Responsibility Principle) - 단일 책임 원칙</a:t>
            </a:r>
            <a:endParaRPr b="1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전투와 보상</a:t>
            </a:r>
            <a:r>
              <a:rPr lang="ko"/>
              <a:t> 로직이 녹아있는 gateway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이벤트를 받고 namespace를 관리하는 gateway에 있을필요가?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전투, 보상 로직을 변경하면 gateway를 수정해야 하는데 이벤트 관리에 영향을 줄수도도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387150" y="2827900"/>
            <a:ext cx="6695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Gateway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action () {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checkBattleStatus() {}</a:t>
            </a:r>
            <a:endParaRPr sz="16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distributeRewards() {}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SRP (Single Responsibility Principle) - 단일 책임 원칙</a:t>
            </a:r>
            <a:endParaRPr b="1"/>
          </a:p>
        </p:txBody>
      </p:sp>
      <p:sp>
        <p:nvSpPr>
          <p:cNvPr id="111" name="Google Shape;111;p21"/>
          <p:cNvSpPr txBox="1"/>
          <p:nvPr/>
        </p:nvSpPr>
        <p:spPr>
          <a:xfrm>
            <a:off x="387150" y="2526175"/>
            <a:ext cx="3049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Gateway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action ()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	this.raid.action()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2" name="Google Shape;112;p21"/>
          <p:cNvSpPr txBox="1"/>
          <p:nvPr/>
        </p:nvSpPr>
        <p:spPr>
          <a:xfrm>
            <a:off x="3550400" y="2526175"/>
            <a:ext cx="3049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Raid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action ()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	…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	check()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이런 로직은 어떨까?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전투 로직을 신나게 고처도 gateway는 아무 변화 없음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6094800" y="2526175"/>
            <a:ext cx="3049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class Reward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dist() {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		…</a:t>
            </a:r>
            <a:endParaRPr sz="16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/>
              <a:t>}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