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0" r:id="rId13"/>
  </p:sldMasterIdLst>
  <p:notesMasterIdLst>
    <p:notesMasterId r:id="rId17"/>
  </p:notesMasterIdLst>
  <p:handoutMasterIdLst>
    <p:handoutMasterId r:id="rId15"/>
  </p:handoutMasterIdLst>
  <p:sldIdLst>
    <p:sldId id="258" r:id="rId19"/>
    <p:sldId id="257" r:id="rId21"/>
    <p:sldId id="261" r:id="rId23"/>
    <p:sldId id="260" r:id="rId24"/>
    <p:sldId id="25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06DED-C8C9-98D2-7724-6D227F355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DD0A3A-AC9B-8AFC-0A52-0C7CC3ECF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B80F49-AFAA-26D2-68CB-295EC258D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F03DA-DFF2-9562-355C-ACF4724CB888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5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C7265-F474-C700-17FB-7F5B56B16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5AE9FE-AC4A-507F-7250-C35121CE0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79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BD1633-9682-3684-6A3B-D6639FFBE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D6CB7-38A9-67F2-106E-93232BC1D6C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79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image" Target="../media/fImage986015941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1.xml"></Relationship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61D1BDBE-74E2-0446-B942-964C18B4515C}"/>
              </a:ext>
            </a:extLst>
          </p:cNvPr>
          <p:cNvSpPr txBox="1">
            <a:spLocks/>
          </p:cNvSpPr>
          <p:nvPr/>
        </p:nvSpPr>
        <p:spPr>
          <a:xfrm>
            <a:off x="839405" y="499059"/>
            <a:ext cx="7432040" cy="2586606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임상규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경력</a:t>
            </a:r>
            <a:endParaRPr lang="en-US" altLang="ko-KR" dirty="0"/>
          </a:p>
          <a:p>
            <a:pPr fontAlgn="base"/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세종대학교 컴퓨터공학과 </a:t>
            </a:r>
            <a:r>
              <a:rPr lang="en-US" altLang="ko-KR" dirty="0"/>
              <a:t>10</a:t>
            </a:r>
            <a:r>
              <a:rPr lang="ko-KR" altLang="en-US" dirty="0"/>
              <a:t>학번</a:t>
            </a:r>
            <a:endParaRPr lang="en-US" altLang="ko-KR" dirty="0"/>
          </a:p>
          <a:p>
            <a:pPr fontAlgn="base"/>
            <a:r>
              <a:rPr lang="en-US" altLang="ko-KR" dirty="0"/>
              <a:t> - </a:t>
            </a:r>
            <a:r>
              <a:rPr lang="ko-KR" altLang="en-US" dirty="0"/>
              <a:t>게임업계 </a:t>
            </a:r>
            <a:r>
              <a:rPr lang="en-US" altLang="ko-KR" dirty="0"/>
              <a:t>8</a:t>
            </a:r>
            <a:r>
              <a:rPr lang="ko-KR" altLang="en-US" dirty="0" err="1"/>
              <a:t>년차</a:t>
            </a:r>
            <a:endParaRPr lang="en-US" altLang="ko-KR" dirty="0"/>
          </a:p>
          <a:p>
            <a:pPr fontAlgn="base"/>
            <a:r>
              <a:rPr lang="en-US" altLang="ko-KR" dirty="0"/>
              <a:t> - </a:t>
            </a:r>
            <a:r>
              <a:rPr lang="ko-KR" altLang="en-US" dirty="0"/>
              <a:t>테이크원 컴퍼니</a:t>
            </a:r>
            <a:r>
              <a:rPr lang="en-US" altLang="ko-KR" dirty="0"/>
              <a:t>(</a:t>
            </a:r>
            <a:r>
              <a:rPr lang="ko-KR" altLang="en-US" dirty="0"/>
              <a:t>플랫폼팀 </a:t>
            </a:r>
            <a:r>
              <a:rPr lang="ko-KR" altLang="en-US" dirty="0" err="1"/>
              <a:t>백엔드</a:t>
            </a:r>
            <a:r>
              <a:rPr lang="ko-KR" altLang="en-US" dirty="0"/>
              <a:t> 개발자</a:t>
            </a:r>
            <a:r>
              <a:rPr lang="en-US" altLang="ko-KR" dirty="0"/>
              <a:t>, </a:t>
            </a:r>
            <a:r>
              <a:rPr lang="ko-KR" altLang="en-US" dirty="0"/>
              <a:t>재직중</a:t>
            </a:r>
            <a:r>
              <a:rPr lang="en-US" altLang="ko-KR" dirty="0"/>
              <a:t>)</a:t>
            </a:r>
          </a:p>
          <a:p>
            <a:pPr fontAlgn="base"/>
            <a:endParaRPr lang="ko-KR" altLang="en-US" dirty="0"/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limsg/AppData/Roaming/PolarisOffice/ETemp/5900_24364064/fImage350309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05" y="360045"/>
            <a:ext cx="8560435" cy="3131185"/>
          </a:xfrm>
          <a:prstGeom prst="rect">
            <a:avLst/>
          </a:prstGeom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>
            <a:off x="1640205" y="3900170"/>
            <a:ext cx="7430770" cy="175450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1. 유니티 페이지 - https://unity.com/kr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2. </a:t>
            </a:r>
            <a:r>
              <a:rPr lang="ko-KR" sz="1800">
                <a:latin typeface="맑은 고딕" charset="0"/>
                <a:ea typeface="맑은 고딕" charset="0"/>
              </a:rPr>
              <a:t>Unity Hub 설치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 다운로드 아카이브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4. LTS -&gt; 6000.0.50f1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 Visual Studio, Language packs(한국어)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6. Unity를 사용한 게임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31DE2F6D-CDA1-8EB9-08FA-8A6D41F4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>
            <a:spLocks/>
          </p:cNvSpPr>
          <p:nvPr/>
        </p:nvSpPr>
        <p:spPr>
          <a:xfrm rot="0">
            <a:off x="7030085" y="906780"/>
            <a:ext cx="7432675" cy="36925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en-US" altLang="ko-KR"/>
              <a:t>Hierarchy (</a:t>
            </a:r>
            <a:r>
              <a:rPr lang="ko-KR" altLang="en-US"/>
              <a:t>계층구조</a:t>
            </a:r>
            <a:r>
              <a:rPr lang="en-US" altLang="ko-KR"/>
              <a:t>)</a:t>
            </a: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 - project</a:t>
            </a:r>
            <a:r>
              <a:rPr lang="ko-KR" altLang="en-US"/>
              <a:t>에 사용할 게임 오브젝트를 관리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Scene&amp;Game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게임 오브젝트가 표현되는 공간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Inspector (</a:t>
            </a:r>
            <a:r>
              <a:rPr lang="ko-KR" altLang="en-US"/>
              <a:t>인스팩터</a:t>
            </a:r>
            <a:r>
              <a:rPr lang="en-US" altLang="ko-KR"/>
              <a:t>)</a:t>
            </a: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 - </a:t>
            </a:r>
            <a:r>
              <a:rPr lang="ko-KR" altLang="en-US"/>
              <a:t>게임 오브젝트의 컴포넌트를 관리</a:t>
            </a:r>
            <a:r>
              <a:rPr lang="en-US" altLang="ko-KR"/>
              <a:t>.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Project</a:t>
            </a:r>
            <a:endParaRPr lang="ko-KR" altLang="en-US"/>
          </a:p>
          <a:p>
            <a:pPr marL="0" indent="0">
              <a:buFontTx/>
              <a:buNone/>
            </a:pPr>
            <a:r>
              <a:rPr lang="en-US" altLang="ko-KR"/>
              <a:t> - </a:t>
            </a:r>
            <a:r>
              <a:rPr lang="ko-KR" altLang="en-US"/>
              <a:t>파일관리</a:t>
            </a:r>
            <a:r>
              <a:rPr lang="en-US" altLang="ko-KR"/>
              <a:t>(</a:t>
            </a:r>
            <a:r>
              <a:rPr lang="ko-KR" altLang="en-US"/>
              <a:t>스크립트</a:t>
            </a:r>
            <a:r>
              <a:rPr lang="en-US" altLang="ko-KR"/>
              <a:t>, </a:t>
            </a:r>
            <a:r>
              <a:rPr lang="ko-KR" altLang="en-US"/>
              <a:t>리소스 등등</a:t>
            </a:r>
            <a:r>
              <a:rPr lang="en-US" altLang="ko-KR"/>
              <a:t>.)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</p:txBody>
      </p:sp>
      <p:pic>
        <p:nvPicPr>
          <p:cNvPr id="5" name="그림 1" descr="C:/Users/limsg/AppData/Roaming/PolarisOffice/ETemp/25428_7803232/fImage9860159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0335" y="212725"/>
            <a:ext cx="6800215" cy="607695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360654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0B76B-AC81-DEBE-54AC-1661450DA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C34F2C2E-8B35-4346-3782-CC9C8A4A3A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15" y="0"/>
            <a:ext cx="4030980" cy="6858635"/>
          </a:xfrm>
          <a:prstGeom prst="rect">
            <a:avLst/>
          </a:prstGeom>
          <a:noFill/>
        </p:spPr>
      </p:pic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1648F658-553F-1849-C459-6145CCA21349}"/>
              </a:ext>
            </a:extLst>
          </p:cNvPr>
          <p:cNvSpPr txBox="1">
            <a:spLocks/>
          </p:cNvSpPr>
          <p:nvPr/>
        </p:nvSpPr>
        <p:spPr>
          <a:xfrm>
            <a:off x="5210175" y="709930"/>
            <a:ext cx="7432040" cy="230822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800" dirty="0" err="1">
                <a:latin typeface="맑은 고딕" charset="0"/>
                <a:ea typeface="맑은 고딕" charset="0"/>
              </a:rPr>
              <a:t>Unity</a:t>
            </a:r>
            <a:r>
              <a:rPr lang="ko-KR" sz="1800" dirty="0">
                <a:latin typeface="맑은 고딕" charset="0"/>
                <a:ea typeface="맑은 고딕" charset="0"/>
              </a:rPr>
              <a:t> 생명주기 - https://docs.unity3d.com/kr/2019.4/Manual/ExecutionOrder.html</a:t>
            </a: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 dirty="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dirty="0"/>
              <a:t>1. </a:t>
            </a:r>
            <a:r>
              <a:rPr lang="ko-KR" dirty="0" err="1"/>
              <a:t>Awake</a:t>
            </a:r>
            <a:r>
              <a:rPr lang="ko-KR" dirty="0"/>
              <a:t>, </a:t>
            </a:r>
            <a:r>
              <a:rPr lang="ko-KR" dirty="0" err="1"/>
              <a:t>OnEnable</a:t>
            </a:r>
            <a:r>
              <a:rPr lang="ko-KR" dirty="0"/>
              <a:t>, </a:t>
            </a:r>
            <a:r>
              <a:rPr lang="ko-KR" dirty="0" err="1"/>
              <a:t>Start</a:t>
            </a:r>
            <a:r>
              <a:rPr lang="ko-KR" dirty="0"/>
              <a:t> - </a:t>
            </a:r>
            <a:r>
              <a:rPr lang="ko-KR" dirty="0" err="1"/>
              <a:t>Initialization</a:t>
            </a:r>
            <a:endParaRPr lang="ko-KR" altLang="en-US" dirty="0"/>
          </a:p>
          <a:p>
            <a:pPr marL="0" indent="0" algn="l" hangingPunct="1">
              <a:buFontTx/>
              <a:buNone/>
            </a:pPr>
            <a:endParaRPr lang="ko-KR" altLang="en-US" dirty="0"/>
          </a:p>
          <a:p>
            <a:pPr marL="0" indent="0" algn="l" hangingPunct="1">
              <a:buFontTx/>
              <a:buNone/>
            </a:pPr>
            <a:r>
              <a:rPr lang="ko-KR" dirty="0"/>
              <a:t>2. </a:t>
            </a:r>
            <a:r>
              <a:rPr lang="ko-KR" dirty="0" err="1"/>
              <a:t>Update</a:t>
            </a:r>
            <a:r>
              <a:rPr lang="ko-KR" dirty="0"/>
              <a:t>. </a:t>
            </a:r>
            <a:r>
              <a:rPr lang="ko-KR" dirty="0" err="1"/>
              <a:t>LateUpdate</a:t>
            </a:r>
            <a:r>
              <a:rPr lang="ko-KR" dirty="0"/>
              <a:t> - </a:t>
            </a:r>
            <a:r>
              <a:rPr lang="ko-KR" dirty="0" err="1"/>
              <a:t>Game</a:t>
            </a:r>
            <a:r>
              <a:rPr lang="ko-KR" dirty="0"/>
              <a:t> </a:t>
            </a:r>
            <a:r>
              <a:rPr lang="ko-KR" dirty="0" err="1"/>
              <a:t>logic</a:t>
            </a:r>
            <a:endParaRPr lang="ko-KR" altLang="en-US" dirty="0"/>
          </a:p>
          <a:p>
            <a:pPr marL="0" indent="0" algn="l" hangingPunct="1">
              <a:buFontTx/>
              <a:buNone/>
            </a:pPr>
            <a:endParaRPr lang="ko-KR" altLang="en-US" dirty="0"/>
          </a:p>
          <a:p>
            <a:pPr marL="0" indent="0" algn="l" hangingPunct="1">
              <a:buFontTx/>
              <a:buNone/>
            </a:pPr>
            <a:r>
              <a:rPr lang="ko-KR" dirty="0"/>
              <a:t>3. </a:t>
            </a:r>
            <a:r>
              <a:rPr lang="ko-KR" dirty="0" err="1"/>
              <a:t>OnApplicationQuit</a:t>
            </a:r>
            <a:r>
              <a:rPr lang="ko-KR" dirty="0"/>
              <a:t>, </a:t>
            </a:r>
            <a:r>
              <a:rPr lang="ko-KR" dirty="0" err="1"/>
              <a:t>OnDisable</a:t>
            </a:r>
            <a:r>
              <a:rPr lang="ko-KR" dirty="0"/>
              <a:t>, </a:t>
            </a:r>
            <a:r>
              <a:rPr lang="ko-KR" dirty="0" err="1"/>
              <a:t>OnDestroy</a:t>
            </a:r>
            <a:r>
              <a:rPr lang="ko-KR" dirty="0"/>
              <a:t> - </a:t>
            </a:r>
            <a:r>
              <a:rPr lang="ko-KR" dirty="0" err="1"/>
              <a:t>Decommissioning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65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limsg/AppData/Roaming/PolarisOffice/ETemp/2888_10878520/fImage3218310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35" y="1082040"/>
            <a:ext cx="10523855" cy="892175"/>
          </a:xfrm>
          <a:prstGeom prst="rect">
            <a:avLst/>
          </a:prstGeom>
          <a:noFill/>
        </p:spPr>
      </p:pic>
      <p:pic>
        <p:nvPicPr>
          <p:cNvPr id="3" name="그림 5" descr="C:/Users/limsg/AppData/Roaming/PolarisOffice/ETemp/2888_10878520/fImage693810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15" y="2193290"/>
            <a:ext cx="5189855" cy="358775"/>
          </a:xfrm>
          <a:prstGeom prst="rect">
            <a:avLst/>
          </a:prstGeom>
          <a:noFill/>
        </p:spPr>
      </p:pic>
      <p:pic>
        <p:nvPicPr>
          <p:cNvPr id="4" name="그림 6" descr="C:/Users/limsg/AppData/Roaming/PolarisOffice/ETemp/2888_10878520/fImage38101106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30" y="2758440"/>
            <a:ext cx="10493375" cy="876935"/>
          </a:xfrm>
          <a:prstGeom prst="rect">
            <a:avLst/>
          </a:prstGeom>
          <a:noFill/>
        </p:spPr>
      </p:pic>
      <p:pic>
        <p:nvPicPr>
          <p:cNvPr id="5" name="그림 7" descr="C:/Users/limsg/AppData/Roaming/PolarisOffice/ETemp/2888_10878520/fImage13006107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3885565"/>
            <a:ext cx="10379075" cy="313055"/>
          </a:xfrm>
          <a:prstGeom prst="rect">
            <a:avLst/>
          </a:prstGeom>
          <a:noFill/>
        </p:spPr>
      </p:pic>
      <p:pic>
        <p:nvPicPr>
          <p:cNvPr id="6" name="그림 8" descr="C:/Users/limsg/AppData/Roaming/PolarisOffice/ETemp/2888_10878520/fImage17574108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5" y="4387850"/>
            <a:ext cx="8512175" cy="5340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35</Paragraphs>
  <Words>163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  <dcterms:modified xsi:type="dcterms:W3CDTF">2025-07-11T05:28:59Z</dcterms:modified>
</cp:coreProperties>
</file>