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dbed49e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dbed49e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55614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5561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dbed49e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dbed49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</a:t>
            </a:r>
            <a:r>
              <a:rPr lang="ko"/>
              <a:t>스터디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21611"/>
          <a:stretch/>
        </p:blipFill>
        <p:spPr>
          <a:xfrm>
            <a:off x="1602575" y="1276550"/>
            <a:ext cx="5731476" cy="299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#2 요구사항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회원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등록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보안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세션 관리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세션ID 발급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세션 만료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 강화를 고려할 구간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통신 구간 암호화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비대칭키 암호화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스토리지 암호화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대칭키 암호화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