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9" r:id="rId5"/>
    <p:sldId id="287" r:id="rId6"/>
    <p:sldId id="290" r:id="rId7"/>
    <p:sldId id="270" r:id="rId8"/>
    <p:sldId id="289" r:id="rId9"/>
    <p:sldId id="271" r:id="rId10"/>
    <p:sldId id="273"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9" autoAdjust="0"/>
    <p:restoredTop sz="94280" autoAdjust="0"/>
  </p:normalViewPr>
  <p:slideViewPr>
    <p:cSldViewPr>
      <p:cViewPr varScale="1">
        <p:scale>
          <a:sx n="114" d="100"/>
          <a:sy n="114" d="100"/>
        </p:scale>
        <p:origin x="56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5/10/2018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5/10/2018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5/10/2018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5/10/2018</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5/10/2018</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5/10/2018</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5/10/2018</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Doom Carnival</a:t>
            </a:r>
          </a:p>
        </p:txBody>
      </p:sp>
      <p:sp>
        <p:nvSpPr>
          <p:cNvPr id="2" name="Subtitle 1"/>
          <p:cNvSpPr>
            <a:spLocks noGrp="1"/>
          </p:cNvSpPr>
          <p:nvPr>
            <p:ph type="subTitle" idx="1"/>
          </p:nvPr>
        </p:nvSpPr>
        <p:spPr>
          <a:xfrm>
            <a:off x="1218883" y="4140200"/>
            <a:ext cx="9751060" cy="1574800"/>
          </a:xfrm>
        </p:spPr>
        <p:txBody>
          <a:bodyPr>
            <a:normAutofit fontScale="85000" lnSpcReduction="20000"/>
          </a:bodyPr>
          <a:lstStyle/>
          <a:p>
            <a:r>
              <a:rPr lang="en-US" dirty="0"/>
              <a:t>Team Armor</a:t>
            </a:r>
          </a:p>
          <a:p>
            <a:r>
              <a:rPr lang="en-US" dirty="0"/>
              <a:t>Joe Rivera</a:t>
            </a:r>
          </a:p>
          <a:p>
            <a:r>
              <a:rPr lang="en-US" dirty="0"/>
              <a:t>Robert </a:t>
            </a:r>
            <a:r>
              <a:rPr lang="en-US" dirty="0" err="1"/>
              <a:t>Monart</a:t>
            </a:r>
            <a:endParaRPr lang="en-US" dirty="0"/>
          </a:p>
          <a:p>
            <a:r>
              <a:rPr lang="en-US" dirty="0"/>
              <a:t>Andrew </a:t>
            </a:r>
            <a:r>
              <a:rPr lang="en-US" dirty="0" err="1"/>
              <a:t>Yacoub</a:t>
            </a:r>
            <a:endParaRPr lang="en-US" dirty="0"/>
          </a:p>
          <a:p>
            <a:r>
              <a:rPr lang="en-US" dirty="0"/>
              <a:t>Miguel Hernandez</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About Doom Carnival</a:t>
            </a:r>
          </a:p>
        </p:txBody>
      </p:sp>
      <p:sp>
        <p:nvSpPr>
          <p:cNvPr id="14" name="Content Placeholder 13"/>
          <p:cNvSpPr>
            <a:spLocks noGrp="1"/>
          </p:cNvSpPr>
          <p:nvPr>
            <p:ph idx="1"/>
          </p:nvPr>
        </p:nvSpPr>
        <p:spPr/>
        <p:txBody>
          <a:bodyPr/>
          <a:lstStyle/>
          <a:p>
            <a:r>
              <a:rPr lang="en-US" dirty="0"/>
              <a:t>Background Story</a:t>
            </a:r>
          </a:p>
          <a:p>
            <a:r>
              <a:rPr lang="en-US" dirty="0" err="1"/>
              <a:t>Rustee</a:t>
            </a:r>
            <a:r>
              <a:rPr lang="en-US" dirty="0"/>
              <a:t> the Clown (Antagonist)</a:t>
            </a:r>
          </a:p>
          <a:p>
            <a:r>
              <a:rPr lang="en-US" dirty="0"/>
              <a:t>Clowns</a:t>
            </a:r>
          </a:p>
          <a:p>
            <a:r>
              <a:rPr lang="en-US" dirty="0"/>
              <a:t>Demons</a:t>
            </a:r>
          </a:p>
          <a:p>
            <a:r>
              <a:rPr lang="en-US" dirty="0"/>
              <a:t>First Person Shooter (FPS)</a:t>
            </a:r>
          </a:p>
          <a:p>
            <a:r>
              <a:rPr lang="en-US" dirty="0"/>
              <a:t>Blueprints</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5F9A-231C-F34A-8E0C-4B71978804A2}"/>
              </a:ext>
            </a:extLst>
          </p:cNvPr>
          <p:cNvSpPr>
            <a:spLocks noGrp="1"/>
          </p:cNvSpPr>
          <p:nvPr>
            <p:ph type="title"/>
          </p:nvPr>
        </p:nvSpPr>
        <p:spPr/>
        <p:txBody>
          <a:bodyPr/>
          <a:lstStyle/>
          <a:p>
            <a:r>
              <a:rPr lang="en-US" dirty="0"/>
              <a:t>Background Story</a:t>
            </a:r>
          </a:p>
        </p:txBody>
      </p:sp>
      <p:sp>
        <p:nvSpPr>
          <p:cNvPr id="3" name="Content Placeholder 2">
            <a:extLst>
              <a:ext uri="{FF2B5EF4-FFF2-40B4-BE49-F238E27FC236}">
                <a16:creationId xmlns:a16="http://schemas.microsoft.com/office/drawing/2014/main" id="{78EAC894-E2E4-2C4E-A8CA-A31F84AA833A}"/>
              </a:ext>
            </a:extLst>
          </p:cNvPr>
          <p:cNvSpPr>
            <a:spLocks noGrp="1"/>
          </p:cNvSpPr>
          <p:nvPr>
            <p:ph idx="1"/>
          </p:nvPr>
        </p:nvSpPr>
        <p:spPr>
          <a:xfrm>
            <a:off x="914162" y="1803401"/>
            <a:ext cx="10360501" cy="2158999"/>
          </a:xfrm>
        </p:spPr>
        <p:txBody>
          <a:bodyPr/>
          <a:lstStyle/>
          <a:p>
            <a:r>
              <a:rPr lang="en-US" dirty="0"/>
              <a:t>Chaos has been unleashed, demons are being released all around neighborhood and your daughter has been kidnapped by an evil clown that goes by the name, </a:t>
            </a:r>
            <a:r>
              <a:rPr lang="en-US" dirty="0" err="1"/>
              <a:t>Rustee</a:t>
            </a:r>
            <a:r>
              <a:rPr lang="en-US" dirty="0"/>
              <a:t>. Will you be able to defeat </a:t>
            </a:r>
            <a:r>
              <a:rPr lang="en-US" dirty="0" err="1"/>
              <a:t>Rustee</a:t>
            </a:r>
            <a:r>
              <a:rPr lang="en-US" dirty="0"/>
              <a:t> and save your daughter from this Doom Carnival?</a:t>
            </a:r>
          </a:p>
        </p:txBody>
      </p:sp>
      <p:pic>
        <p:nvPicPr>
          <p:cNvPr id="5" name="Picture 4">
            <a:extLst>
              <a:ext uri="{FF2B5EF4-FFF2-40B4-BE49-F238E27FC236}">
                <a16:creationId xmlns:a16="http://schemas.microsoft.com/office/drawing/2014/main" id="{3212ED12-3865-C142-A010-8D62420AA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12" y="3962400"/>
            <a:ext cx="4387850" cy="2432352"/>
          </a:xfrm>
          <a:prstGeom prst="rect">
            <a:avLst/>
          </a:prstGeom>
        </p:spPr>
      </p:pic>
    </p:spTree>
    <p:extLst>
      <p:ext uri="{BB962C8B-B14F-4D97-AF65-F5344CB8AC3E}">
        <p14:creationId xmlns:p14="http://schemas.microsoft.com/office/powerpoint/2010/main" val="379701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Rustee</a:t>
            </a:r>
            <a:r>
              <a:rPr lang="en-US" dirty="0"/>
              <a:t> the Clown</a:t>
            </a:r>
          </a:p>
        </p:txBody>
      </p:sp>
      <p:pic>
        <p:nvPicPr>
          <p:cNvPr id="5" name="Content Placeholder 4">
            <a:extLst>
              <a:ext uri="{FF2B5EF4-FFF2-40B4-BE49-F238E27FC236}">
                <a16:creationId xmlns:a16="http://schemas.microsoft.com/office/drawing/2014/main" id="{69446327-E96F-3440-A9CE-3B5BD48E4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2112" y="2127250"/>
            <a:ext cx="3784600" cy="3822700"/>
          </a:xfrm>
        </p:spPr>
      </p:pic>
      <p:sp>
        <p:nvSpPr>
          <p:cNvPr id="6" name="TextBox 5">
            <a:extLst>
              <a:ext uri="{FF2B5EF4-FFF2-40B4-BE49-F238E27FC236}">
                <a16:creationId xmlns:a16="http://schemas.microsoft.com/office/drawing/2014/main" id="{B01B78BF-60A1-3546-B394-27F77783204F}"/>
              </a:ext>
            </a:extLst>
          </p:cNvPr>
          <p:cNvSpPr txBox="1"/>
          <p:nvPr/>
        </p:nvSpPr>
        <p:spPr>
          <a:xfrm>
            <a:off x="684212" y="3048000"/>
            <a:ext cx="2895600" cy="1255728"/>
          </a:xfrm>
          <a:prstGeom prst="rect">
            <a:avLst/>
          </a:prstGeom>
          <a:noFill/>
        </p:spPr>
        <p:txBody>
          <a:bodyPr wrap="square" rtlCol="0">
            <a:spAutoFit/>
          </a:bodyPr>
          <a:lstStyle/>
          <a:p>
            <a:pPr>
              <a:lnSpc>
                <a:spcPct val="90000"/>
              </a:lnSpc>
            </a:pPr>
            <a:r>
              <a:rPr lang="en-US" sz="2800" dirty="0" err="1"/>
              <a:t>Rustee</a:t>
            </a:r>
            <a:r>
              <a:rPr lang="en-US" sz="2800" dirty="0"/>
              <a:t> the Clown is the main antagonist.</a:t>
            </a: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a:t>
            </a:r>
          </a:p>
        </p:txBody>
      </p:sp>
      <p:sp>
        <p:nvSpPr>
          <p:cNvPr id="6" name="Content Placeholder 5"/>
          <p:cNvSpPr>
            <a:spLocks noGrp="1"/>
          </p:cNvSpPr>
          <p:nvPr>
            <p:ph sz="half" idx="2"/>
          </p:nvPr>
        </p:nvSpPr>
        <p:spPr/>
        <p:txBody>
          <a:bodyPr/>
          <a:lstStyle/>
          <a:p>
            <a:r>
              <a:rPr lang="en-US" dirty="0"/>
              <a:t>This Demon is just a common enemy you’ll see throughout the game. </a:t>
            </a:r>
          </a:p>
        </p:txBody>
      </p:sp>
      <p:pic>
        <p:nvPicPr>
          <p:cNvPr id="5" name="Content Placeholder 4">
            <a:extLst>
              <a:ext uri="{FF2B5EF4-FFF2-40B4-BE49-F238E27FC236}">
                <a16:creationId xmlns:a16="http://schemas.microsoft.com/office/drawing/2014/main" id="{80CBFCBF-6CF0-3049-9EE8-9E8DD4DE20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82045" y="1803400"/>
            <a:ext cx="3241523" cy="4470400"/>
          </a:xfrm>
        </p:spPr>
      </p:pic>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609600"/>
            <a:ext cx="9751060" cy="849597"/>
          </a:xfrm>
        </p:spPr>
        <p:txBody>
          <a:bodyPr/>
          <a:lstStyle/>
          <a:p>
            <a:r>
              <a:rPr lang="en-US" dirty="0"/>
              <a:t>Map/First Person Shooter (FPS)</a:t>
            </a:r>
          </a:p>
        </p:txBody>
      </p:sp>
      <p:sp>
        <p:nvSpPr>
          <p:cNvPr id="3" name="Text Placeholder 2"/>
          <p:cNvSpPr>
            <a:spLocks noGrp="1"/>
          </p:cNvSpPr>
          <p:nvPr>
            <p:ph type="body" idx="1"/>
          </p:nvPr>
        </p:nvSpPr>
        <p:spPr>
          <a:xfrm>
            <a:off x="1218883" y="1981200"/>
            <a:ext cx="9751060" cy="1600200"/>
          </a:xfrm>
        </p:spPr>
        <p:txBody>
          <a:bodyPr/>
          <a:lstStyle/>
          <a:p>
            <a:r>
              <a:rPr lang="en-US" dirty="0"/>
              <a:t>This game will be in the First Person perspective and shows </a:t>
            </a:r>
            <a:r>
              <a:rPr lang="en-US" dirty="0" err="1"/>
              <a:t>Rustee</a:t>
            </a:r>
            <a:r>
              <a:rPr lang="en-US" dirty="0"/>
              <a:t> (left picture) and the map layout (right picture).</a:t>
            </a:r>
          </a:p>
        </p:txBody>
      </p:sp>
      <p:pic>
        <p:nvPicPr>
          <p:cNvPr id="5" name="Picture 4">
            <a:extLst>
              <a:ext uri="{FF2B5EF4-FFF2-40B4-BE49-F238E27FC236}">
                <a16:creationId xmlns:a16="http://schemas.microsoft.com/office/drawing/2014/main" id="{A059143F-563E-684E-998C-F52370BAC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3" y="3810000"/>
            <a:ext cx="4646929" cy="2794000"/>
          </a:xfrm>
          <a:prstGeom prst="rect">
            <a:avLst/>
          </a:prstGeom>
        </p:spPr>
      </p:pic>
      <p:pic>
        <p:nvPicPr>
          <p:cNvPr id="7" name="Picture 6">
            <a:extLst>
              <a:ext uri="{FF2B5EF4-FFF2-40B4-BE49-F238E27FC236}">
                <a16:creationId xmlns:a16="http://schemas.microsoft.com/office/drawing/2014/main" id="{56F66F04-8693-BA4F-B390-1023D574A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240" y="3810000"/>
            <a:ext cx="4894703" cy="276860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Blueprints</a:t>
            </a:r>
          </a:p>
        </p:txBody>
      </p:sp>
      <p:sp>
        <p:nvSpPr>
          <p:cNvPr id="3" name="Text Placeholder 2"/>
          <p:cNvSpPr>
            <a:spLocks noGrp="1"/>
          </p:cNvSpPr>
          <p:nvPr>
            <p:ph type="body" idx="1"/>
          </p:nvPr>
        </p:nvSpPr>
        <p:spPr/>
        <p:txBody>
          <a:bodyPr/>
          <a:lstStyle/>
          <a:p>
            <a:r>
              <a:rPr lang="en-US" dirty="0"/>
              <a:t>An example of a Blueprint is the Slow Motion Blueprint that is given below.</a:t>
            </a:r>
          </a:p>
        </p:txBody>
      </p:sp>
      <p:pic>
        <p:nvPicPr>
          <p:cNvPr id="8" name="Content Placeholder 7">
            <a:extLst>
              <a:ext uri="{FF2B5EF4-FFF2-40B4-BE49-F238E27FC236}">
                <a16:creationId xmlns:a16="http://schemas.microsoft.com/office/drawing/2014/main" id="{A766A859-106D-A641-B2EB-C9A2A4ECCA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4400" y="3251597"/>
            <a:ext cx="4976813" cy="2488406"/>
          </a:xfrm>
        </p:spPr>
      </p:pic>
      <p:sp>
        <p:nvSpPr>
          <p:cNvPr id="5" name="Text Placeholder 4"/>
          <p:cNvSpPr>
            <a:spLocks noGrp="1"/>
          </p:cNvSpPr>
          <p:nvPr>
            <p:ph type="body" sz="quarter" idx="3"/>
          </p:nvPr>
        </p:nvSpPr>
        <p:spPr/>
        <p:txBody>
          <a:bodyPr/>
          <a:lstStyle/>
          <a:p>
            <a:r>
              <a:rPr lang="en-US" dirty="0"/>
              <a:t>A Blueprint that is being tested to see if the enemy can detect the player.</a:t>
            </a:r>
          </a:p>
        </p:txBody>
      </p:sp>
      <p:pic>
        <p:nvPicPr>
          <p:cNvPr id="10" name="Content Placeholder 9">
            <a:extLst>
              <a:ext uri="{FF2B5EF4-FFF2-40B4-BE49-F238E27FC236}">
                <a16:creationId xmlns:a16="http://schemas.microsoft.com/office/drawing/2014/main" id="{6578FE26-8BDA-1D42-ADA9-1B000149B13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7613" y="2909441"/>
            <a:ext cx="4976812" cy="3172717"/>
          </a:xfrm>
        </p:spPr>
      </p:pic>
    </p:spTree>
    <p:extLst>
      <p:ext uri="{BB962C8B-B14F-4D97-AF65-F5344CB8AC3E}">
        <p14:creationId xmlns:p14="http://schemas.microsoft.com/office/powerpoint/2010/main" val="181692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4873beb7-5857-4685-be1f-d57550cc96cc"/>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383</TotalTime>
  <Words>169</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Cambria</vt:lpstr>
      <vt:lpstr>Red Radial 16x9</vt:lpstr>
      <vt:lpstr>Doom Carnival</vt:lpstr>
      <vt:lpstr>About Doom Carnival</vt:lpstr>
      <vt:lpstr>Background Story</vt:lpstr>
      <vt:lpstr>Rustee the Clown</vt:lpstr>
      <vt:lpstr>Demon</vt:lpstr>
      <vt:lpstr>Map/First Person Shooter (FPS)</vt:lpstr>
      <vt:lpstr>Blueprints</vt:lpstr>
    </vt:vector>
  </TitlesOfParts>
  <Company>San Jacinto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Doom Carnival</dc:title>
  <dc:creator>Hernandez,Miguel</dc:creator>
  <cp:lastModifiedBy>Robert Monart</cp:lastModifiedBy>
  <cp:revision>14</cp:revision>
  <dcterms:created xsi:type="dcterms:W3CDTF">2018-05-08T16:00:18Z</dcterms:created>
  <dcterms:modified xsi:type="dcterms:W3CDTF">2018-05-10T16:20:23Z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