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5" r:id="rId12"/>
    <p:sldId id="287" r:id="rId13"/>
    <p:sldId id="300" r:id="rId14"/>
    <p:sldId id="310" r:id="rId15"/>
    <p:sldId id="288" r:id="rId16"/>
    <p:sldId id="301" r:id="rId17"/>
    <p:sldId id="289" r:id="rId18"/>
    <p:sldId id="302" r:id="rId19"/>
    <p:sldId id="290" r:id="rId20"/>
    <p:sldId id="303" r:id="rId21"/>
    <p:sldId id="291" r:id="rId22"/>
    <p:sldId id="304" r:id="rId23"/>
    <p:sldId id="292" r:id="rId24"/>
    <p:sldId id="311" r:id="rId25"/>
    <p:sldId id="279" r:id="rId26"/>
    <p:sldId id="286" r:id="rId27"/>
    <p:sldId id="280" r:id="rId28"/>
    <p:sldId id="294" r:id="rId29"/>
    <p:sldId id="305" r:id="rId30"/>
    <p:sldId id="295" r:id="rId31"/>
    <p:sldId id="306" r:id="rId32"/>
    <p:sldId id="274" r:id="rId33"/>
    <p:sldId id="299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7"/>
    <p:restoredTop sz="81373"/>
  </p:normalViewPr>
  <p:slideViewPr>
    <p:cSldViewPr snapToGrid="0" snapToObjects="1">
      <p:cViewPr varScale="1">
        <p:scale>
          <a:sx n="84" d="100"/>
          <a:sy n="84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39DA-20F7-114A-8B80-0EFE902F055E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AA12-CD21-4B4A-ABC3-153B0AD7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alrightchiu.github.io</a:t>
            </a:r>
            <a:r>
              <a:rPr lang="en-US" dirty="0"/>
              <a:t>/</a:t>
            </a:r>
            <a:r>
              <a:rPr lang="en-US" dirty="0" err="1"/>
              <a:t>SecondRound</a:t>
            </a:r>
            <a:r>
              <a:rPr lang="en-US" dirty="0"/>
              <a:t>/</a:t>
            </a:r>
            <a:r>
              <a:rPr lang="en-US" dirty="0" err="1"/>
              <a:t>treeshu-introjian-jie.html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圖二的邏輯為：從起點</a:t>
            </a:r>
            <a:r>
              <a:rPr lang="en-US" altLang="zh-TW" dirty="0"/>
              <a:t>(</a:t>
            </a:r>
            <a:r>
              <a:rPr lang="en-US" dirty="0"/>
              <a:t>R)</a:t>
            </a:r>
            <a:r>
              <a:rPr lang="zh-TW" altLang="en-US" dirty="0"/>
              <a:t>開始，先決定第一個字母，再依序決定第二、第三個字母，並且，在每一次選擇字母時，可能有不止一個可供選擇的字母。最後一共走出六條路徑，得到六種排列組合，而且這六種排列方式只能經由一種唯一的選擇方式</a:t>
            </a:r>
            <a:r>
              <a:rPr lang="en-US" altLang="zh-TW" dirty="0"/>
              <a:t>(</a:t>
            </a:r>
            <a:r>
              <a:rPr lang="zh-TW" altLang="en-US" dirty="0"/>
              <a:t>唯一的路徑</a:t>
            </a:r>
            <a:r>
              <a:rPr lang="en-US" altLang="zh-TW" dirty="0"/>
              <a:t>)</a:t>
            </a:r>
            <a:r>
              <a:rPr lang="zh-TW" altLang="en-US" dirty="0"/>
              <a:t>產生。</a:t>
            </a:r>
          </a:p>
          <a:p>
            <a:r>
              <a:rPr lang="zh-TW" altLang="en-US" dirty="0"/>
              <a:t>若將起點</a:t>
            </a:r>
            <a:r>
              <a:rPr lang="en-US" altLang="zh-TW" dirty="0"/>
              <a:t>(</a:t>
            </a:r>
            <a:r>
              <a:rPr lang="en-US" dirty="0"/>
              <a:t>R)</a:t>
            </a:r>
            <a:r>
              <a:rPr lang="zh-TW" altLang="en-US" dirty="0"/>
              <a:t>視為樹根</a:t>
            </a:r>
            <a:r>
              <a:rPr lang="en-US" altLang="zh-TW" dirty="0"/>
              <a:t>(</a:t>
            </a:r>
            <a:r>
              <a:rPr lang="en-US" dirty="0"/>
              <a:t>root)，</a:t>
            </a:r>
            <a:r>
              <a:rPr lang="zh-TW" altLang="en-US" dirty="0"/>
              <a:t>每一個字母選擇的狀態</a:t>
            </a:r>
            <a:r>
              <a:rPr lang="en-US" altLang="zh-TW" dirty="0"/>
              <a:t>(</a:t>
            </a:r>
            <a:r>
              <a:rPr lang="zh-TW" altLang="en-US" dirty="0"/>
              <a:t>例如：</a:t>
            </a:r>
            <a:r>
              <a:rPr lang="en-US" dirty="0"/>
              <a:t>A、C、BC、CAB)</a:t>
            </a:r>
            <a:r>
              <a:rPr lang="zh-TW" altLang="en-US" dirty="0"/>
              <a:t>都視為一個</a:t>
            </a:r>
            <a:r>
              <a:rPr lang="en-US" dirty="0"/>
              <a:t>node，</a:t>
            </a:r>
            <a:r>
              <a:rPr lang="zh-TW" altLang="en-US" dirty="0"/>
              <a:t>這樣的結構便能夠視為一棵樹。</a:t>
            </a:r>
          </a:p>
          <a:p>
            <a:endParaRPr lang="zh-TW" altLang="en-US" dirty="0"/>
          </a:p>
          <a:p>
            <a:r>
              <a:rPr lang="zh-TW" altLang="en-US" dirty="0"/>
              <a:t>另外如一本書的目錄、族譜、企業的職位關係，甚至是更廣義的「從家門口為起點尋找方圓一公里以內的便利商店」都能夠建立出樹的模型。</a:t>
            </a:r>
          </a:p>
          <a:p>
            <a:endParaRPr lang="zh-TW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配合圖四，以下將介紹在樹中常見的元素。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針對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/ vertex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degree(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分歧度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擁有的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subtree(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子樹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的個數。</a:t>
            </a:r>
          </a:p>
          <a:p>
            <a:pPr lvl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圖四，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root(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樹根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：樹中最上層的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也是唯一一個其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node。</a:t>
            </a:r>
          </a:p>
          <a:p>
            <a:pPr lvl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圖四，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root。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child/subtree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稱為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node。</a:t>
            </a:r>
          </a:p>
          <a:p>
            <a:pPr lvl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圖四，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G、H、J、K、L、M、N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皆為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node。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同義。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至少有一個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稱為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node。</a:t>
            </a:r>
          </a:p>
          <a:p>
            <a:pPr lvl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圖四，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A、B、C、D、E、F、I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皆為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node。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最廣義的樹</a:t>
            </a:r>
            <a:r>
              <a:rPr lang="en-US" altLang="zh-TW" dirty="0"/>
              <a:t>(</a:t>
            </a:r>
            <a:r>
              <a:rPr lang="en-US" dirty="0"/>
              <a:t>Tree)</a:t>
            </a:r>
            <a:r>
              <a:rPr lang="zh-TW" altLang="en-US" dirty="0"/>
              <a:t>對於樹上的</a:t>
            </a:r>
            <a:r>
              <a:rPr lang="en-US" dirty="0"/>
              <a:t>node</a:t>
            </a:r>
            <a:r>
              <a:rPr lang="zh-TW" altLang="en-US" dirty="0"/>
              <a:t>之</a:t>
            </a:r>
            <a:r>
              <a:rPr lang="en-US" dirty="0"/>
              <a:t>child</a:t>
            </a:r>
            <a:r>
              <a:rPr lang="zh-TW" altLang="en-US" dirty="0"/>
              <a:t>數目沒有限制，因此，每個</a:t>
            </a:r>
            <a:r>
              <a:rPr lang="en-US" dirty="0"/>
              <a:t>node</a:t>
            </a:r>
            <a:r>
              <a:rPr lang="zh-TW" altLang="en-US" dirty="0"/>
              <a:t>可以有多個</a:t>
            </a:r>
            <a:r>
              <a:rPr lang="en-US" dirty="0"/>
              <a:t>child。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1814-8612-8848-BF35-9C656E495B3F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96.Unique%20Binary%20Search%20Trees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98.%20Validate%20Binary%20Search%20Tree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100.%20Same%20Tree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101.%20Symmetric%20Tre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102.%20Binary%20Tree%20Level%20Order%20Traversal.p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107.%20Binary%20Tree%20Level%20Order%20Traversal%20II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ang/leetcode/blob/master/code_tree/108.%20Convert%20Sorted%20Array%20to%20Binary%20Search%20Tree.p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600" dirty="0" err="1"/>
              <a:t>Leetcode</a:t>
            </a:r>
            <a:br>
              <a:rPr lang="en-US" sz="6600" dirty="0"/>
            </a:br>
            <a:r>
              <a:rPr lang="en-US" sz="6600" dirty="0"/>
              <a:t>tree</a:t>
            </a:r>
            <a:endParaRPr lang="en-US" sz="6300" kern="1200" spc="-1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5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0B1-6041-F34C-BA0E-B0C2B873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二元樹簡介</a:t>
            </a:r>
            <a:r>
              <a:rPr lang="en-US" altLang="zh-CN" dirty="0"/>
              <a:t>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8BC-B2C0-A24D-9E5E-EC51E369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有兩類</a:t>
            </a:r>
            <a:r>
              <a:rPr lang="en-US" dirty="0"/>
              <a:t>Binary Tree</a:t>
            </a:r>
            <a:r>
              <a:rPr lang="zh-TW" altLang="en-US" dirty="0"/>
              <a:t>十分常見，分別為</a:t>
            </a:r>
            <a:r>
              <a:rPr lang="en-US" dirty="0"/>
              <a:t>Full Binary Tree</a:t>
            </a:r>
            <a:r>
              <a:rPr lang="zh-TW" altLang="en-US" dirty="0"/>
              <a:t>以及</a:t>
            </a:r>
            <a:r>
              <a:rPr lang="en-US" dirty="0"/>
              <a:t>Complete Binary Tree。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4A51515-ED8A-A145-897B-0F6029CC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0" y="2943233"/>
            <a:ext cx="3954818" cy="3069283"/>
          </a:xfrm>
          <a:prstGeom prst="rect">
            <a:avLst/>
          </a:prstGeom>
        </p:spPr>
      </p:pic>
      <p:pic>
        <p:nvPicPr>
          <p:cNvPr id="8" name="Picture 7" descr="A picture containing looking&#10;&#10;Description automatically generated">
            <a:extLst>
              <a:ext uri="{FF2B5EF4-FFF2-40B4-BE49-F238E27FC236}">
                <a16:creationId xmlns:a16="http://schemas.microsoft.com/office/drawing/2014/main" id="{6CBE05E2-B150-7F48-A301-1DE37B6C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" y="2943233"/>
            <a:ext cx="4141470" cy="3031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66EE4-7158-FB49-B81B-E222FC184C00}"/>
              </a:ext>
            </a:extLst>
          </p:cNvPr>
          <p:cNvSpPr txBox="1"/>
          <p:nvPr/>
        </p:nvSpPr>
        <p:spPr>
          <a:xfrm>
            <a:off x="1539240" y="6176963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Binary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1C959-06EF-CD40-BA3E-564470C7ADE4}"/>
              </a:ext>
            </a:extLst>
          </p:cNvPr>
          <p:cNvSpPr txBox="1"/>
          <p:nvPr/>
        </p:nvSpPr>
        <p:spPr>
          <a:xfrm>
            <a:off x="6076950" y="6096310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106975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79CE-9359-1D42-A5FD-71D47FB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相關題目與示例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0DC74-119E-3D46-A244-CC1B2C466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45046"/>
            <a:ext cx="8134350" cy="4987397"/>
          </a:xfrm>
        </p:spPr>
      </p:pic>
    </p:spTree>
    <p:extLst>
      <p:ext uri="{BB962C8B-B14F-4D97-AF65-F5344CB8AC3E}">
        <p14:creationId xmlns:p14="http://schemas.microsoft.com/office/powerpoint/2010/main" val="9572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B15-F479-604E-929B-8350C28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94</a:t>
            </a:r>
            <a:r>
              <a:rPr lang="zh-TW" altLang="en-US" dirty="0"/>
              <a:t> </a:t>
            </a:r>
            <a:r>
              <a:rPr lang="en-US" dirty="0"/>
              <a:t>Binary Tree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B5D-0028-624A-8147-C304C414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tree, return the </a:t>
            </a:r>
            <a:r>
              <a:rPr lang="en-US" dirty="0" err="1"/>
              <a:t>inorder</a:t>
            </a:r>
            <a:r>
              <a:rPr lang="en-US" dirty="0"/>
              <a:t> traversal of its nodes' values.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F3F33AE9-04E7-1A44-A9D2-4B2FBDF2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30" y="2921000"/>
            <a:ext cx="2625750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遞迴</a:t>
            </a:r>
            <a:endParaRPr lang="en-US" altLang="zh-CN" dirty="0"/>
          </a:p>
          <a:p>
            <a:pPr lvl="1"/>
            <a:r>
              <a:rPr lang="en-US" dirty="0" err="1"/>
              <a:t>Inorder</a:t>
            </a:r>
            <a:r>
              <a:rPr lang="en-US" dirty="0"/>
              <a:t>：</a:t>
            </a:r>
            <a:r>
              <a:rPr lang="zh-CN" altLang="en-US" dirty="0"/>
              <a:t>左子樹</a:t>
            </a:r>
            <a:r>
              <a:rPr lang="en-US" altLang="zh-CN" dirty="0"/>
              <a:t>-</a:t>
            </a:r>
            <a:r>
              <a:rPr lang="zh-CN" altLang="en-US" dirty="0"/>
              <a:t>節點</a:t>
            </a:r>
            <a:r>
              <a:rPr lang="en-US" altLang="zh-CN" dirty="0"/>
              <a:t>-</a:t>
            </a:r>
            <a:r>
              <a:rPr lang="zh-CN" altLang="en-US" dirty="0"/>
              <a:t>右子樹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912BEE-7FE7-A740-8D25-48D861364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27" b="468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54A5-B56A-B24E-91D3-45BA29F8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96</a:t>
            </a:r>
            <a:r>
              <a:rPr lang="zh-TW" altLang="en-US" dirty="0"/>
              <a:t> </a:t>
            </a:r>
            <a:r>
              <a:rPr lang="en-US" dirty="0"/>
              <a:t>Unique 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41FD-72FE-ED44-9A39-CC4A1BDA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 n, how many structurally unique BST's (binary search trees) that store values 1 ... n?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67484013-0EB7-6C4C-BD15-A41429C5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80" y="2924810"/>
            <a:ext cx="5461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找出節點</a:t>
            </a:r>
            <a:r>
              <a:rPr lang="en-US" altLang="zh-TW" dirty="0" err="1"/>
              <a:t>i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比</a:t>
            </a:r>
            <a:r>
              <a:rPr lang="en-US" altLang="zh-TW" dirty="0" err="1"/>
              <a:t>i</a:t>
            </a:r>
            <a:r>
              <a:rPr lang="zh-CN" altLang="en-US" dirty="0"/>
              <a:t>小的（</a:t>
            </a:r>
            <a:r>
              <a:rPr lang="en-US" altLang="zh-CN" dirty="0"/>
              <a:t>1...i-1</a:t>
            </a:r>
            <a:r>
              <a:rPr lang="zh-CN" altLang="en-US" dirty="0"/>
              <a:t>）當左子樹，比</a:t>
            </a:r>
            <a:r>
              <a:rPr lang="en-US" altLang="zh-CN" dirty="0" err="1"/>
              <a:t>i</a:t>
            </a:r>
            <a:r>
              <a:rPr lang="zh-TW" altLang="en-US" dirty="0"/>
              <a:t>大的當（</a:t>
            </a:r>
            <a:r>
              <a:rPr lang="en-US" dirty="0"/>
              <a:t>i+1...n）</a:t>
            </a:r>
            <a:r>
              <a:rPr lang="zh-TW" altLang="en-US" dirty="0"/>
              <a:t>作為右子樹</a:t>
            </a:r>
            <a:endParaRPr lang="en-US" altLang="zh-TW" dirty="0"/>
          </a:p>
          <a:p>
            <a:pPr lvl="1"/>
            <a:r>
              <a:rPr lang="zh-TW" altLang="en-US" dirty="0"/>
              <a:t>兩子樹乘積得解</a:t>
            </a:r>
            <a:endParaRPr lang="en-US" altLang="zh-TW" dirty="0"/>
          </a:p>
          <a:p>
            <a:pPr lvl="1"/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https://github.com/SJChang/leetcode/blob/master/code_tree/96.Unique%20Binary%20Search%20Trees.py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0920-649C-7641-AD69-8CDD5A52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98</a:t>
            </a:r>
            <a:r>
              <a:rPr lang="zh-TW" altLang="en-US" dirty="0"/>
              <a:t> </a:t>
            </a:r>
            <a:r>
              <a:rPr lang="en-US" dirty="0"/>
              <a:t>Validate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C8B3-8A0F-624D-9259-EB39ED17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tree, determine if it is a valid binary search tree (BST).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C55D2-BFB5-DC46-852D-61F38EFD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20" y="2316480"/>
            <a:ext cx="516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遞迴</a:t>
            </a:r>
            <a:endParaRPr lang="en-US" altLang="zh-CN" dirty="0"/>
          </a:p>
          <a:p>
            <a:pPr lvl="1"/>
            <a:r>
              <a:rPr lang="zh-TW" altLang="en-US" dirty="0"/>
              <a:t>左子樹的值在</a:t>
            </a:r>
            <a:r>
              <a:rPr lang="en-US" altLang="zh-TW" dirty="0"/>
              <a:t>(</a:t>
            </a:r>
            <a:r>
              <a:rPr lang="en-US" dirty="0" err="1"/>
              <a:t>min,mid</a:t>
            </a:r>
            <a:r>
              <a:rPr lang="en-US" dirty="0"/>
              <a:t>)</a:t>
            </a:r>
            <a:r>
              <a:rPr lang="zh-TW" altLang="en-US" dirty="0"/>
              <a:t>間</a:t>
            </a:r>
            <a:r>
              <a:rPr lang="en-US" altLang="zh-TW" dirty="0"/>
              <a:t>;</a:t>
            </a:r>
            <a:r>
              <a:rPr lang="zh-TW" altLang="en-US" dirty="0"/>
              <a:t>右子樹的值在</a:t>
            </a:r>
            <a:r>
              <a:rPr lang="en-US" altLang="zh-TW" dirty="0"/>
              <a:t>(</a:t>
            </a:r>
            <a:r>
              <a:rPr lang="en-US" dirty="0" err="1"/>
              <a:t>mid,max</a:t>
            </a:r>
            <a:r>
              <a:rPr lang="en-US" dirty="0"/>
              <a:t>)</a:t>
            </a:r>
            <a:r>
              <a:rPr lang="zh-TW" altLang="en-US" dirty="0"/>
              <a:t>間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Link: </a:t>
            </a:r>
            <a:r>
              <a:rPr lang="en-US" dirty="0">
                <a:hlinkClick r:id="rId2"/>
              </a:rPr>
              <a:t>https://github.com/SJChang/leetcode/blob/master/code_tree/98.%20Validate%20Binary%20Search%20Tree.py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171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404F-6DA6-9B43-BC5B-FA37238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	</a:t>
            </a:r>
            <a:r>
              <a:rPr lang="zh-TW" altLang="en-US" dirty="0"/>
              <a:t> </a:t>
            </a:r>
            <a:r>
              <a:rPr lang="en-US" dirty="0"/>
              <a:t>Same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EA7B-0BAB-3445-94DB-8440747A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binary trees, write a function to check if they are the same or not.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F3A27-C2ED-2745-AD86-70FACBB4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247900"/>
            <a:ext cx="3505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大綱</a:t>
            </a:r>
            <a:endParaRPr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9F45E-31D3-2045-8A60-3624136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altLang="zh-TW" spc="5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二元樹簡介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8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題目示例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85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結論</a:t>
            </a:r>
            <a:endParaRPr lang="zh-TW" altLang="en-US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366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遞迴</a:t>
            </a:r>
            <a:endParaRPr lang="en-US" altLang="zh-CN" dirty="0"/>
          </a:p>
          <a:p>
            <a:pPr lvl="1"/>
            <a:r>
              <a:rPr lang="zh-CN" altLang="en-US" dirty="0"/>
              <a:t>子樹的左右分別比對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https://github.com/SJChang/leetcode/blob/master/code_tree/100.%20Same%20Tree.py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3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C1D6-03E1-6044-8ABA-5234C5D8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101	</a:t>
            </a:r>
            <a:r>
              <a:rPr lang="zh-TW" altLang="en-US" dirty="0"/>
              <a:t> </a:t>
            </a:r>
            <a:r>
              <a:rPr lang="en-US" dirty="0"/>
              <a:t>Symmetric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F4FA-3F1E-664B-B7B2-89629D07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tree, check whether it is a mirror of itself (</a:t>
            </a:r>
            <a:r>
              <a:rPr lang="en-US" dirty="0" err="1"/>
              <a:t>ie</a:t>
            </a:r>
            <a:r>
              <a:rPr lang="en-US" dirty="0"/>
              <a:t>, symmetric around its center).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D670C6-5222-174D-BD30-284D357F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28" y="2712720"/>
            <a:ext cx="499203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2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遞迴</a:t>
            </a:r>
            <a:endParaRPr lang="en-US" altLang="zh-CN" dirty="0"/>
          </a:p>
          <a:p>
            <a:pPr lvl="1"/>
            <a:r>
              <a:rPr lang="zh-CN" altLang="en-US" dirty="0"/>
              <a:t>左子樹的左邊</a:t>
            </a:r>
            <a:r>
              <a:rPr lang="en-US" altLang="zh-CN" dirty="0"/>
              <a:t>==</a:t>
            </a:r>
            <a:r>
              <a:rPr lang="zh-CN" altLang="en-US" dirty="0"/>
              <a:t>右子樹的右邊</a:t>
            </a:r>
            <a:endParaRPr lang="en-US" altLang="zh-CN" dirty="0"/>
          </a:p>
          <a:p>
            <a:pPr lvl="1"/>
            <a:r>
              <a:rPr lang="zh-CN" altLang="en-US" dirty="0"/>
              <a:t>反之亦然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https://github.com/SJChang/leetcode/blob/master/code_tree/101.%20Symmetric%20Tree.py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2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4C2-ED23-DD48-BC2F-FAC95A07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	Binary Tree Level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0110-F5E0-DF4E-AB36-1810C1F0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tree, return the level order traversal of its nodes' values. (</a:t>
            </a:r>
            <a:r>
              <a:rPr lang="en-US" dirty="0" err="1"/>
              <a:t>ie</a:t>
            </a:r>
            <a:r>
              <a:rPr lang="en-US" dirty="0"/>
              <a:t>, from left to right, level by level).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555734-E26E-9043-A1BF-F6D90E52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733040"/>
            <a:ext cx="4000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遞迴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index</a:t>
            </a:r>
            <a:r>
              <a:rPr lang="zh-CN" altLang="en-US" dirty="0"/>
              <a:t>記錄現在目前的高度</a:t>
            </a:r>
            <a:endParaRPr lang="en-US" altLang="zh-CN" dirty="0"/>
          </a:p>
          <a:p>
            <a:pPr lvl="1"/>
            <a:r>
              <a:rPr lang="zh-CN" altLang="en-US" dirty="0"/>
              <a:t>同高度的就</a:t>
            </a:r>
            <a:r>
              <a:rPr lang="en-US" altLang="zh-CN" dirty="0"/>
              <a:t>append</a:t>
            </a:r>
            <a:r>
              <a:rPr lang="zh-CN" altLang="en-US" dirty="0"/>
              <a:t>一起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https://github.com/SJChang/leetcode/blob/master/code_tree/102.%20Binary%20Tree%20Level%20Order%20Traversal.py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6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5CAF-A740-0C4D-B5F2-22C0F642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104	</a:t>
            </a:r>
            <a:r>
              <a:rPr lang="zh-TW" altLang="en-US" dirty="0"/>
              <a:t> </a:t>
            </a:r>
            <a:r>
              <a:rPr lang="en-US" dirty="0"/>
              <a:t>Maximum Depth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0D3D-3D04-F84F-898D-9A7654BE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023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binary tree, find its maximum depth.</a:t>
            </a:r>
          </a:p>
          <a:p>
            <a:pPr marL="0" indent="0">
              <a:buNone/>
            </a:pPr>
            <a:r>
              <a:rPr lang="en-US" sz="2000" dirty="0"/>
              <a:t>The maximum depth is the number of nodes along the longest path from the root node down to the farthest leaf node.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612F51-91B1-9C4A-8C06-42F084CB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82" y="1825625"/>
            <a:ext cx="4203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2CA-4935-184B-B01B-8F725C09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7978-3312-7846-96D5-0789F3F9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一層一層算下去，左子樹和右子樹取大的值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18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1CA-E8BC-624B-AE27-4F26977F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4EC25-ECCC-C941-8425-BAB626499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491" b="4951"/>
          <a:stretch/>
        </p:blipFill>
        <p:spPr>
          <a:xfrm>
            <a:off x="1122520" y="798594"/>
            <a:ext cx="7213760" cy="5602840"/>
          </a:xfrm>
        </p:spPr>
      </p:pic>
    </p:spTree>
    <p:extLst>
      <p:ext uri="{BB962C8B-B14F-4D97-AF65-F5344CB8AC3E}">
        <p14:creationId xmlns:p14="http://schemas.microsoft.com/office/powerpoint/2010/main" val="340283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7ED2-2286-334B-93EF-BA279B23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107	Binary Tree Level Order Traversal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E63A-27BA-DD48-8A8C-999F9AD7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tree, return the bottom-up level order traversal of its nodes' values. (</a:t>
            </a:r>
            <a:r>
              <a:rPr lang="en-US" dirty="0" err="1"/>
              <a:t>ie</a:t>
            </a:r>
            <a:r>
              <a:rPr lang="en-US" dirty="0"/>
              <a:t>, from left to right, level by level from leaf to root).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03A02C-D85B-F248-B8A1-E89BEF31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94" y="3032760"/>
            <a:ext cx="35537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7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跟</a:t>
            </a:r>
            <a:r>
              <a:rPr lang="en-US" altLang="zh-CN" dirty="0"/>
              <a:t>102</a:t>
            </a:r>
            <a:r>
              <a:rPr lang="zh-CN" altLang="en-US" dirty="0"/>
              <a:t>一樣，最後</a:t>
            </a:r>
            <a:r>
              <a:rPr lang="en-US" altLang="zh-CN" dirty="0"/>
              <a:t>reverse</a:t>
            </a:r>
            <a:r>
              <a:rPr lang="zh-CN" altLang="en-US" dirty="0"/>
              <a:t>就好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https://github.com/SJChang/leetcode/blob/master/code_tree/107.%20Binary%20Tree%20Level%20Order%20Traversal%20II.py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459-D8B3-4C4D-B26C-33A40DC4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r>
              <a:rPr lang="en-US" altLang="zh-TW" spc="5" dirty="0">
                <a:latin typeface="Microsoft JhengHei"/>
                <a:cs typeface="Microsoft JhengHei"/>
              </a:rPr>
              <a:t>(1/5)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B5B64-C1E1-254C-AA22-A2A39A96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在電腦科學中，資料結構（</a:t>
            </a:r>
            <a:r>
              <a:rPr lang="en-US" dirty="0"/>
              <a:t>data structure）</a:t>
            </a:r>
            <a:r>
              <a:rPr lang="zh-TW" altLang="en-US" dirty="0"/>
              <a:t>是電腦中儲存、組織資料的方式。大多數資料結構都由數列、記錄、可辨識聯合、參照等基本類型構成。</a:t>
            </a:r>
            <a:endParaRPr lang="en-US" altLang="zh-TW" dirty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dirty="0"/>
              <a:t>Stack）</a:t>
            </a:r>
          </a:p>
          <a:p>
            <a:pPr lvl="1"/>
            <a:r>
              <a:rPr lang="zh-TW" altLang="en-US" dirty="0"/>
              <a:t>佇列（</a:t>
            </a:r>
            <a:r>
              <a:rPr lang="en-US" dirty="0"/>
              <a:t>Queue）</a:t>
            </a:r>
          </a:p>
          <a:p>
            <a:pPr lvl="1"/>
            <a:r>
              <a:rPr lang="zh-TW" altLang="en-US" dirty="0"/>
              <a:t>陣列（</a:t>
            </a:r>
            <a:r>
              <a:rPr lang="en-US" dirty="0"/>
              <a:t>Array）</a:t>
            </a:r>
          </a:p>
          <a:p>
            <a:pPr lvl="1"/>
            <a:r>
              <a:rPr lang="zh-TW" altLang="en-US" dirty="0"/>
              <a:t>連結串列（</a:t>
            </a:r>
            <a:r>
              <a:rPr lang="en-US" dirty="0"/>
              <a:t>Linked List）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樹（</a:t>
            </a:r>
            <a:r>
              <a:rPr lang="en-US" dirty="0">
                <a:solidFill>
                  <a:srgbClr val="FF0000"/>
                </a:solidFill>
              </a:rPr>
              <a:t>Tree）</a:t>
            </a:r>
          </a:p>
          <a:p>
            <a:pPr lvl="1"/>
            <a:r>
              <a:rPr lang="zh-TW" altLang="en-US" dirty="0"/>
              <a:t>圖（</a:t>
            </a:r>
            <a:r>
              <a:rPr lang="en-US" dirty="0"/>
              <a:t>Graph）</a:t>
            </a:r>
          </a:p>
          <a:p>
            <a:pPr lvl="1"/>
            <a:r>
              <a:rPr lang="zh-TW" altLang="en-US" dirty="0"/>
              <a:t>堆積（</a:t>
            </a:r>
            <a:r>
              <a:rPr lang="en-US" dirty="0"/>
              <a:t>Heap）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dirty="0"/>
              <a:t>Hash table）</a:t>
            </a:r>
          </a:p>
        </p:txBody>
      </p:sp>
    </p:spTree>
    <p:extLst>
      <p:ext uri="{BB962C8B-B14F-4D97-AF65-F5344CB8AC3E}">
        <p14:creationId xmlns:p14="http://schemas.microsoft.com/office/powerpoint/2010/main" val="237994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483-89A9-8B4B-B315-13CBB228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108	</a:t>
            </a:r>
            <a:r>
              <a:rPr lang="zh-TW" altLang="en-US" dirty="0"/>
              <a:t> </a:t>
            </a:r>
            <a:r>
              <a:rPr lang="en-US" dirty="0"/>
              <a:t>Convert Sorted Array to 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9C1B-0BED-664A-A83E-36724496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where elements are sorted in ascending order, convert it to a height balanced BST.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A71E8-12F6-714B-81B7-EF65BCF5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40" y="2913063"/>
            <a:ext cx="4368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04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24A-1681-A941-8D52-3770E1E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E14-4356-3341-8B90-1CEFE89B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遞迴：</a:t>
            </a:r>
            <a:endParaRPr lang="en-US" altLang="zh-CN" dirty="0"/>
          </a:p>
          <a:p>
            <a:pPr lvl="1"/>
            <a:r>
              <a:rPr lang="zh-TW" altLang="en-US" dirty="0"/>
              <a:t>依照</a:t>
            </a:r>
            <a:r>
              <a:rPr lang="en-US" dirty="0"/>
              <a:t>BST</a:t>
            </a:r>
            <a:r>
              <a:rPr lang="zh-TW" altLang="en-US" dirty="0"/>
              <a:t>的定義呢，左子樹的值都比較小，右子樹的值都比較大</a:t>
            </a:r>
            <a:endParaRPr lang="en-US" altLang="zh-TW" dirty="0"/>
          </a:p>
          <a:p>
            <a:pPr lvl="1"/>
            <a:r>
              <a:rPr lang="zh-TW" altLang="en-US" dirty="0"/>
              <a:t>數列最中間那個當作</a:t>
            </a:r>
            <a:r>
              <a:rPr lang="en-US" dirty="0"/>
              <a:t>root</a:t>
            </a:r>
          </a:p>
          <a:p>
            <a:pPr lvl="1"/>
            <a:r>
              <a:rPr lang="zh-TW" altLang="en-US" dirty="0"/>
              <a:t>在陣列中</a:t>
            </a:r>
            <a:r>
              <a:rPr lang="en-US" dirty="0"/>
              <a:t>root</a:t>
            </a:r>
            <a:r>
              <a:rPr lang="zh-TW" altLang="en-US" dirty="0"/>
              <a:t>值前面的值都是屬於左子樹，右邊的值都是屬於右子樹</a:t>
            </a:r>
            <a:endParaRPr lang="en-US" altLang="zh-TW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https://github.com/SJChang/leetcode/blob/master/code_tree/108.%20Convert%20Sorted%20Array%20to%20Binary%20Search%20Tree.py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02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5CAF-A740-0C4D-B5F2-22C0F642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110	</a:t>
            </a:r>
            <a:r>
              <a:rPr lang="zh-TW" altLang="en-US" dirty="0"/>
              <a:t> </a:t>
            </a:r>
            <a:r>
              <a:rPr lang="en-US" dirty="0"/>
              <a:t>Balanced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0D3D-3D04-F84F-898D-9A7654BE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02381" cy="4351338"/>
          </a:xfrm>
        </p:spPr>
        <p:txBody>
          <a:bodyPr/>
          <a:lstStyle/>
          <a:p>
            <a:r>
              <a:rPr lang="en-US" dirty="0"/>
              <a:t>110. Balanced Binary Tree</a:t>
            </a:r>
          </a:p>
          <a:p>
            <a:pPr marL="0" indent="0">
              <a:buNone/>
            </a:pPr>
            <a:r>
              <a:rPr lang="en-US" dirty="0"/>
              <a:t>Given a binary tree, determine if it is height-balanced. For this problem, a height-balanced binary tree is defined as:</a:t>
            </a:r>
          </a:p>
          <a:p>
            <a:pPr marL="0" indent="0">
              <a:buNone/>
            </a:pPr>
            <a:r>
              <a:rPr lang="en-US" sz="2000" dirty="0"/>
              <a:t>A binary tree in which the left and right subtrees of every node differ in height by no more than 1.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67C17B-0919-1C46-B171-D312609B3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4712971" y="1520190"/>
            <a:ext cx="3845263" cy="53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4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2E1C-AFFB-6441-B2E2-90954AA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8D7A-F385-7544-9C32-5C7C0300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判斷任意節點的兩子樹高度差小於等於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樹為空時，高度為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遞歸求解：樹的高度 </a:t>
            </a:r>
            <a:r>
              <a:rPr lang="en-US" altLang="zh-TW" dirty="0"/>
              <a:t>= </a:t>
            </a:r>
            <a:r>
              <a:rPr lang="en-US" dirty="0"/>
              <a:t>max(</a:t>
            </a:r>
            <a:r>
              <a:rPr lang="zh-TW" altLang="en-US" dirty="0"/>
              <a:t>左子樹高度，右子樹高度</a:t>
            </a:r>
            <a:r>
              <a:rPr lang="en-US" altLang="zh-TW" dirty="0"/>
              <a:t>)+1(</a:t>
            </a:r>
            <a:r>
              <a:rPr lang="zh-TW" altLang="en-US" dirty="0"/>
              <a:t>根節點要算上</a:t>
            </a:r>
            <a:r>
              <a:rPr lang="en-US" altLang="zh-TW" dirty="0"/>
              <a:t>)</a:t>
            </a:r>
            <a:r>
              <a:rPr lang="zh-TW" altLang="en-US" dirty="0"/>
              <a:t>。高度計算函數實現後，遞歸求解每個節點的左右子樹的高度差，如果有大於</a:t>
            </a:r>
            <a:r>
              <a:rPr lang="en-US" altLang="zh-TW" dirty="0"/>
              <a:t>1</a:t>
            </a:r>
            <a:r>
              <a:rPr lang="zh-TW" altLang="en-US" dirty="0"/>
              <a:t>的，則</a:t>
            </a:r>
            <a:r>
              <a:rPr lang="en-US" dirty="0"/>
              <a:t>return False。</a:t>
            </a:r>
            <a:r>
              <a:rPr lang="zh-TW" altLang="en-US" dirty="0"/>
              <a:t>如果高度差小於等於</a:t>
            </a:r>
            <a:r>
              <a:rPr lang="en-US" altLang="zh-TW" dirty="0"/>
              <a:t>1</a:t>
            </a:r>
            <a:r>
              <a:rPr lang="zh-TW" altLang="en-US" dirty="0"/>
              <a:t>，則繼續遞歸求解。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6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CAC6FD-5F96-0849-8CC5-7681FDE0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175A-B5F9-F844-907F-F2D0011E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r>
              <a:rPr lang="en-US" altLang="zh-TW" spc="5" dirty="0">
                <a:latin typeface="Microsoft JhengHei"/>
                <a:cs typeface="Microsoft JhengHei"/>
              </a:rPr>
              <a:t>(2/5)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95D2-44A2-1041-B27F-C34F146D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先備知識與注意事項</a:t>
            </a:r>
          </a:p>
          <a:p>
            <a:r>
              <a:rPr lang="zh-TW" altLang="en-US" dirty="0"/>
              <a:t>若熟悉</a:t>
            </a:r>
            <a:r>
              <a:rPr lang="en-US" dirty="0"/>
              <a:t>Linked List(</a:t>
            </a:r>
            <a:r>
              <a:rPr lang="zh-TW" altLang="en-US" dirty="0"/>
              <a:t>連結串列</a:t>
            </a:r>
            <a:r>
              <a:rPr lang="en-US" altLang="zh-TW" dirty="0"/>
              <a:t>)</a:t>
            </a:r>
            <a:r>
              <a:rPr lang="zh-TW" altLang="en-US" dirty="0"/>
              <a:t>將會更容易理解樹：</a:t>
            </a:r>
            <a:r>
              <a:rPr lang="en-US" dirty="0"/>
              <a:t>Linked list</a:t>
            </a:r>
            <a:r>
              <a:rPr lang="zh-TW" altLang="en-US" dirty="0"/>
              <a:t>是一維的線性結構</a:t>
            </a:r>
            <a:r>
              <a:rPr lang="en-US" altLang="zh-TW" dirty="0"/>
              <a:t>(</a:t>
            </a:r>
            <a:r>
              <a:rPr lang="zh-TW" altLang="en-US" dirty="0"/>
              <a:t>不是往前、就是往後</a:t>
            </a:r>
            <a:r>
              <a:rPr lang="en-US" altLang="zh-TW" dirty="0"/>
              <a:t>)</a:t>
            </a:r>
            <a:r>
              <a:rPr lang="zh-TW" altLang="en-US" dirty="0"/>
              <a:t>，樹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en-US" dirty="0"/>
              <a:t>Graph)</a:t>
            </a:r>
            <a:r>
              <a:rPr lang="zh-TW" altLang="en-US" dirty="0"/>
              <a:t>則推廣成多維的結構。</a:t>
            </a: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2723891-62FC-5D47-AD6F-F3838F8B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3363"/>
            <a:ext cx="8229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C4FB-BD7E-E04C-B5BF-73539D22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r>
              <a:rPr lang="en-US" altLang="zh-TW" spc="5" dirty="0">
                <a:latin typeface="Microsoft JhengHei"/>
                <a:cs typeface="Microsoft JhengHei"/>
              </a:rPr>
              <a:t>(3/5)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F383-4BBE-3B48-98D4-F9835BF6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Tree(</a:t>
            </a:r>
            <a:r>
              <a:rPr lang="zh-TW" altLang="en-US"/>
              <a:t>樹</a:t>
            </a:r>
            <a:r>
              <a:rPr lang="en-US" altLang="zh-TW"/>
              <a:t>)</a:t>
            </a:r>
            <a:r>
              <a:rPr lang="zh-TW" altLang="en-US"/>
              <a:t>是用以描述具有階層結構</a:t>
            </a:r>
            <a:r>
              <a:rPr lang="en-US" altLang="zh-TW"/>
              <a:t>(</a:t>
            </a:r>
            <a:r>
              <a:rPr lang="en-US"/>
              <a:t>hierarchical structure)</a:t>
            </a:r>
            <a:r>
              <a:rPr lang="zh-TW" altLang="en-US"/>
              <a:t>的問題的首選，階層結構意味著明確的先後次序，例如，若要印出</a:t>
            </a:r>
            <a:r>
              <a:rPr lang="en-US"/>
              <a:t>ABC</a:t>
            </a:r>
            <a:r>
              <a:rPr lang="zh-TW" altLang="en-US"/>
              <a:t>三個字母的所有排列組合</a:t>
            </a:r>
            <a:r>
              <a:rPr lang="en-US" altLang="zh-TW"/>
              <a:t>(</a:t>
            </a:r>
            <a:r>
              <a:rPr lang="en-US"/>
              <a:t>permutation)，</a:t>
            </a:r>
            <a:r>
              <a:rPr lang="zh-TW" altLang="en-US"/>
              <a:t>直覺反射的圖像會是：</a:t>
            </a:r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35B8821-783B-FC48-B580-F5A719DB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3595314"/>
            <a:ext cx="5918200" cy="31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0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908A-B436-9A4E-8C1D-831BC5B6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r>
              <a:rPr lang="en-US" altLang="zh-TW" spc="5" dirty="0">
                <a:latin typeface="Microsoft JhengHei"/>
                <a:cs typeface="Microsoft JhengHei"/>
              </a:rPr>
              <a:t>(4/5)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95FD-AA81-EE48-A417-D03BC7AB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樹的最根本特徵就是：在樹的結構裡，只有一個</a:t>
            </a:r>
            <a:r>
              <a:rPr lang="en-US" dirty="0"/>
              <a:t>root(</a:t>
            </a:r>
            <a:r>
              <a:rPr lang="zh-TW" altLang="en-US" dirty="0"/>
              <a:t>樹根</a:t>
            </a:r>
            <a:r>
              <a:rPr lang="en-US" altLang="zh-TW" dirty="0"/>
              <a:t>)</a:t>
            </a:r>
            <a:r>
              <a:rPr lang="zh-TW" altLang="en-US" dirty="0"/>
              <a:t>，並且不存在</a:t>
            </a:r>
            <a:r>
              <a:rPr lang="en-US" dirty="0"/>
              <a:t>cycle。</a:t>
            </a:r>
          </a:p>
          <a:p>
            <a:r>
              <a:rPr lang="zh-TW" altLang="en-US" dirty="0"/>
              <a:t>此特徵將衍生出另外兩項等價的性質：</a:t>
            </a:r>
          </a:p>
          <a:p>
            <a:pPr lvl="1"/>
            <a:r>
              <a:rPr lang="zh-TW" altLang="en-US" dirty="0"/>
              <a:t>在樹中若要從</a:t>
            </a:r>
            <a:r>
              <a:rPr lang="en-US" dirty="0"/>
              <a:t>root</a:t>
            </a:r>
            <a:r>
              <a:rPr lang="zh-TW" altLang="en-US" dirty="0"/>
              <a:t>尋找特定</a:t>
            </a:r>
            <a:r>
              <a:rPr lang="en-US" dirty="0"/>
              <a:t>node，</a:t>
            </a:r>
            <a:r>
              <a:rPr lang="zh-TW" altLang="en-US" dirty="0"/>
              <a:t>一定只存在一條路徑</a:t>
            </a:r>
            <a:r>
              <a:rPr lang="en-US" altLang="zh-TW" dirty="0"/>
              <a:t>(</a:t>
            </a:r>
            <a:r>
              <a:rPr lang="en-US" dirty="0"/>
              <a:t>path)。</a:t>
            </a:r>
          </a:p>
          <a:p>
            <a:pPr lvl="1"/>
            <a:r>
              <a:rPr lang="zh-TW" altLang="en-US" dirty="0"/>
              <a:t>每個</a:t>
            </a:r>
            <a:r>
              <a:rPr lang="en-US" dirty="0"/>
              <a:t>node</a:t>
            </a:r>
            <a:r>
              <a:rPr lang="zh-TW" altLang="en-US" dirty="0"/>
              <a:t>只會有一個</a:t>
            </a:r>
            <a:r>
              <a:rPr lang="en-US" dirty="0"/>
              <a:t>parent。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3747815-9BBB-8540-8EDE-B542DBE9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5" y="4508964"/>
            <a:ext cx="6757670" cy="21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75-35AB-4944-9F60-6FC851A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r>
              <a:rPr lang="en-US" altLang="zh-TW" spc="5" dirty="0">
                <a:latin typeface="Microsoft JhengHei"/>
                <a:cs typeface="Microsoft JhengHei"/>
              </a:rPr>
              <a:t>(5/5)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7D874B8-3BF0-8F47-BE4B-5E3DE65FC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526" y="1825625"/>
            <a:ext cx="7470948" cy="4351338"/>
          </a:xfrm>
        </p:spPr>
      </p:pic>
    </p:spTree>
    <p:extLst>
      <p:ext uri="{BB962C8B-B14F-4D97-AF65-F5344CB8AC3E}">
        <p14:creationId xmlns:p14="http://schemas.microsoft.com/office/powerpoint/2010/main" val="150834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1F1-7BEA-E045-B440-4582626C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二元樹簡介</a:t>
            </a:r>
            <a:r>
              <a:rPr lang="en-US" altLang="zh-CN" dirty="0"/>
              <a:t>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47DD-BF5B-4B4D-80EA-30861E2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若限制</a:t>
            </a:r>
            <a:r>
              <a:rPr lang="en-US" dirty="0"/>
              <a:t>node</a:t>
            </a:r>
            <a:r>
              <a:rPr lang="zh-TW" altLang="en-US" dirty="0"/>
              <a:t>只能有兩個</a:t>
            </a:r>
            <a:r>
              <a:rPr lang="en-US" dirty="0"/>
              <a:t>child，</a:t>
            </a:r>
            <a:r>
              <a:rPr lang="zh-TW" altLang="en-US" dirty="0"/>
              <a:t>等價於「樹上的每一個</a:t>
            </a:r>
            <a:r>
              <a:rPr lang="en-US" dirty="0"/>
              <a:t>node</a:t>
            </a:r>
            <a:r>
              <a:rPr lang="zh-TW" altLang="en-US" dirty="0"/>
              <a:t>之</a:t>
            </a:r>
            <a:r>
              <a:rPr lang="en-US" dirty="0"/>
              <a:t>degree</a:t>
            </a:r>
            <a:r>
              <a:rPr lang="zh-TW" altLang="en-US" dirty="0"/>
              <a:t>皆為</a:t>
            </a:r>
            <a:r>
              <a:rPr lang="en-US" altLang="zh-TW" dirty="0"/>
              <a:t>2</a:t>
            </a:r>
            <a:r>
              <a:rPr lang="zh-TW" altLang="en-US" dirty="0"/>
              <a:t>」，此即稱為</a:t>
            </a:r>
            <a:r>
              <a:rPr lang="en-US" dirty="0"/>
              <a:t>Binary Tree(</a:t>
            </a:r>
            <a:r>
              <a:rPr lang="zh-TW" altLang="en-US" dirty="0"/>
              <a:t>二元樹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dirty="0"/>
              <a:t>。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7B12D6-386D-A549-AFCF-ED168FBB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60" y="3100742"/>
            <a:ext cx="4813300" cy="35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FC69-9757-4C4D-BC6B-CD59C25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二元樹簡介</a:t>
            </a:r>
            <a:r>
              <a:rPr lang="en-US" altLang="zh-CN" dirty="0"/>
              <a:t>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4954-0EE1-534D-A38E-DFC45AB8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Node: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data):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self.left</a:t>
            </a:r>
            <a:r>
              <a:rPr lang="en-US" dirty="0">
                <a:solidFill>
                  <a:srgbClr val="0070C0"/>
                </a:solidFill>
              </a:rPr>
              <a:t> = None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self.right</a:t>
            </a:r>
            <a:r>
              <a:rPr lang="en-US" dirty="0">
                <a:solidFill>
                  <a:srgbClr val="0070C0"/>
                </a:solidFill>
              </a:rPr>
              <a:t> = None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self.data</a:t>
            </a:r>
            <a:r>
              <a:rPr lang="en-US" dirty="0">
                <a:solidFill>
                  <a:srgbClr val="0070C0"/>
                </a:solidFill>
              </a:rPr>
              <a:t> =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PrintTree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self.data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root = Node(10)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root.PrintTree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43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1666</Words>
  <Application>Microsoft Macintosh PowerPoint</Application>
  <PresentationFormat>On-screen Show (4:3)</PresentationFormat>
  <Paragraphs>147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Microsoft JhengHei</vt:lpstr>
      <vt:lpstr>Arial</vt:lpstr>
      <vt:lpstr>Calibri</vt:lpstr>
      <vt:lpstr>Calibri Light</vt:lpstr>
      <vt:lpstr>Times New Roman</vt:lpstr>
      <vt:lpstr>Office Theme</vt:lpstr>
      <vt:lpstr>Leetcode tree</vt:lpstr>
      <vt:lpstr>大綱</vt:lpstr>
      <vt:lpstr>資料結構簡介(1/5)</vt:lpstr>
      <vt:lpstr>資料結構簡介(2/5)</vt:lpstr>
      <vt:lpstr>資料結構簡介(3/5)</vt:lpstr>
      <vt:lpstr>資料結構簡介(4/5)</vt:lpstr>
      <vt:lpstr>資料結構簡介(5/5)</vt:lpstr>
      <vt:lpstr>二元樹簡介(1/3)</vt:lpstr>
      <vt:lpstr>二元樹簡介(2/3)</vt:lpstr>
      <vt:lpstr>二元樹簡介(3/3)</vt:lpstr>
      <vt:lpstr>相關題目與示例</vt:lpstr>
      <vt:lpstr>94 Binary Tree Inorder Traversal</vt:lpstr>
      <vt:lpstr>Idea </vt:lpstr>
      <vt:lpstr>PowerPoint Presentation</vt:lpstr>
      <vt:lpstr>96 Unique Binary Search Trees</vt:lpstr>
      <vt:lpstr>Idea </vt:lpstr>
      <vt:lpstr>98 Validate Binary Search Tree</vt:lpstr>
      <vt:lpstr>Idea </vt:lpstr>
      <vt:lpstr>100  Same Tree</vt:lpstr>
      <vt:lpstr>Idea </vt:lpstr>
      <vt:lpstr>101  Symmetric Tree</vt:lpstr>
      <vt:lpstr>Idea </vt:lpstr>
      <vt:lpstr>102 Binary Tree Level Order Traversal</vt:lpstr>
      <vt:lpstr>Idea </vt:lpstr>
      <vt:lpstr>104  Maximum Depth of Binary Tree</vt:lpstr>
      <vt:lpstr>Idea</vt:lpstr>
      <vt:lpstr>PowerPoint Presentation</vt:lpstr>
      <vt:lpstr>107 Binary Tree Level Order Traversal II</vt:lpstr>
      <vt:lpstr>Idea </vt:lpstr>
      <vt:lpstr>108  Convert Sorted Array to Binary Search Tree</vt:lpstr>
      <vt:lpstr>Idea </vt:lpstr>
      <vt:lpstr>110  Balanced Binary Tree</vt:lpstr>
      <vt:lpstr>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tree</dc:title>
  <dc:creator>Shu Jui Chang</dc:creator>
  <cp:lastModifiedBy>Shu Jui Chang</cp:lastModifiedBy>
  <cp:revision>9</cp:revision>
  <dcterms:created xsi:type="dcterms:W3CDTF">2020-07-03T21:19:39Z</dcterms:created>
  <dcterms:modified xsi:type="dcterms:W3CDTF">2020-07-03T22:38:10Z</dcterms:modified>
</cp:coreProperties>
</file>