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7" r:id="rId3"/>
    <p:sldId id="266" r:id="rId4"/>
    <p:sldId id="267" r:id="rId5"/>
    <p:sldId id="337" r:id="rId6"/>
    <p:sldId id="338" r:id="rId7"/>
    <p:sldId id="28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0"/>
    <p:restoredTop sz="81454"/>
  </p:normalViewPr>
  <p:slideViewPr>
    <p:cSldViewPr snapToGrid="0" snapToObjects="1">
      <p:cViewPr varScale="1">
        <p:scale>
          <a:sx n="84" d="100"/>
          <a:sy n="84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39DA-20F7-114A-8B80-0EFE902F055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A12-CD21-4B4A-ABC3-153B0AD7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http://puremonkey2010.blogspot.com/2018/04/python-python-</a:t>
            </a:r>
            <a:r>
              <a:rPr lang="en-US" dirty="0" err="1"/>
              <a:t>queue.html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AA12-CD21-4B4A-ABC3-153B0AD75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1814-8612-8848-BF35-9C656E495B3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6078-F2DE-E144-88DA-3B170CE3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dirty="0" err="1"/>
              <a:t>Leetcode</a:t>
            </a:r>
            <a:br>
              <a:rPr lang="en-US" sz="6600" dirty="0"/>
            </a:br>
            <a:r>
              <a:rPr lang="en-US" sz="6600" dirty="0"/>
              <a:t>Queue</a:t>
            </a:r>
            <a:endParaRPr lang="en-US" sz="6300" kern="1200" spc="-1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5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大綱</a:t>
            </a:r>
            <a:endParaRPr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9F45E-31D3-2045-8A60-3624136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altLang="zh-TW" spc="5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6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dirty="0"/>
              <a:t>佇列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302260" indent="-28956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02260" algn="l"/>
              </a:tabLst>
            </a:pPr>
            <a:r>
              <a:rPr lang="zh-TW" altLang="en-US" spc="5" dirty="0">
                <a:latin typeface="Microsoft JhengHei"/>
                <a:cs typeface="Microsoft JhengHei"/>
              </a:rPr>
              <a:t>題目示例</a:t>
            </a:r>
            <a:endParaRPr lang="zh-TW" altLang="en-US" dirty="0">
              <a:latin typeface="Microsoft JhengHei"/>
              <a:cs typeface="Microsoft JhengHei"/>
            </a:endParaRPr>
          </a:p>
          <a:p>
            <a:pPr marL="12700" indent="0">
              <a:lnSpc>
                <a:spcPct val="100000"/>
              </a:lnSpc>
              <a:spcBef>
                <a:spcPts val="1085"/>
              </a:spcBef>
              <a:buNone/>
              <a:tabLst>
                <a:tab pos="302260" algn="l"/>
              </a:tabLst>
            </a:pPr>
            <a:endParaRPr lang="zh-TW" altLang="en-US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366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459-D8B3-4C4D-B26C-33A40DC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5" dirty="0">
                <a:latin typeface="Microsoft JhengHei"/>
                <a:cs typeface="Microsoft JhengHei"/>
              </a:rPr>
              <a:t>資料結構簡介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B5B64-C1E1-254C-AA22-A2A39A96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在電腦科學中，資料結構（</a:t>
            </a:r>
            <a:r>
              <a:rPr lang="en-US" dirty="0"/>
              <a:t>data structure）</a:t>
            </a:r>
            <a:r>
              <a:rPr lang="zh-TW" altLang="en-US" dirty="0"/>
              <a:t>是電腦中儲存、組織資料的方式。大多數資料結構都由數列、記錄、可辨識聯合、參照等基本類型構成。</a:t>
            </a:r>
            <a:endParaRPr lang="en-US" altLang="zh-TW" dirty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dirty="0"/>
              <a:t>Stack）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佇列（</a:t>
            </a:r>
            <a:r>
              <a:rPr lang="en-US" dirty="0">
                <a:solidFill>
                  <a:srgbClr val="FF0000"/>
                </a:solidFill>
              </a:rPr>
              <a:t>Queue）</a:t>
            </a:r>
          </a:p>
          <a:p>
            <a:pPr lvl="1"/>
            <a:r>
              <a:rPr lang="zh-TW" altLang="en-US" dirty="0"/>
              <a:t>陣列（</a:t>
            </a:r>
            <a:r>
              <a:rPr lang="en-US" dirty="0"/>
              <a:t>Array）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dirty="0"/>
              <a:t>Linked List）</a:t>
            </a:r>
          </a:p>
          <a:p>
            <a:pPr lvl="1"/>
            <a:r>
              <a:rPr lang="zh-TW" altLang="en-US" dirty="0"/>
              <a:t>樹（</a:t>
            </a:r>
            <a:r>
              <a:rPr lang="en-US" dirty="0"/>
              <a:t>Tree）</a:t>
            </a:r>
          </a:p>
          <a:p>
            <a:pPr lvl="1"/>
            <a:r>
              <a:rPr lang="zh-TW" altLang="en-US" dirty="0"/>
              <a:t>圖（</a:t>
            </a:r>
            <a:r>
              <a:rPr lang="en-US" dirty="0"/>
              <a:t>Graph）</a:t>
            </a:r>
          </a:p>
          <a:p>
            <a:pPr lvl="1"/>
            <a:r>
              <a:rPr lang="zh-TW" altLang="en-US" dirty="0"/>
              <a:t>堆積（</a:t>
            </a:r>
            <a:r>
              <a:rPr lang="en-US" dirty="0"/>
              <a:t>Heap）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dirty="0"/>
              <a:t>Hash table）</a:t>
            </a:r>
          </a:p>
        </p:txBody>
      </p:sp>
    </p:spTree>
    <p:extLst>
      <p:ext uri="{BB962C8B-B14F-4D97-AF65-F5344CB8AC3E}">
        <p14:creationId xmlns:p14="http://schemas.microsoft.com/office/powerpoint/2010/main" val="23799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175A-B5F9-F844-907F-F2D0011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95D2-44A2-1041-B27F-C34F146D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佇列類似於一條管道，不同於</a:t>
            </a:r>
            <a:r>
              <a:rPr lang="en-US" altLang="zh-TW" dirty="0"/>
              <a:t>stack</a:t>
            </a:r>
            <a:r>
              <a:rPr lang="zh-TW" altLang="en-US" dirty="0"/>
              <a:t>，元素先進先出</a:t>
            </a:r>
            <a:r>
              <a:rPr lang="en-US" dirty="0"/>
              <a:t>。</a:t>
            </a:r>
          </a:p>
          <a:p>
            <a:r>
              <a:rPr lang="zh-TW" altLang="en-US" dirty="0"/>
              <a:t>需要注意的是：佇列都是在記憶體中操作，程序退出，佇列清空，另外，佇列也是一個阻塞的形態。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/>
              <a:t>Ref: https://www.itread01.com/content/1542630004.html</a:t>
            </a:r>
          </a:p>
        </p:txBody>
      </p:sp>
    </p:spTree>
    <p:extLst>
      <p:ext uri="{BB962C8B-B14F-4D97-AF65-F5344CB8AC3E}">
        <p14:creationId xmlns:p14="http://schemas.microsoft.com/office/powerpoint/2010/main" val="18556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4F62-5C08-C64B-BE78-1BE875E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1F3E-5FDE-8843-B1F8-DC48836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CN" dirty="0"/>
              <a:t>Queue</a:t>
            </a:r>
            <a:r>
              <a:rPr lang="zh-TW" altLang="en-US" dirty="0"/>
              <a:t>套件中常用方法 </a:t>
            </a:r>
            <a:r>
              <a:rPr lang="en-US" altLang="zh-TW" dirty="0"/>
              <a:t>(</a:t>
            </a:r>
            <a:r>
              <a:rPr lang="en-US" dirty="0"/>
              <a:t>q = </a:t>
            </a:r>
            <a:r>
              <a:rPr lang="en-US" dirty="0" err="1"/>
              <a:t>Queue.Queue</a:t>
            </a:r>
            <a:r>
              <a:rPr lang="en-US" dirty="0"/>
              <a:t>( )): 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q.qsize</a:t>
            </a:r>
            <a:r>
              <a:rPr lang="en-US" dirty="0"/>
              <a:t>(): </a:t>
            </a:r>
            <a:r>
              <a:rPr lang="zh-TW" altLang="en-US" dirty="0"/>
              <a:t>返回佇列的大小 </a:t>
            </a:r>
            <a:endParaRPr lang="en-US" altLang="zh-TW" dirty="0"/>
          </a:p>
          <a:p>
            <a:pPr lvl="1"/>
            <a:r>
              <a:rPr lang="en-US" dirty="0" err="1"/>
              <a:t>q.empty</a:t>
            </a:r>
            <a:r>
              <a:rPr lang="en-US" dirty="0"/>
              <a:t>():</a:t>
            </a:r>
            <a:r>
              <a:rPr lang="zh-TW" altLang="en-US" dirty="0"/>
              <a:t>如果佇列為空，返回 </a:t>
            </a:r>
            <a:r>
              <a:rPr lang="en-US" dirty="0"/>
              <a:t>True, </a:t>
            </a:r>
            <a:r>
              <a:rPr lang="zh-TW" altLang="en-US" dirty="0"/>
              <a:t>反之 </a:t>
            </a:r>
            <a:r>
              <a:rPr lang="en-US" dirty="0"/>
              <a:t>False 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q.full</a:t>
            </a:r>
            <a:r>
              <a:rPr lang="en-US" dirty="0"/>
              <a:t>(): </a:t>
            </a:r>
            <a:r>
              <a:rPr lang="zh-TW" altLang="en-US" dirty="0"/>
              <a:t>如果佇列滿了，返回 </a:t>
            </a:r>
            <a:r>
              <a:rPr lang="en-US" dirty="0"/>
              <a:t>True,</a:t>
            </a:r>
            <a:r>
              <a:rPr lang="zh-TW" altLang="en-US" dirty="0"/>
              <a:t>反之 </a:t>
            </a:r>
            <a:r>
              <a:rPr lang="en-US" dirty="0"/>
              <a:t>False 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q.full</a:t>
            </a:r>
            <a:r>
              <a:rPr lang="en-US" dirty="0"/>
              <a:t> </a:t>
            </a:r>
            <a:r>
              <a:rPr lang="zh-TW" altLang="en-US" dirty="0"/>
              <a:t>與 </a:t>
            </a:r>
            <a:r>
              <a:rPr lang="en-US" dirty="0" err="1"/>
              <a:t>maxsize</a:t>
            </a:r>
            <a:r>
              <a:rPr lang="en-US" dirty="0"/>
              <a:t> </a:t>
            </a:r>
            <a:r>
              <a:rPr lang="zh-TW" altLang="en-US" dirty="0"/>
              <a:t>大小對應 </a:t>
            </a:r>
            <a:endParaRPr lang="en-US" altLang="zh-TW" dirty="0"/>
          </a:p>
          <a:p>
            <a:pPr lvl="1"/>
            <a:r>
              <a:rPr lang="en-US" dirty="0" err="1"/>
              <a:t>q.get</a:t>
            </a:r>
            <a:r>
              <a:rPr lang="en-US" dirty="0"/>
              <a:t>([block[, timeout]]): </a:t>
            </a:r>
            <a:r>
              <a:rPr lang="zh-TW" altLang="en-US" dirty="0"/>
              <a:t>獲取佇列，</a:t>
            </a:r>
            <a:r>
              <a:rPr lang="en-US" dirty="0"/>
              <a:t>timeout </a:t>
            </a:r>
            <a:r>
              <a:rPr lang="zh-TW" altLang="en-US" dirty="0"/>
              <a:t>等待時間 </a:t>
            </a:r>
            <a:endParaRPr lang="en-US" altLang="zh-TW" dirty="0"/>
          </a:p>
          <a:p>
            <a:pPr lvl="1"/>
            <a:r>
              <a:rPr lang="en-US" dirty="0" err="1"/>
              <a:t>q.get_nowait</a:t>
            </a:r>
            <a:r>
              <a:rPr lang="en-US" dirty="0"/>
              <a:t>(): </a:t>
            </a:r>
            <a:r>
              <a:rPr lang="zh-TW" altLang="en-US" dirty="0"/>
              <a:t>相當 </a:t>
            </a:r>
            <a:r>
              <a:rPr lang="en-US" dirty="0" err="1"/>
              <a:t>q.get</a:t>
            </a:r>
            <a:r>
              <a:rPr lang="en-US" dirty="0"/>
              <a:t>(False) </a:t>
            </a:r>
          </a:p>
          <a:p>
            <a:pPr lvl="1"/>
            <a:r>
              <a:rPr lang="en-US" dirty="0"/>
              <a:t>put(item[, block[, timeout]]): </a:t>
            </a:r>
            <a:r>
              <a:rPr lang="zh-TW" altLang="en-US" dirty="0"/>
              <a:t>取出置入項目 </a:t>
            </a:r>
          </a:p>
          <a:p>
            <a:pPr lvl="1"/>
            <a:r>
              <a:rPr lang="en-US" dirty="0" err="1"/>
              <a:t>q.put_nowait</a:t>
            </a:r>
            <a:r>
              <a:rPr lang="en-US" dirty="0"/>
              <a:t>(item): </a:t>
            </a:r>
            <a:r>
              <a:rPr lang="zh-TW" altLang="en-US" dirty="0"/>
              <a:t>相當 </a:t>
            </a:r>
            <a:r>
              <a:rPr lang="en-US" dirty="0" err="1"/>
              <a:t>q.put</a:t>
            </a:r>
            <a:r>
              <a:rPr lang="en-US" dirty="0"/>
              <a:t>(item, False) </a:t>
            </a:r>
          </a:p>
          <a:p>
            <a:pPr lvl="1"/>
            <a:r>
              <a:rPr lang="en-US" dirty="0" err="1"/>
              <a:t>q.task_done</a:t>
            </a:r>
            <a:r>
              <a:rPr lang="en-US" dirty="0"/>
              <a:t>(): </a:t>
            </a:r>
            <a:r>
              <a:rPr lang="zh-TW" altLang="en-US" dirty="0"/>
              <a:t>在完成一項工作之後，</a:t>
            </a:r>
            <a:r>
              <a:rPr lang="en-US" dirty="0" err="1"/>
              <a:t>q.task_done</a:t>
            </a:r>
            <a:r>
              <a:rPr lang="en-US" dirty="0"/>
              <a:t>() </a:t>
            </a:r>
            <a:r>
              <a:rPr lang="zh-TW" altLang="en-US" dirty="0"/>
              <a:t>函數向任務已經完成的隊列發送一個信號 </a:t>
            </a:r>
            <a:endParaRPr lang="en-US" altLang="zh-TW" dirty="0"/>
          </a:p>
          <a:p>
            <a:pPr lvl="1"/>
            <a:r>
              <a:rPr lang="en-US" dirty="0"/>
              <a:t>q .join(): </a:t>
            </a:r>
            <a:r>
              <a:rPr lang="zh-TW" altLang="en-US" dirty="0"/>
              <a:t>實際上意味著等到佇列為空，再執行別的操作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1AD-C669-254F-B730-D9183280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  <a:r>
              <a:rPr lang="zh-TW" altLang="en-US" spc="5" dirty="0">
                <a:latin typeface="Microsoft JhengHei"/>
                <a:cs typeface="Microsoft JhengHei"/>
              </a:rPr>
              <a:t>簡介</a:t>
            </a:r>
            <a:r>
              <a:rPr lang="en-US" altLang="zh-TW" spc="5" dirty="0">
                <a:latin typeface="Microsoft JhengHei"/>
                <a:cs typeface="Microsoft JhengHei"/>
              </a:rPr>
              <a:t>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CC22-3973-A147-876B-714ED010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put</a:t>
            </a:r>
            <a:r>
              <a:rPr lang="zh-CN" altLang="en-US" dirty="0"/>
              <a:t>方法和</a:t>
            </a:r>
            <a:r>
              <a:rPr lang="en-US" altLang="zh-CN" dirty="0"/>
              <a:t>get</a:t>
            </a:r>
            <a:r>
              <a:rPr lang="zh-CN" altLang="en-US" dirty="0"/>
              <a:t>方法範例：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 import queue</a:t>
            </a:r>
          </a:p>
          <a:p>
            <a:pPr marL="0" indent="0">
              <a:buNone/>
            </a:pPr>
            <a:r>
              <a:rPr lang="en-US" altLang="zh-CN" dirty="0"/>
              <a:t>&gt;&gt; q = </a:t>
            </a:r>
            <a:r>
              <a:rPr lang="en-US" altLang="zh-CN" dirty="0" err="1"/>
              <a:t>queue.Queue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&gt;&gt; </a:t>
            </a:r>
            <a:r>
              <a:rPr lang="en-US" altLang="zh-CN" dirty="0" err="1"/>
              <a:t>q.put</a:t>
            </a:r>
            <a:r>
              <a:rPr lang="en-US" altLang="zh-CN" dirty="0"/>
              <a:t>('a’)</a:t>
            </a:r>
          </a:p>
          <a:p>
            <a:pPr marL="0" indent="0">
              <a:buNone/>
            </a:pPr>
            <a:r>
              <a:rPr lang="en-US" altLang="zh-CN" dirty="0"/>
              <a:t>&gt;&gt; </a:t>
            </a:r>
            <a:r>
              <a:rPr lang="en-US" altLang="zh-CN" dirty="0" err="1"/>
              <a:t>q.put</a:t>
            </a:r>
            <a:r>
              <a:rPr lang="en-US" altLang="zh-CN" dirty="0"/>
              <a:t>('b’)</a:t>
            </a:r>
          </a:p>
          <a:p>
            <a:pPr marL="0" indent="0">
              <a:buNone/>
            </a:pPr>
            <a:r>
              <a:rPr lang="en-US" altLang="zh-CN" dirty="0"/>
              <a:t>&gt;&gt; print(</a:t>
            </a:r>
            <a:r>
              <a:rPr lang="en-US" altLang="zh-CN" dirty="0" err="1"/>
              <a:t>q.get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TW" altLang="en-US" dirty="0"/>
              <a:t>輸出：</a:t>
            </a:r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150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9CE-9359-1D42-A5FD-71D47FB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相關題目與示例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81F4AF-20B4-B945-AAAF-8F3E8D4B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6901"/>
            <a:ext cx="7886700" cy="4188786"/>
          </a:xfrm>
        </p:spPr>
      </p:pic>
    </p:spTree>
    <p:extLst>
      <p:ext uri="{BB962C8B-B14F-4D97-AF65-F5344CB8AC3E}">
        <p14:creationId xmlns:p14="http://schemas.microsoft.com/office/powerpoint/2010/main" val="9572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419</Words>
  <Application>Microsoft Macintosh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Times New Roman</vt:lpstr>
      <vt:lpstr>Office Theme</vt:lpstr>
      <vt:lpstr>Leetcode Queue</vt:lpstr>
      <vt:lpstr>大綱</vt:lpstr>
      <vt:lpstr>資料結構簡介</vt:lpstr>
      <vt:lpstr>佇列簡介(1/3)</vt:lpstr>
      <vt:lpstr>佇列簡介(2/3)</vt:lpstr>
      <vt:lpstr>佇列簡介(3/3)</vt:lpstr>
      <vt:lpstr>相關題目與示例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tree</dc:title>
  <dc:creator>Shu Jui Chang</dc:creator>
  <cp:lastModifiedBy>Shu Jui Chang</cp:lastModifiedBy>
  <cp:revision>60</cp:revision>
  <dcterms:created xsi:type="dcterms:W3CDTF">2020-07-03T21:19:39Z</dcterms:created>
  <dcterms:modified xsi:type="dcterms:W3CDTF">2020-07-15T17:45:54Z</dcterms:modified>
</cp:coreProperties>
</file>