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261" r:id="rId4"/>
    <p:sldId id="263" r:id="rId5"/>
    <p:sldId id="265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81454"/>
  </p:normalViewPr>
  <p:slideViewPr>
    <p:cSldViewPr snapToGrid="0" snapToObjects="1">
      <p:cViewPr varScale="1">
        <p:scale>
          <a:sx n="84" d="100"/>
          <a:sy n="84" d="100"/>
        </p:scale>
        <p:origin x="1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139DA-20F7-114A-8B80-0EFE902F055E}" type="datetimeFigureOut">
              <a:rPr lang="en-US" smtClean="0"/>
              <a:t>7/3/20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9AA12-CD21-4B4A-ABC3-153B0AD75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9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ton0306blog.wordpress.com/2018/04/15/leetcode%E4%BB%8B%E7%B4%B9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algn="just">
              <a:lnSpc>
                <a:spcPct val="120100"/>
              </a:lnSpc>
              <a:spcBef>
                <a:spcPts val="95"/>
              </a:spcBef>
              <a:tabLst>
                <a:tab pos="302260" algn="l"/>
              </a:tabLst>
            </a:pPr>
            <a:r>
              <a:rPr lang="en-US" sz="1200" spc="5" dirty="0">
                <a:latin typeface="Microsoft JhengHei"/>
              </a:rPr>
              <a:t>ref: https://arton0306blog.wordpress.com/2018/04/15/leetcode%E4%BB%8B%E7%B4%B9/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9AA12-CD21-4B4A-ABC3-153B0AD759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6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有些人寫過很多不同的語言，用過很多框架或函式庫，寫過很多應用程式，但很可能因為大學時沒修過解題相關的課，所以對解題沒有什麼概念。一般軟體設計中注重的介面設計、物件導向的權責劃分、設計模式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等等的知識，在解題的領域幾乎派不上用場，因為一個題目通常都不到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行程式碼就能寫完，解題所需的能力著重如下幾個方面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Ref: </a:t>
            </a:r>
            <a:r>
              <a:rPr lang="en-US" dirty="0">
                <a:hlinkClick r:id="rId3"/>
              </a:rPr>
              <a:t>https://arton0306blog.wordpress.com/2018/04/15/leetcode%E4%BB%8B%E7%B4%B9/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9AA12-CD21-4B4A-ABC3-153B0AD759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6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6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5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7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9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2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0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9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5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4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3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51814-8612-8848-BF35-9C656E495B3F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6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3002" y="1999615"/>
            <a:ext cx="6858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/>
            <a:r>
              <a:rPr lang="en-US" sz="6600" dirty="0" err="1"/>
              <a:t>Leetcode</a:t>
            </a:r>
            <a:r>
              <a:rPr lang="zh-CN" altLang="en-US" sz="6600" dirty="0"/>
              <a:t>簡介</a:t>
            </a:r>
            <a:endParaRPr lang="en-US" sz="6300" kern="1200" spc="-1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357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068C06-0714-A847-AC65-0F82D3EC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LeetCode</a:t>
            </a:r>
            <a:r>
              <a:rPr lang="zh-CN" altLang="en-US" dirty="0"/>
              <a:t>簡介</a:t>
            </a:r>
            <a:r>
              <a:rPr lang="en-US" altLang="zh-CN" dirty="0"/>
              <a:t>(1/5)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4B53B2-AB41-E64E-8E3B-97E3A6382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1625" marR="5080" indent="-289560" algn="just">
              <a:lnSpc>
                <a:spcPct val="120100"/>
              </a:lnSpc>
              <a:spcBef>
                <a:spcPts val="95"/>
              </a:spcBef>
              <a:buFont typeface="Times New Roman"/>
              <a:buChar char="●"/>
              <a:tabLst>
                <a:tab pos="302260" algn="l"/>
              </a:tabLst>
            </a:pPr>
            <a:r>
              <a:rPr lang="en-US" spc="5" dirty="0" err="1">
                <a:latin typeface="Microsoft JhengHei"/>
              </a:rPr>
              <a:t>LeetCode</a:t>
            </a:r>
            <a:r>
              <a:rPr lang="zh-TW" altLang="en-US" spc="5" dirty="0">
                <a:latin typeface="Microsoft JhengHei"/>
              </a:rPr>
              <a:t>是一個線上解程式題的網站，讓人可以在網頁上直接寫</a:t>
            </a:r>
            <a:r>
              <a:rPr lang="en-US" spc="5" dirty="0">
                <a:latin typeface="Microsoft JhengHei"/>
              </a:rPr>
              <a:t>code、</a:t>
            </a:r>
            <a:r>
              <a:rPr lang="zh-TW" altLang="en-US" spc="5" dirty="0">
                <a:latin typeface="Microsoft JhengHei"/>
              </a:rPr>
              <a:t>測試、執行，直接看到程式執行時間的排名，以及各種的統計數據。還有一個很熱烈的討論區，看看其它人的解法。</a:t>
            </a:r>
          </a:p>
          <a:p>
            <a:pPr marL="301625" marR="5080" indent="-289560" algn="just">
              <a:lnSpc>
                <a:spcPct val="120100"/>
              </a:lnSpc>
              <a:spcBef>
                <a:spcPts val="95"/>
              </a:spcBef>
              <a:buFont typeface="Times New Roman"/>
              <a:buChar char="●"/>
              <a:tabLst>
                <a:tab pos="302260" algn="l"/>
              </a:tabLst>
            </a:pPr>
            <a:r>
              <a:rPr lang="en-US" spc="5" dirty="0" err="1">
                <a:latin typeface="Microsoft JhengHei"/>
              </a:rPr>
              <a:t>LeetCode</a:t>
            </a:r>
            <a:r>
              <a:rPr lang="zh-TW" altLang="en-US" spc="5" dirty="0">
                <a:latin typeface="Microsoft JhengHei"/>
              </a:rPr>
              <a:t>專門收集軟體公司面試用的題目，這一點和其它程式競賽導向的網站</a:t>
            </a:r>
            <a:r>
              <a:rPr lang="en-US" altLang="zh-TW" spc="5" dirty="0">
                <a:latin typeface="Microsoft JhengHei"/>
              </a:rPr>
              <a:t>(</a:t>
            </a:r>
            <a:r>
              <a:rPr lang="zh-TW" altLang="en-US" spc="5" dirty="0">
                <a:latin typeface="Microsoft JhengHei"/>
              </a:rPr>
              <a:t>如</a:t>
            </a:r>
            <a:r>
              <a:rPr lang="en-US" spc="5" dirty="0" err="1">
                <a:latin typeface="Microsoft JhengHei"/>
              </a:rPr>
              <a:t>TopCoder</a:t>
            </a:r>
            <a:r>
              <a:rPr lang="en-US" spc="5" dirty="0">
                <a:latin typeface="Microsoft JhengHei"/>
              </a:rPr>
              <a:t>)</a:t>
            </a:r>
            <a:r>
              <a:rPr lang="zh-TW" altLang="en-US" spc="5" dirty="0">
                <a:latin typeface="Microsoft JhengHei"/>
              </a:rPr>
              <a:t>不同，也因此，很多求職者都會大量地練習</a:t>
            </a:r>
            <a:r>
              <a:rPr lang="en-US" spc="5" dirty="0" err="1">
                <a:latin typeface="Microsoft JhengHei"/>
              </a:rPr>
              <a:t>LeetCode</a:t>
            </a:r>
            <a:r>
              <a:rPr lang="zh-TW" altLang="en-US" spc="5" dirty="0">
                <a:latin typeface="Microsoft JhengHei"/>
              </a:rPr>
              <a:t>的題目。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85"/>
              </a:spcBef>
            </a:pPr>
            <a:r>
              <a:rPr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9246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FAFE808-24A1-D34F-88EE-50FE0C24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LeetCode</a:t>
            </a:r>
            <a:r>
              <a:rPr lang="zh-CN" altLang="en-US" dirty="0"/>
              <a:t>簡介</a:t>
            </a:r>
            <a:r>
              <a:rPr lang="en-US" altLang="zh-CN" dirty="0"/>
              <a:t>(2/5)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5BB791-AF0C-2443-B315-EEB77B5C46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" r="1" b="1"/>
          <a:stretch/>
        </p:blipFill>
        <p:spPr>
          <a:xfrm>
            <a:off x="621506" y="1825626"/>
            <a:ext cx="7893844" cy="435133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85"/>
              </a:spcBef>
            </a:pPr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587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FAFE808-24A1-D34F-88EE-50FE0C24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LeetCode</a:t>
            </a:r>
            <a:r>
              <a:rPr lang="zh-CN" altLang="en-US" dirty="0"/>
              <a:t>簡介</a:t>
            </a:r>
            <a:r>
              <a:rPr lang="en-US" altLang="zh-CN" dirty="0"/>
              <a:t>(3/5)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85"/>
              </a:spcBef>
            </a:pPr>
            <a:r>
              <a:rPr lang="en-US"/>
              <a:t>2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180C410-9E7C-0645-8DD6-129F0E24D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156"/>
            <a:ext cx="9144000" cy="4605756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89E135-6C4C-1341-A7A5-097D4D93C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740" y="2244090"/>
            <a:ext cx="1346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7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FAFE808-24A1-D34F-88EE-50FE0C24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LeetCode</a:t>
            </a:r>
            <a:r>
              <a:rPr lang="zh-CN" altLang="en-US" dirty="0"/>
              <a:t>簡介</a:t>
            </a:r>
            <a:r>
              <a:rPr lang="en-US" altLang="zh-CN" dirty="0"/>
              <a:t>(4/5)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85"/>
              </a:spcBef>
            </a:pPr>
            <a:r>
              <a:rPr lang="en-US"/>
              <a:t>2</a:t>
            </a:r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0F023C-EE4B-054D-9481-DCD5D125B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554480"/>
            <a:ext cx="5320006" cy="5369175"/>
          </a:xfrm>
        </p:spPr>
      </p:pic>
    </p:spTree>
    <p:extLst>
      <p:ext uri="{BB962C8B-B14F-4D97-AF65-F5344CB8AC3E}">
        <p14:creationId xmlns:p14="http://schemas.microsoft.com/office/powerpoint/2010/main" val="413273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03C1-3BD4-B04D-A7A6-CB190FBA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LeetCode</a:t>
            </a:r>
            <a:r>
              <a:rPr lang="zh-CN" altLang="en-US" dirty="0"/>
              <a:t>簡介</a:t>
            </a:r>
            <a:r>
              <a:rPr lang="en-US" altLang="zh-CN" dirty="0"/>
              <a:t>(5/5)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63566-17B1-4B40-A3F0-D5CCEFC1B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解題所需能力：</a:t>
            </a:r>
            <a:endParaRPr lang="en-US" altLang="zh-CN" dirty="0"/>
          </a:p>
          <a:p>
            <a:pPr lvl="1"/>
            <a:r>
              <a:rPr lang="zh-TW" altLang="en-US" dirty="0"/>
              <a:t>基礎演算法與資料結構</a:t>
            </a:r>
            <a:endParaRPr lang="en-US" altLang="zh-TW" dirty="0"/>
          </a:p>
          <a:p>
            <a:pPr lvl="1"/>
            <a:r>
              <a:rPr lang="zh-TW" altLang="en-US" dirty="0"/>
              <a:t>時間、空間複雜度分析</a:t>
            </a:r>
            <a:endParaRPr lang="en-US" altLang="zh-TW" dirty="0"/>
          </a:p>
          <a:p>
            <a:pPr lvl="1"/>
            <a:r>
              <a:rPr lang="zh-TW" altLang="en-US" dirty="0"/>
              <a:t>能想到</a:t>
            </a:r>
            <a:r>
              <a:rPr lang="en-US" altLang="zh-CN" dirty="0"/>
              <a:t>input</a:t>
            </a:r>
            <a:r>
              <a:rPr lang="zh-TW" altLang="en-US" dirty="0"/>
              <a:t>的所有</a:t>
            </a:r>
            <a:r>
              <a:rPr lang="en-US" altLang="zh-CN" dirty="0"/>
              <a:t>corner case</a:t>
            </a:r>
          </a:p>
          <a:p>
            <a:pPr lvl="1"/>
            <a:r>
              <a:rPr lang="zh-TW" altLang="en-US" dirty="0"/>
              <a:t>數學證明</a:t>
            </a:r>
            <a:r>
              <a:rPr lang="en-US" altLang="zh-TW" dirty="0"/>
              <a:t>(</a:t>
            </a:r>
            <a:r>
              <a:rPr lang="zh-TW" altLang="en-US" dirty="0"/>
              <a:t>較為進階的題目</a:t>
            </a:r>
            <a:r>
              <a:rPr lang="en-US" altLang="zh-TW" dirty="0"/>
              <a:t>)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7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317</Words>
  <Application>Microsoft Macintosh PowerPoint</Application>
  <PresentationFormat>On-screen Show (4:3)</PresentationFormat>
  <Paragraphs>22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Arial</vt:lpstr>
      <vt:lpstr>Calibri</vt:lpstr>
      <vt:lpstr>Calibri Light</vt:lpstr>
      <vt:lpstr>Times New Roman</vt:lpstr>
      <vt:lpstr>Office Theme</vt:lpstr>
      <vt:lpstr>Leetcode簡介</vt:lpstr>
      <vt:lpstr>LeetCode簡介(1/5)</vt:lpstr>
      <vt:lpstr>LeetCode簡介(2/5)</vt:lpstr>
      <vt:lpstr>LeetCode簡介(3/5)</vt:lpstr>
      <vt:lpstr>LeetCode簡介(4/5)</vt:lpstr>
      <vt:lpstr>LeetCode簡介(5/5)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Leetcode刷題心得分享</dc:title>
  <dc:creator>Shu Jui Chang</dc:creator>
  <cp:lastModifiedBy>Shu Jui Chang</cp:lastModifiedBy>
  <cp:revision>17</cp:revision>
  <dcterms:created xsi:type="dcterms:W3CDTF">2020-06-28T18:28:33Z</dcterms:created>
  <dcterms:modified xsi:type="dcterms:W3CDTF">2020-07-03T20:13:13Z</dcterms:modified>
</cp:coreProperties>
</file>